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80" r:id="rId15"/>
    <p:sldId id="267" r:id="rId16"/>
    <p:sldId id="268" r:id="rId17"/>
    <p:sldId id="269" r:id="rId18"/>
    <p:sldId id="281" r:id="rId19"/>
    <p:sldId id="270" r:id="rId20"/>
    <p:sldId id="271" r:id="rId21"/>
    <p:sldId id="282" r:id="rId22"/>
  </p:sldIdLst>
  <p:sldSz cx="12192000" cy="6858000"/>
  <p:notesSz cx="6858000" cy="9144000"/>
  <p:embeddedFontLst>
    <p:embeddedFont>
      <p:font typeface="Open Sans" panose="02010600030101010101" charset="-122"/>
      <p:regular r:id="rId24"/>
      <p:bold r:id="rId25"/>
      <p:italic r:id="rId26"/>
      <p:boldItalic r:id="rId27"/>
    </p:embeddedFont>
    <p:embeddedFont>
      <p:font typeface="华文细黑" panose="0201060004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禹卫书法隶书简体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Impact" panose="020B0806030902050204" pitchFamily="34" charset="0"/>
      <p:regular r:id="rId38"/>
    </p:embeddedFont>
    <p:embeddedFont>
      <p:font typeface="Open Sans Light" panose="02010600030101010101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E26"/>
    <a:srgbClr val="FFFFFF"/>
    <a:srgbClr val="F5640E"/>
    <a:srgbClr val="FDBA65"/>
    <a:srgbClr val="B11133"/>
    <a:srgbClr val="FE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F5640E"/>
              </a:solidFill>
            </c:spPr>
            <c:extLst>
              <c:ext xmlns:c16="http://schemas.microsoft.com/office/drawing/2014/chart" uri="{C3380CC4-5D6E-409C-BE32-E72D297353CC}">
                <c16:uniqueId val="{00000001-01C5-418A-AB86-35F29944F6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C5-418A-AB86-35F29944F62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C5-418A-AB86-35F29944F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F79E26"/>
              </a:solidFill>
            </c:spPr>
            <c:extLst>
              <c:ext xmlns:c16="http://schemas.microsoft.com/office/drawing/2014/chart" uri="{C3380CC4-5D6E-409C-BE32-E72D297353CC}">
                <c16:uniqueId val="{00000001-6CDD-49D6-BEF5-024504AE80D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CDD-49D6-BEF5-024504AE80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DD-49D6-BEF5-024504AE8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F79E26"/>
              </a:solidFill>
            </c:spPr>
            <c:extLst>
              <c:ext xmlns:c16="http://schemas.microsoft.com/office/drawing/2014/chart" uri="{C3380CC4-5D6E-409C-BE32-E72D297353CC}">
                <c16:uniqueId val="{00000001-92C2-4123-AAA0-1E67F1728D7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C2-4123-AAA0-1E67F1728D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C2-4123-AAA0-1E67F1728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F5640E"/>
              </a:solidFill>
            </c:spPr>
            <c:extLst>
              <c:ext xmlns:c16="http://schemas.microsoft.com/office/drawing/2014/chart" uri="{C3380CC4-5D6E-409C-BE32-E72D297353CC}">
                <c16:uniqueId val="{00000001-D998-45F4-A566-B929968D67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998-45F4-A566-B929968D67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98-45F4-A566-B929968D6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explosion val="1"/>
            <c:spPr>
              <a:solidFill>
                <a:srgbClr val="F79E26"/>
              </a:solidFill>
            </c:spPr>
            <c:extLst>
              <c:ext xmlns:c16="http://schemas.microsoft.com/office/drawing/2014/chart" uri="{C3380CC4-5D6E-409C-BE32-E72D297353CC}">
                <c16:uniqueId val="{00000001-9C0C-49BD-9E5A-F3CE52933D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C0C-49BD-9E5A-F3CE52933DD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C-49BD-9E5A-F3CE52933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F5640E"/>
              </a:solidFill>
            </c:spPr>
            <c:extLst>
              <c:ext xmlns:c16="http://schemas.microsoft.com/office/drawing/2014/chart" uri="{C3380CC4-5D6E-409C-BE32-E72D297353CC}">
                <c16:uniqueId val="{00000001-5934-4370-AE7E-F1D6F5FAC97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34-4370-AE7E-F1D6F5FAC9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4-4370-AE7E-F1D6F5FAC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>
          <a:solidFill>
            <a:schemeClr val="bg1">
              <a:lumMod val="50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/>
          <a:srcRect b="396"/>
          <a:stretch>
            <a:fillRect/>
          </a:stretch>
        </p:blipFill>
        <p:spPr>
          <a:xfrm>
            <a:off x="-43815" y="0"/>
            <a:ext cx="12242165" cy="685927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/>
          <a:srcRect b="396"/>
          <a:stretch>
            <a:fillRect/>
          </a:stretch>
        </p:blipFill>
        <p:spPr>
          <a:xfrm>
            <a:off x="-43815" y="0"/>
            <a:ext cx="12242165" cy="685927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9992" b="13026"/>
          <a:stretch>
            <a:fillRect/>
          </a:stretch>
        </p:blipFill>
        <p:spPr>
          <a:xfrm>
            <a:off x="6233160" y="5253355"/>
            <a:ext cx="1617345" cy="1162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45965" y="935355"/>
            <a:ext cx="3077210" cy="507873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  <a:alpha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37730" y="1904365"/>
            <a:ext cx="612775" cy="1339215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91760" y="683260"/>
            <a:ext cx="1719580" cy="455930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47515" y="1636395"/>
            <a:ext cx="1012190" cy="4253230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235" y="3312795"/>
            <a:ext cx="1673225" cy="276606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/>
          <a:srcRect l="16295" r="33884"/>
          <a:stretch>
            <a:fillRect/>
          </a:stretch>
        </p:blipFill>
        <p:spPr>
          <a:xfrm>
            <a:off x="7296150" y="2025015"/>
            <a:ext cx="327025" cy="996315"/>
          </a:xfrm>
          <a:prstGeom prst="rect">
            <a:avLst/>
          </a:prstGeom>
        </p:spPr>
      </p:pic>
      <p:pic>
        <p:nvPicPr>
          <p:cNvPr id="25" name="图片 24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-323850"/>
            <a:ext cx="3459480" cy="57956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229475" y="2025015"/>
            <a:ext cx="459740" cy="932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禹卫书法隶书简体" panose="02000603000000000000" charset="-122"/>
                <a:ea typeface="禹卫书法隶书简体" panose="02000603000000000000" charset="-122"/>
              </a:rPr>
              <a:t>2108</a:t>
            </a:r>
          </a:p>
        </p:txBody>
      </p:sp>
      <p:pic>
        <p:nvPicPr>
          <p:cNvPr id="18" name="图片 17" descr="4"/>
          <p:cNvPicPr>
            <a:picLocks noChangeAspect="1"/>
          </p:cNvPicPr>
          <p:nvPr/>
        </p:nvPicPr>
        <p:blipFill>
          <a:blip r:embed="rId6"/>
          <a:srcRect t="13645" r="11111" b="11738"/>
          <a:stretch>
            <a:fillRect/>
          </a:stretch>
        </p:blipFill>
        <p:spPr>
          <a:xfrm rot="1500000">
            <a:off x="5413375" y="721360"/>
            <a:ext cx="434340" cy="1142365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7534275" y="304609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57700" y="1636395"/>
            <a:ext cx="179705" cy="1797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89192_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65" y="1906270"/>
            <a:ext cx="5852160" cy="3657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34735" y="2221230"/>
            <a:ext cx="5000625" cy="3027045"/>
          </a:xfrm>
          <a:prstGeom prst="rect">
            <a:avLst/>
          </a:prstGeom>
          <a:solidFill>
            <a:srgbClr val="F79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78930" y="2506345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78930" y="2905125"/>
            <a:ext cx="3683000" cy="196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>
              <a:solidFill>
                <a:schemeClr val="bg1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13120" y="5123815"/>
            <a:ext cx="434975" cy="439420"/>
          </a:xfrm>
          <a:prstGeom prst="rect">
            <a:avLst/>
          </a:prstGeom>
          <a:solidFill>
            <a:srgbClr val="F564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824210" y="1997075"/>
            <a:ext cx="414020" cy="417830"/>
          </a:xfrm>
          <a:prstGeom prst="rect">
            <a:avLst/>
          </a:prstGeom>
          <a:solidFill>
            <a:srgbClr val="F564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雨伞"/>
          <p:cNvSpPr/>
          <p:nvPr/>
        </p:nvSpPr>
        <p:spPr>
          <a:xfrm>
            <a:off x="4845685" y="3732530"/>
            <a:ext cx="2640330" cy="262890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F56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6850" y="4421043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16850" y="4788535"/>
            <a:ext cx="354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9645" y="442167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955" y="4789170"/>
            <a:ext cx="354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4950" y="3038013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5260" y="3405505"/>
            <a:ext cx="354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5665" y="303737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25665" y="3404870"/>
            <a:ext cx="354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3650" y="1686733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9023" y="2054225"/>
            <a:ext cx="2606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水滴"/>
          <p:cNvSpPr/>
          <p:nvPr/>
        </p:nvSpPr>
        <p:spPr bwMode="auto">
          <a:xfrm>
            <a:off x="5972810" y="2884170"/>
            <a:ext cx="273050" cy="31115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水滴"/>
          <p:cNvSpPr/>
          <p:nvPr/>
        </p:nvSpPr>
        <p:spPr bwMode="auto">
          <a:xfrm>
            <a:off x="4992370" y="3152140"/>
            <a:ext cx="285115" cy="32512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水滴"/>
          <p:cNvSpPr/>
          <p:nvPr/>
        </p:nvSpPr>
        <p:spPr bwMode="auto">
          <a:xfrm>
            <a:off x="6830060" y="3152140"/>
            <a:ext cx="285115" cy="32512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水滴"/>
          <p:cNvSpPr/>
          <p:nvPr/>
        </p:nvSpPr>
        <p:spPr bwMode="auto">
          <a:xfrm>
            <a:off x="4493895" y="4535170"/>
            <a:ext cx="285115" cy="32512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水滴"/>
          <p:cNvSpPr/>
          <p:nvPr/>
        </p:nvSpPr>
        <p:spPr bwMode="auto">
          <a:xfrm>
            <a:off x="7561580" y="4464685"/>
            <a:ext cx="285115" cy="32512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水滴"/>
          <p:cNvSpPr/>
          <p:nvPr/>
        </p:nvSpPr>
        <p:spPr bwMode="auto">
          <a:xfrm>
            <a:off x="2302510" y="32518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水滴"/>
          <p:cNvSpPr/>
          <p:nvPr/>
        </p:nvSpPr>
        <p:spPr bwMode="auto">
          <a:xfrm>
            <a:off x="2458720" y="28835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水滴"/>
          <p:cNvSpPr/>
          <p:nvPr/>
        </p:nvSpPr>
        <p:spPr bwMode="auto">
          <a:xfrm>
            <a:off x="2682875" y="32518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水滴"/>
          <p:cNvSpPr/>
          <p:nvPr/>
        </p:nvSpPr>
        <p:spPr bwMode="auto">
          <a:xfrm>
            <a:off x="3055620" y="32518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水滴"/>
          <p:cNvSpPr/>
          <p:nvPr/>
        </p:nvSpPr>
        <p:spPr bwMode="auto">
          <a:xfrm>
            <a:off x="3451860" y="32518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水滴"/>
          <p:cNvSpPr/>
          <p:nvPr/>
        </p:nvSpPr>
        <p:spPr bwMode="auto">
          <a:xfrm>
            <a:off x="2877185" y="28835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水滴"/>
          <p:cNvSpPr/>
          <p:nvPr/>
        </p:nvSpPr>
        <p:spPr bwMode="auto">
          <a:xfrm>
            <a:off x="3300730" y="288353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水滴"/>
          <p:cNvSpPr/>
          <p:nvPr/>
        </p:nvSpPr>
        <p:spPr bwMode="auto">
          <a:xfrm>
            <a:off x="2669540" y="254381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水滴"/>
          <p:cNvSpPr/>
          <p:nvPr/>
        </p:nvSpPr>
        <p:spPr bwMode="auto">
          <a:xfrm>
            <a:off x="3084830" y="254381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水滴"/>
          <p:cNvSpPr/>
          <p:nvPr/>
        </p:nvSpPr>
        <p:spPr bwMode="auto">
          <a:xfrm>
            <a:off x="2877185" y="219837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水滴"/>
          <p:cNvSpPr/>
          <p:nvPr/>
        </p:nvSpPr>
        <p:spPr bwMode="auto">
          <a:xfrm>
            <a:off x="5220970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水滴"/>
          <p:cNvSpPr/>
          <p:nvPr/>
        </p:nvSpPr>
        <p:spPr bwMode="auto">
          <a:xfrm>
            <a:off x="5377180" y="29489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水滴"/>
          <p:cNvSpPr/>
          <p:nvPr/>
        </p:nvSpPr>
        <p:spPr bwMode="auto">
          <a:xfrm>
            <a:off x="5601335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水滴"/>
          <p:cNvSpPr/>
          <p:nvPr/>
        </p:nvSpPr>
        <p:spPr bwMode="auto">
          <a:xfrm>
            <a:off x="5974080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水滴"/>
          <p:cNvSpPr/>
          <p:nvPr/>
        </p:nvSpPr>
        <p:spPr bwMode="auto">
          <a:xfrm>
            <a:off x="5795645" y="29489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水滴"/>
          <p:cNvSpPr/>
          <p:nvPr/>
        </p:nvSpPr>
        <p:spPr bwMode="auto">
          <a:xfrm>
            <a:off x="5588000" y="260921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水滴"/>
          <p:cNvSpPr/>
          <p:nvPr/>
        </p:nvSpPr>
        <p:spPr bwMode="auto">
          <a:xfrm>
            <a:off x="7724775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水滴"/>
          <p:cNvSpPr/>
          <p:nvPr/>
        </p:nvSpPr>
        <p:spPr bwMode="auto">
          <a:xfrm>
            <a:off x="7880985" y="29489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水滴"/>
          <p:cNvSpPr/>
          <p:nvPr/>
        </p:nvSpPr>
        <p:spPr bwMode="auto">
          <a:xfrm>
            <a:off x="8105140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水滴"/>
          <p:cNvSpPr/>
          <p:nvPr/>
        </p:nvSpPr>
        <p:spPr bwMode="auto">
          <a:xfrm>
            <a:off x="8477885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水滴"/>
          <p:cNvSpPr/>
          <p:nvPr/>
        </p:nvSpPr>
        <p:spPr bwMode="auto">
          <a:xfrm>
            <a:off x="8874125" y="33172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水滴"/>
          <p:cNvSpPr/>
          <p:nvPr/>
        </p:nvSpPr>
        <p:spPr bwMode="auto">
          <a:xfrm>
            <a:off x="8299450" y="29489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水滴"/>
          <p:cNvSpPr/>
          <p:nvPr/>
        </p:nvSpPr>
        <p:spPr bwMode="auto">
          <a:xfrm>
            <a:off x="8722995" y="29489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水滴"/>
          <p:cNvSpPr/>
          <p:nvPr/>
        </p:nvSpPr>
        <p:spPr bwMode="auto">
          <a:xfrm>
            <a:off x="8091805" y="260921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水滴"/>
          <p:cNvSpPr/>
          <p:nvPr/>
        </p:nvSpPr>
        <p:spPr bwMode="auto">
          <a:xfrm>
            <a:off x="8507095" y="260921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水滴"/>
          <p:cNvSpPr/>
          <p:nvPr/>
        </p:nvSpPr>
        <p:spPr bwMode="auto">
          <a:xfrm>
            <a:off x="8299450" y="226377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水滴"/>
          <p:cNvSpPr/>
          <p:nvPr/>
        </p:nvSpPr>
        <p:spPr bwMode="auto">
          <a:xfrm>
            <a:off x="9273540" y="332105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水滴"/>
          <p:cNvSpPr/>
          <p:nvPr/>
        </p:nvSpPr>
        <p:spPr bwMode="auto">
          <a:xfrm>
            <a:off x="9122410" y="294894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水滴"/>
          <p:cNvSpPr/>
          <p:nvPr/>
        </p:nvSpPr>
        <p:spPr bwMode="auto">
          <a:xfrm>
            <a:off x="8906510" y="260921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水滴"/>
          <p:cNvSpPr/>
          <p:nvPr/>
        </p:nvSpPr>
        <p:spPr bwMode="auto">
          <a:xfrm>
            <a:off x="8698865" y="2263775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水滴"/>
          <p:cNvSpPr/>
          <p:nvPr/>
        </p:nvSpPr>
        <p:spPr bwMode="auto">
          <a:xfrm>
            <a:off x="8496300" y="1891030"/>
            <a:ext cx="367030" cy="405130"/>
          </a:xfrm>
          <a:custGeom>
            <a:avLst/>
            <a:gdLst>
              <a:gd name="T0" fmla="*/ 558817 w 2120"/>
              <a:gd name="T1" fmla="*/ 1800397 h 3415"/>
              <a:gd name="T2" fmla="*/ 0 w 2120"/>
              <a:gd name="T3" fmla="*/ 1241562 h 3415"/>
              <a:gd name="T4" fmla="*/ 558817 w 2120"/>
              <a:gd name="T5" fmla="*/ 0 h 3415"/>
              <a:gd name="T6" fmla="*/ 1117634 w 2120"/>
              <a:gd name="T7" fmla="*/ 1241562 h 3415"/>
              <a:gd name="T8" fmla="*/ 558817 w 2120"/>
              <a:gd name="T9" fmla="*/ 1800397 h 3415"/>
              <a:gd name="T10" fmla="*/ 729625 w 2120"/>
              <a:gd name="T11" fmla="*/ 1505691 h 3415"/>
              <a:gd name="T12" fmla="*/ 171863 w 2120"/>
              <a:gd name="T13" fmla="*/ 999576 h 3415"/>
              <a:gd name="T14" fmla="*/ 104383 w 2120"/>
              <a:gd name="T15" fmla="*/ 1234181 h 3415"/>
              <a:gd name="T16" fmla="*/ 549328 w 2120"/>
              <a:gd name="T17" fmla="*/ 1678613 h 3415"/>
              <a:gd name="T18" fmla="*/ 925738 w 2120"/>
              <a:gd name="T19" fmla="*/ 1469841 h 3415"/>
              <a:gd name="T20" fmla="*/ 729625 w 2120"/>
              <a:gd name="T21" fmla="*/ 1505691 h 3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20" h="3415">
                <a:moveTo>
                  <a:pt x="1060" y="3415"/>
                </a:moveTo>
                <a:cubicBezTo>
                  <a:pt x="475" y="3415"/>
                  <a:pt x="0" y="2941"/>
                  <a:pt x="0" y="2355"/>
                </a:cubicBezTo>
                <a:cubicBezTo>
                  <a:pt x="0" y="1770"/>
                  <a:pt x="1060" y="0"/>
                  <a:pt x="1060" y="0"/>
                </a:cubicBezTo>
                <a:cubicBezTo>
                  <a:pt x="1060" y="0"/>
                  <a:pt x="2120" y="1770"/>
                  <a:pt x="2120" y="2355"/>
                </a:cubicBezTo>
                <a:cubicBezTo>
                  <a:pt x="2120" y="2941"/>
                  <a:pt x="1645" y="3415"/>
                  <a:pt x="1060" y="3415"/>
                </a:cubicBezTo>
                <a:close/>
                <a:moveTo>
                  <a:pt x="1384" y="2856"/>
                </a:moveTo>
                <a:cubicBezTo>
                  <a:pt x="832" y="2856"/>
                  <a:pt x="379" y="2435"/>
                  <a:pt x="326" y="1896"/>
                </a:cubicBezTo>
                <a:cubicBezTo>
                  <a:pt x="246" y="2026"/>
                  <a:pt x="198" y="2178"/>
                  <a:pt x="198" y="2341"/>
                </a:cubicBezTo>
                <a:cubicBezTo>
                  <a:pt x="198" y="2807"/>
                  <a:pt x="576" y="3184"/>
                  <a:pt x="1042" y="3184"/>
                </a:cubicBezTo>
                <a:cubicBezTo>
                  <a:pt x="1343" y="3184"/>
                  <a:pt x="1607" y="3026"/>
                  <a:pt x="1756" y="2788"/>
                </a:cubicBezTo>
                <a:cubicBezTo>
                  <a:pt x="1640" y="2831"/>
                  <a:pt x="1515" y="2856"/>
                  <a:pt x="1384" y="2856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951990" y="395431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57363" y="4323080"/>
            <a:ext cx="2606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52690" y="395431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358063" y="4323080"/>
            <a:ext cx="2606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86935" y="395431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2308" y="4323080"/>
            <a:ext cx="2606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312535" y="2299970"/>
            <a:ext cx="1045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30%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570605" y="2198370"/>
            <a:ext cx="1045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55%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273540" y="2109470"/>
            <a:ext cx="1045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75%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216150"/>
            <a:ext cx="2386330" cy="3945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02835" y="1867535"/>
            <a:ext cx="1198245" cy="2607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禹卫书法隶书简体" panose="02000603000000000000" charset="-122"/>
                <a:ea typeface="禹卫书法隶书简体" panose="02000603000000000000" charset="-122"/>
              </a:rPr>
              <a:t>第三节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06666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01408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31610" y="1867535"/>
            <a:ext cx="598170" cy="3218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charset="-122"/>
              </a:rPr>
              <a:t>点击此处更换文本，点击此处更换文本，点击此处更换文本，点击此处更换文本，点击此处更换文本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14085" y="1867535"/>
            <a:ext cx="675005" cy="3651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B11133"/>
                </a:solidFill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单击此处输入标题</a:t>
            </a:r>
            <a:endParaRPr lang="zh-CN" altLang="en-US" sz="3200">
              <a:solidFill>
                <a:srgbClr val="B11133"/>
              </a:solidFill>
              <a:effectLst/>
              <a:latin typeface="禹卫书法隶书简体" panose="02000603000000000000" charset="-122"/>
              <a:ea typeface="禹卫书法隶书简体" panose="02000603000000000000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6629400" y="2118360"/>
            <a:ext cx="1411605" cy="1411605"/>
          </a:xfrm>
          <a:prstGeom prst="ellipse">
            <a:avLst/>
          </a:prstGeom>
          <a:solidFill>
            <a:srgbClr val="F79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992880" y="2122805"/>
            <a:ext cx="1411605" cy="1411605"/>
          </a:xfrm>
          <a:prstGeom prst="ellipse">
            <a:avLst/>
          </a:prstGeom>
          <a:solidFill>
            <a:srgbClr val="F5640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423035" y="2118360"/>
            <a:ext cx="1411605" cy="1411605"/>
          </a:xfrm>
          <a:prstGeom prst="ellipse">
            <a:avLst/>
          </a:prstGeom>
          <a:solidFill>
            <a:srgbClr val="F79E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286875" y="2114550"/>
            <a:ext cx="1411605" cy="1411605"/>
          </a:xfrm>
          <a:prstGeom prst="ellipse">
            <a:avLst/>
          </a:prstGeom>
          <a:solidFill>
            <a:srgbClr val="F5640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3113405" y="2528570"/>
            <a:ext cx="582295" cy="58229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Equal 3"/>
          <p:cNvSpPr/>
          <p:nvPr/>
        </p:nvSpPr>
        <p:spPr bwMode="auto">
          <a:xfrm>
            <a:off x="8410575" y="2577465"/>
            <a:ext cx="485140" cy="485140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" name="Equal 34"/>
          <p:cNvSpPr/>
          <p:nvPr/>
        </p:nvSpPr>
        <p:spPr bwMode="auto">
          <a:xfrm>
            <a:off x="5804535" y="2577465"/>
            <a:ext cx="485140" cy="485140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75055" y="4265295"/>
            <a:ext cx="210756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00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en-US" altLang="zh-CN" sz="10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1188720" y="3880485"/>
            <a:ext cx="1765300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44900" y="4265295"/>
            <a:ext cx="2107565" cy="100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00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en-US" altLang="zh-CN" sz="10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5" name="TextBox 1210"/>
          <p:cNvSpPr/>
          <p:nvPr/>
        </p:nvSpPr>
        <p:spPr>
          <a:xfrm>
            <a:off x="3758565" y="3880485"/>
            <a:ext cx="1765300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1420" y="4265295"/>
            <a:ext cx="2107565" cy="100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00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en-US" altLang="zh-CN" sz="10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6395085" y="3880485"/>
            <a:ext cx="1765300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38895" y="4265295"/>
            <a:ext cx="2107565" cy="100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</a:pPr>
            <a:r>
              <a:rPr lang="en-US" altLang="zh-CN" sz="100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Lorme ipsum dolor sit,consecteturadipsiicing elit.Lorme ipsum dolor sit,consectetur adipsiicing elit.Lorme ipsum dolor sit,consecteturadipsiicing elit.</a:t>
            </a:r>
            <a:endParaRPr lang="en-US" altLang="zh-CN" sz="1000" kern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7" name="TextBox 1210"/>
          <p:cNvSpPr/>
          <p:nvPr/>
        </p:nvSpPr>
        <p:spPr>
          <a:xfrm>
            <a:off x="9052560" y="3880485"/>
            <a:ext cx="1765300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48167" name="Freeform 41"/>
          <p:cNvSpPr>
            <a:spLocks noEditPoints="1"/>
          </p:cNvSpPr>
          <p:nvPr/>
        </p:nvSpPr>
        <p:spPr>
          <a:xfrm>
            <a:off x="1861820" y="2460625"/>
            <a:ext cx="534035" cy="601980"/>
          </a:xfrm>
          <a:custGeom>
            <a:avLst/>
            <a:gdLst/>
            <a:ahLst/>
            <a:cxnLst>
              <a:cxn ang="0">
                <a:pos x="336225" y="0"/>
              </a:cxn>
              <a:cxn ang="0">
                <a:pos x="286912" y="0"/>
              </a:cxn>
              <a:cxn ang="0">
                <a:pos x="268980" y="22432"/>
              </a:cxn>
              <a:cxn ang="0">
                <a:pos x="268980" y="403767"/>
              </a:cxn>
              <a:cxn ang="0">
                <a:pos x="358640" y="403767"/>
              </a:cxn>
              <a:cxn ang="0">
                <a:pos x="358640" y="22432"/>
              </a:cxn>
              <a:cxn ang="0">
                <a:pos x="336225" y="0"/>
              </a:cxn>
              <a:cxn ang="0">
                <a:pos x="201735" y="134589"/>
              </a:cxn>
              <a:cxn ang="0">
                <a:pos x="152422" y="134589"/>
              </a:cxn>
              <a:cxn ang="0">
                <a:pos x="134490" y="157021"/>
              </a:cxn>
              <a:cxn ang="0">
                <a:pos x="134490" y="403767"/>
              </a:cxn>
              <a:cxn ang="0">
                <a:pos x="224150" y="403767"/>
              </a:cxn>
              <a:cxn ang="0">
                <a:pos x="224150" y="157021"/>
              </a:cxn>
              <a:cxn ang="0">
                <a:pos x="201735" y="134589"/>
              </a:cxn>
              <a:cxn ang="0">
                <a:pos x="67245" y="269178"/>
              </a:cxn>
              <a:cxn ang="0">
                <a:pos x="17932" y="269178"/>
              </a:cxn>
              <a:cxn ang="0">
                <a:pos x="0" y="291610"/>
              </a:cxn>
              <a:cxn ang="0">
                <a:pos x="0" y="403767"/>
              </a:cxn>
              <a:cxn ang="0">
                <a:pos x="89660" y="403767"/>
              </a:cxn>
              <a:cxn ang="0">
                <a:pos x="89660" y="291610"/>
              </a:cxn>
              <a:cxn ang="0">
                <a:pos x="67245" y="269178"/>
              </a:cxn>
            </a:cxnLst>
            <a:rect l="0" t="0" r="0" b="0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90" name="Freeform 29"/>
          <p:cNvSpPr>
            <a:spLocks noEditPoints="1"/>
          </p:cNvSpPr>
          <p:nvPr/>
        </p:nvSpPr>
        <p:spPr>
          <a:xfrm>
            <a:off x="4404360" y="2449195"/>
            <a:ext cx="588645" cy="697230"/>
          </a:xfrm>
          <a:custGeom>
            <a:avLst/>
            <a:gdLst>
              <a:gd name="txL" fmla="*/ 0 w 142"/>
              <a:gd name="txT" fmla="*/ 0 h 165"/>
              <a:gd name="txR" fmla="*/ 142 w 142"/>
              <a:gd name="txB" fmla="*/ 165 h 165"/>
            </a:gdLst>
            <a:ahLst/>
            <a:cxnLst>
              <a:cxn ang="0">
                <a:pos x="164004" y="259108"/>
              </a:cxn>
              <a:cxn ang="0">
                <a:pos x="167649" y="271972"/>
              </a:cxn>
              <a:cxn ang="0">
                <a:pos x="92936" y="275647"/>
              </a:cxn>
              <a:cxn ang="0">
                <a:pos x="89291" y="264621"/>
              </a:cxn>
              <a:cxn ang="0">
                <a:pos x="92936" y="259108"/>
              </a:cxn>
              <a:cxn ang="0">
                <a:pos x="154893" y="294024"/>
              </a:cxn>
              <a:cxn ang="0">
                <a:pos x="111158" y="303212"/>
              </a:cxn>
              <a:cxn ang="0">
                <a:pos x="102047" y="284836"/>
              </a:cxn>
              <a:cxn ang="0">
                <a:pos x="129381" y="69831"/>
              </a:cxn>
              <a:cxn ang="0">
                <a:pos x="162182" y="249920"/>
              </a:cxn>
              <a:cxn ang="0">
                <a:pos x="61957" y="135986"/>
              </a:cxn>
              <a:cxn ang="0">
                <a:pos x="129381" y="69831"/>
              </a:cxn>
              <a:cxn ang="0">
                <a:pos x="142137" y="82694"/>
              </a:cxn>
              <a:cxn ang="0">
                <a:pos x="154893" y="90045"/>
              </a:cxn>
              <a:cxn ang="0">
                <a:pos x="140315" y="88207"/>
              </a:cxn>
              <a:cxn ang="0">
                <a:pos x="98402" y="106584"/>
              </a:cxn>
              <a:cxn ang="0">
                <a:pos x="82002" y="137824"/>
              </a:cxn>
              <a:cxn ang="0">
                <a:pos x="78358" y="163551"/>
              </a:cxn>
              <a:cxn ang="0">
                <a:pos x="74713" y="148850"/>
              </a:cxn>
              <a:cxn ang="0">
                <a:pos x="74713" y="119447"/>
              </a:cxn>
              <a:cxn ang="0">
                <a:pos x="91113" y="95558"/>
              </a:cxn>
              <a:cxn ang="0">
                <a:pos x="129381" y="80857"/>
              </a:cxn>
              <a:cxn ang="0">
                <a:pos x="136670" y="80857"/>
              </a:cxn>
              <a:cxn ang="0">
                <a:pos x="136670" y="0"/>
              </a:cxn>
              <a:cxn ang="0">
                <a:pos x="129381" y="45941"/>
              </a:cxn>
              <a:cxn ang="0">
                <a:pos x="122092" y="0"/>
              </a:cxn>
              <a:cxn ang="0">
                <a:pos x="225961" y="44104"/>
              </a:cxn>
              <a:cxn ang="0">
                <a:pos x="184049" y="64318"/>
              </a:cxn>
              <a:cxn ang="0">
                <a:pos x="67424" y="203979"/>
              </a:cxn>
              <a:cxn ang="0">
                <a:pos x="32801" y="216843"/>
              </a:cxn>
              <a:cxn ang="0">
                <a:pos x="67424" y="203979"/>
              </a:cxn>
              <a:cxn ang="0">
                <a:pos x="43734" y="33078"/>
              </a:cxn>
              <a:cxn ang="0">
                <a:pos x="61957" y="75344"/>
              </a:cxn>
              <a:cxn ang="0">
                <a:pos x="43734" y="33078"/>
              </a:cxn>
              <a:cxn ang="0">
                <a:pos x="215028" y="227868"/>
              </a:cxn>
              <a:cxn ang="0">
                <a:pos x="202272" y="192953"/>
              </a:cxn>
              <a:cxn ang="0">
                <a:pos x="191338" y="203979"/>
              </a:cxn>
              <a:cxn ang="0">
                <a:pos x="258762" y="137824"/>
              </a:cxn>
              <a:cxn ang="0">
                <a:pos x="220494" y="137824"/>
              </a:cxn>
              <a:cxn ang="0">
                <a:pos x="258762" y="123122"/>
              </a:cxn>
              <a:cxn ang="0">
                <a:pos x="0" y="137824"/>
              </a:cxn>
              <a:cxn ang="0">
                <a:pos x="40090" y="123122"/>
              </a:cxn>
              <a:cxn ang="0">
                <a:pos x="38268" y="137824"/>
              </a:cxn>
            </a:cxnLst>
            <a:rect l="txL" t="txT" r="txR" b="txB"/>
            <a:pathLst>
              <a:path w="142" h="165">
                <a:moveTo>
                  <a:pt x="51" y="141"/>
                </a:moveTo>
                <a:cubicBezTo>
                  <a:pt x="90" y="141"/>
                  <a:pt x="90" y="141"/>
                  <a:pt x="90" y="141"/>
                </a:cubicBezTo>
                <a:cubicBezTo>
                  <a:pt x="91" y="141"/>
                  <a:pt x="92" y="143"/>
                  <a:pt x="92" y="144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9"/>
                  <a:pt x="91" y="150"/>
                  <a:pt x="90" y="150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0" y="150"/>
                  <a:pt x="49" y="149"/>
                  <a:pt x="49" y="148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49" y="143"/>
                  <a:pt x="50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  <a:moveTo>
                  <a:pt x="85" y="155"/>
                </a:moveTo>
                <a:cubicBezTo>
                  <a:pt x="85" y="160"/>
                  <a:pt x="85" y="160"/>
                  <a:pt x="85" y="160"/>
                </a:cubicBezTo>
                <a:cubicBezTo>
                  <a:pt x="85" y="162"/>
                  <a:pt x="83" y="165"/>
                  <a:pt x="80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58" y="165"/>
                  <a:pt x="56" y="162"/>
                  <a:pt x="56" y="160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85" y="155"/>
                  <a:pt x="85" y="155"/>
                  <a:pt x="85" y="155"/>
                </a:cubicBezTo>
                <a:close/>
                <a:moveTo>
                  <a:pt x="71" y="38"/>
                </a:moveTo>
                <a:cubicBezTo>
                  <a:pt x="91" y="38"/>
                  <a:pt x="107" y="54"/>
                  <a:pt x="107" y="74"/>
                </a:cubicBezTo>
                <a:cubicBezTo>
                  <a:pt x="107" y="97"/>
                  <a:pt x="89" y="103"/>
                  <a:pt x="89" y="136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03"/>
                  <a:pt x="34" y="97"/>
                  <a:pt x="34" y="74"/>
                </a:cubicBezTo>
                <a:cubicBezTo>
                  <a:pt x="34" y="54"/>
                  <a:pt x="50" y="38"/>
                  <a:pt x="71" y="38"/>
                </a:cubicBezTo>
                <a:cubicBezTo>
                  <a:pt x="71" y="38"/>
                  <a:pt x="71" y="38"/>
                  <a:pt x="71" y="38"/>
                </a:cubicBezTo>
                <a:close/>
                <a:moveTo>
                  <a:pt x="75" y="44"/>
                </a:moveTo>
                <a:cubicBezTo>
                  <a:pt x="78" y="45"/>
                  <a:pt x="78" y="45"/>
                  <a:pt x="78" y="45"/>
                </a:cubicBezTo>
                <a:cubicBezTo>
                  <a:pt x="83" y="46"/>
                  <a:pt x="86" y="48"/>
                  <a:pt x="90" y="51"/>
                </a:cubicBezTo>
                <a:cubicBezTo>
                  <a:pt x="88" y="50"/>
                  <a:pt x="87" y="50"/>
                  <a:pt x="85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0" y="48"/>
                  <a:pt x="79" y="48"/>
                  <a:pt x="77" y="48"/>
                </a:cubicBezTo>
                <a:cubicBezTo>
                  <a:pt x="74" y="48"/>
                  <a:pt x="71" y="48"/>
                  <a:pt x="69" y="49"/>
                </a:cubicBezTo>
                <a:cubicBezTo>
                  <a:pt x="63" y="51"/>
                  <a:pt x="59" y="54"/>
                  <a:pt x="54" y="58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5"/>
                  <a:pt x="46" y="69"/>
                  <a:pt x="45" y="75"/>
                </a:cubicBezTo>
                <a:cubicBezTo>
                  <a:pt x="44" y="79"/>
                  <a:pt x="44" y="79"/>
                  <a:pt x="44" y="79"/>
                </a:cubicBezTo>
                <a:cubicBezTo>
                  <a:pt x="43" y="82"/>
                  <a:pt x="43" y="85"/>
                  <a:pt x="43" y="89"/>
                </a:cubicBezTo>
                <a:cubicBezTo>
                  <a:pt x="43" y="87"/>
                  <a:pt x="42" y="85"/>
                  <a:pt x="41" y="84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77"/>
                  <a:pt x="40" y="73"/>
                  <a:pt x="41" y="68"/>
                </a:cubicBezTo>
                <a:cubicBezTo>
                  <a:pt x="41" y="65"/>
                  <a:pt x="41" y="65"/>
                  <a:pt x="41" y="65"/>
                </a:cubicBezTo>
                <a:cubicBezTo>
                  <a:pt x="43" y="61"/>
                  <a:pt x="45" y="58"/>
                  <a:pt x="48" y="54"/>
                </a:cubicBezTo>
                <a:cubicBezTo>
                  <a:pt x="50" y="52"/>
                  <a:pt x="50" y="52"/>
                  <a:pt x="50" y="52"/>
                </a:cubicBezTo>
                <a:cubicBezTo>
                  <a:pt x="54" y="48"/>
                  <a:pt x="58" y="46"/>
                  <a:pt x="63" y="45"/>
                </a:cubicBezTo>
                <a:cubicBezTo>
                  <a:pt x="66" y="44"/>
                  <a:pt x="68" y="44"/>
                  <a:pt x="71" y="44"/>
                </a:cubicBezTo>
                <a:cubicBezTo>
                  <a:pt x="72" y="44"/>
                  <a:pt x="74" y="44"/>
                  <a:pt x="75" y="44"/>
                </a:cubicBezTo>
                <a:cubicBezTo>
                  <a:pt x="75" y="44"/>
                  <a:pt x="75" y="44"/>
                  <a:pt x="75" y="44"/>
                </a:cubicBezTo>
                <a:close/>
                <a:moveTo>
                  <a:pt x="67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25"/>
                  <a:pt x="72" y="25"/>
                  <a:pt x="71" y="25"/>
                </a:cubicBezTo>
                <a:cubicBezTo>
                  <a:pt x="69" y="25"/>
                  <a:pt x="68" y="25"/>
                  <a:pt x="67" y="25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118" y="18"/>
                </a:moveTo>
                <a:cubicBezTo>
                  <a:pt x="124" y="24"/>
                  <a:pt x="124" y="24"/>
                  <a:pt x="124" y="24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5" y="39"/>
                  <a:pt x="103" y="37"/>
                  <a:pt x="101" y="35"/>
                </a:cubicBezTo>
                <a:cubicBezTo>
                  <a:pt x="118" y="18"/>
                  <a:pt x="118" y="18"/>
                  <a:pt x="118" y="18"/>
                </a:cubicBezTo>
                <a:close/>
                <a:moveTo>
                  <a:pt x="37" y="111"/>
                </a:moveTo>
                <a:cubicBezTo>
                  <a:pt x="24" y="124"/>
                  <a:pt x="24" y="124"/>
                  <a:pt x="24" y="124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3" y="107"/>
                  <a:pt x="35" y="109"/>
                  <a:pt x="37" y="111"/>
                </a:cubicBezTo>
                <a:cubicBezTo>
                  <a:pt x="37" y="111"/>
                  <a:pt x="37" y="111"/>
                  <a:pt x="37" y="111"/>
                </a:cubicBezTo>
                <a:close/>
                <a:moveTo>
                  <a:pt x="24" y="18"/>
                </a:moveTo>
                <a:cubicBezTo>
                  <a:pt x="18" y="24"/>
                  <a:pt x="18" y="24"/>
                  <a:pt x="18" y="24"/>
                </a:cubicBezTo>
                <a:cubicBezTo>
                  <a:pt x="34" y="41"/>
                  <a:pt x="34" y="41"/>
                  <a:pt x="34" y="41"/>
                </a:cubicBezTo>
                <a:cubicBezTo>
                  <a:pt x="37" y="39"/>
                  <a:pt x="39" y="37"/>
                  <a:pt x="41" y="35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105" y="111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09" y="107"/>
                  <a:pt x="107" y="109"/>
                  <a:pt x="105" y="111"/>
                </a:cubicBezTo>
                <a:cubicBezTo>
                  <a:pt x="105" y="111"/>
                  <a:pt x="105" y="111"/>
                  <a:pt x="105" y="111"/>
                </a:cubicBezTo>
                <a:close/>
                <a:moveTo>
                  <a:pt x="142" y="67"/>
                </a:moveTo>
                <a:cubicBezTo>
                  <a:pt x="142" y="75"/>
                  <a:pt x="142" y="75"/>
                  <a:pt x="142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1" y="72"/>
                  <a:pt x="120" y="69"/>
                  <a:pt x="120" y="67"/>
                </a:cubicBezTo>
                <a:cubicBezTo>
                  <a:pt x="142" y="67"/>
                  <a:pt x="142" y="67"/>
                  <a:pt x="142" y="67"/>
                </a:cubicBezTo>
                <a:close/>
                <a:moveTo>
                  <a:pt x="21" y="75"/>
                </a:moveTo>
                <a:cubicBezTo>
                  <a:pt x="0" y="75"/>
                  <a:pt x="0" y="75"/>
                  <a:pt x="0" y="75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1" y="69"/>
                  <a:pt x="21" y="72"/>
                  <a:pt x="21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505" name="Freeform 44"/>
          <p:cNvSpPr>
            <a:spLocks noEditPoints="1"/>
          </p:cNvSpPr>
          <p:nvPr/>
        </p:nvSpPr>
        <p:spPr>
          <a:xfrm>
            <a:off x="7090410" y="2548890"/>
            <a:ext cx="488950" cy="497840"/>
          </a:xfrm>
          <a:custGeom>
            <a:avLst/>
            <a:gdLst>
              <a:gd name="txL" fmla="*/ 0 w 136"/>
              <a:gd name="txT" fmla="*/ 0 h 137"/>
              <a:gd name="txR" fmla="*/ 136 w 136"/>
              <a:gd name="txB" fmla="*/ 137 h 137"/>
            </a:gdLst>
            <a:ahLst/>
            <a:cxnLst>
              <a:cxn ang="0">
                <a:pos x="0" y="190407"/>
              </a:cxn>
              <a:cxn ang="0">
                <a:pos x="23824" y="153791"/>
              </a:cxn>
              <a:cxn ang="0">
                <a:pos x="82468" y="135482"/>
              </a:cxn>
              <a:cxn ang="0">
                <a:pos x="124619" y="206885"/>
              </a:cxn>
              <a:cxn ang="0">
                <a:pos x="166769" y="135482"/>
              </a:cxn>
              <a:cxn ang="0">
                <a:pos x="225413" y="153791"/>
              </a:cxn>
              <a:cxn ang="0">
                <a:pos x="249237" y="190407"/>
              </a:cxn>
              <a:cxn ang="0">
                <a:pos x="249237" y="250825"/>
              </a:cxn>
              <a:cxn ang="0">
                <a:pos x="124619" y="250825"/>
              </a:cxn>
              <a:cxn ang="0">
                <a:pos x="0" y="250825"/>
              </a:cxn>
              <a:cxn ang="0">
                <a:pos x="0" y="190407"/>
              </a:cxn>
              <a:cxn ang="0">
                <a:pos x="124619" y="135482"/>
              </a:cxn>
              <a:cxn ang="0">
                <a:pos x="84301" y="106189"/>
              </a:cxn>
              <a:cxn ang="0">
                <a:pos x="71472" y="38448"/>
              </a:cxn>
              <a:cxn ang="0">
                <a:pos x="124619" y="0"/>
              </a:cxn>
              <a:cxn ang="0">
                <a:pos x="175932" y="38448"/>
              </a:cxn>
              <a:cxn ang="0">
                <a:pos x="164936" y="106189"/>
              </a:cxn>
              <a:cxn ang="0">
                <a:pos x="124619" y="135482"/>
              </a:cxn>
              <a:cxn ang="0">
                <a:pos x="168602" y="197731"/>
              </a:cxn>
              <a:cxn ang="0">
                <a:pos x="210752" y="197731"/>
              </a:cxn>
              <a:cxn ang="0">
                <a:pos x="214417" y="201392"/>
              </a:cxn>
              <a:cxn ang="0">
                <a:pos x="214417" y="223362"/>
              </a:cxn>
              <a:cxn ang="0">
                <a:pos x="210752" y="227024"/>
              </a:cxn>
              <a:cxn ang="0">
                <a:pos x="168602" y="227024"/>
              </a:cxn>
              <a:cxn ang="0">
                <a:pos x="164936" y="223362"/>
              </a:cxn>
              <a:cxn ang="0">
                <a:pos x="164936" y="201392"/>
              </a:cxn>
              <a:cxn ang="0">
                <a:pos x="168602" y="197731"/>
              </a:cxn>
            </a:cxnLst>
            <a:rect l="txL" t="txT" r="txR" b="txB"/>
            <a:pathLst>
              <a:path w="136" h="137">
                <a:moveTo>
                  <a:pt x="0" y="104"/>
                </a:moveTo>
                <a:cubicBezTo>
                  <a:pt x="0" y="94"/>
                  <a:pt x="4" y="87"/>
                  <a:pt x="13" y="84"/>
                </a:cubicBezTo>
                <a:cubicBezTo>
                  <a:pt x="45" y="74"/>
                  <a:pt x="45" y="74"/>
                  <a:pt x="45" y="74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91" y="74"/>
                  <a:pt x="91" y="74"/>
                  <a:pt x="91" y="7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32" y="87"/>
                  <a:pt x="136" y="94"/>
                  <a:pt x="136" y="104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04"/>
                  <a:pt x="0" y="104"/>
                  <a:pt x="0" y="104"/>
                </a:cubicBezTo>
                <a:close/>
                <a:moveTo>
                  <a:pt x="68" y="74"/>
                </a:moveTo>
                <a:cubicBezTo>
                  <a:pt x="58" y="74"/>
                  <a:pt x="50" y="66"/>
                  <a:pt x="46" y="58"/>
                </a:cubicBezTo>
                <a:cubicBezTo>
                  <a:pt x="39" y="47"/>
                  <a:pt x="36" y="33"/>
                  <a:pt x="39" y="21"/>
                </a:cubicBezTo>
                <a:cubicBezTo>
                  <a:pt x="42" y="9"/>
                  <a:pt x="51" y="0"/>
                  <a:pt x="68" y="0"/>
                </a:cubicBezTo>
                <a:cubicBezTo>
                  <a:pt x="85" y="0"/>
                  <a:pt x="93" y="9"/>
                  <a:pt x="96" y="21"/>
                </a:cubicBezTo>
                <a:cubicBezTo>
                  <a:pt x="100" y="33"/>
                  <a:pt x="97" y="47"/>
                  <a:pt x="90" y="58"/>
                </a:cubicBezTo>
                <a:cubicBezTo>
                  <a:pt x="85" y="67"/>
                  <a:pt x="77" y="74"/>
                  <a:pt x="68" y="74"/>
                </a:cubicBezTo>
                <a:close/>
                <a:moveTo>
                  <a:pt x="92" y="108"/>
                </a:moveTo>
                <a:cubicBezTo>
                  <a:pt x="115" y="108"/>
                  <a:pt x="115" y="108"/>
                  <a:pt x="115" y="108"/>
                </a:cubicBezTo>
                <a:cubicBezTo>
                  <a:pt x="116" y="108"/>
                  <a:pt x="117" y="109"/>
                  <a:pt x="117" y="110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7" y="123"/>
                  <a:pt x="116" y="124"/>
                  <a:pt x="115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1" y="124"/>
                  <a:pt x="90" y="123"/>
                  <a:pt x="90" y="122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09"/>
                  <a:pt x="91" y="108"/>
                  <a:pt x="92" y="1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59" name="Freeform 11"/>
          <p:cNvSpPr>
            <a:spLocks noEditPoints="1"/>
          </p:cNvSpPr>
          <p:nvPr/>
        </p:nvSpPr>
        <p:spPr>
          <a:xfrm>
            <a:off x="9688195" y="2553335"/>
            <a:ext cx="609600" cy="541655"/>
          </a:xfrm>
          <a:custGeom>
            <a:avLst/>
            <a:gdLst/>
            <a:ahLst/>
            <a:cxnLst>
              <a:cxn ang="0">
                <a:pos x="408218" y="49133"/>
              </a:cxn>
              <a:cxn ang="0">
                <a:pos x="371386" y="15354"/>
              </a:cxn>
              <a:cxn ang="0">
                <a:pos x="352970" y="15354"/>
              </a:cxn>
              <a:cxn ang="0">
                <a:pos x="349901" y="24566"/>
              </a:cxn>
              <a:cxn ang="0">
                <a:pos x="340693" y="27637"/>
              </a:cxn>
              <a:cxn ang="0">
                <a:pos x="340693" y="27637"/>
              </a:cxn>
              <a:cxn ang="0">
                <a:pos x="248614" y="119761"/>
              </a:cxn>
              <a:cxn ang="0">
                <a:pos x="242475" y="144328"/>
              </a:cxn>
              <a:cxn ang="0">
                <a:pos x="251683" y="153540"/>
              </a:cxn>
              <a:cxn ang="0">
                <a:pos x="251683" y="153540"/>
              </a:cxn>
              <a:cxn ang="0">
                <a:pos x="254752" y="156611"/>
              </a:cxn>
              <a:cxn ang="0">
                <a:pos x="233267" y="175036"/>
              </a:cxn>
              <a:cxn ang="0">
                <a:pos x="165743" y="107478"/>
              </a:cxn>
              <a:cxn ang="0">
                <a:pos x="144257" y="30708"/>
              </a:cxn>
              <a:cxn ang="0">
                <a:pos x="64455" y="9212"/>
              </a:cxn>
              <a:cxn ang="0">
                <a:pos x="110495" y="55274"/>
              </a:cxn>
              <a:cxn ang="0">
                <a:pos x="98218" y="98266"/>
              </a:cxn>
              <a:cxn ang="0">
                <a:pos x="55248" y="110549"/>
              </a:cxn>
              <a:cxn ang="0">
                <a:pos x="9208" y="64487"/>
              </a:cxn>
              <a:cxn ang="0">
                <a:pos x="30693" y="144328"/>
              </a:cxn>
              <a:cxn ang="0">
                <a:pos x="110495" y="162752"/>
              </a:cxn>
              <a:cxn ang="0">
                <a:pos x="113564" y="162752"/>
              </a:cxn>
              <a:cxn ang="0">
                <a:pos x="178020" y="230310"/>
              </a:cxn>
              <a:cxn ang="0">
                <a:pos x="116634" y="294797"/>
              </a:cxn>
              <a:cxn ang="0">
                <a:pos x="110495" y="291726"/>
              </a:cxn>
              <a:cxn ang="0">
                <a:pos x="95148" y="304009"/>
              </a:cxn>
              <a:cxn ang="0">
                <a:pos x="64455" y="353142"/>
              </a:cxn>
              <a:cxn ang="0">
                <a:pos x="70594" y="359283"/>
              </a:cxn>
              <a:cxn ang="0">
                <a:pos x="119703" y="328575"/>
              </a:cxn>
              <a:cxn ang="0">
                <a:pos x="131980" y="310151"/>
              </a:cxn>
              <a:cxn ang="0">
                <a:pos x="128911" y="307080"/>
              </a:cxn>
              <a:cxn ang="0">
                <a:pos x="193366" y="245664"/>
              </a:cxn>
              <a:cxn ang="0">
                <a:pos x="300792" y="353142"/>
              </a:cxn>
              <a:cxn ang="0">
                <a:pos x="328416" y="365425"/>
              </a:cxn>
              <a:cxn ang="0">
                <a:pos x="356039" y="353142"/>
              </a:cxn>
              <a:cxn ang="0">
                <a:pos x="356039" y="297867"/>
              </a:cxn>
              <a:cxn ang="0">
                <a:pos x="248614" y="190389"/>
              </a:cxn>
              <a:cxn ang="0">
                <a:pos x="267030" y="171965"/>
              </a:cxn>
              <a:cxn ang="0">
                <a:pos x="276238" y="181177"/>
              </a:cxn>
              <a:cxn ang="0">
                <a:pos x="300792" y="175036"/>
              </a:cxn>
              <a:cxn ang="0">
                <a:pos x="392871" y="79841"/>
              </a:cxn>
              <a:cxn ang="0">
                <a:pos x="392871" y="79841"/>
              </a:cxn>
              <a:cxn ang="0">
                <a:pos x="392871" y="79841"/>
              </a:cxn>
              <a:cxn ang="0">
                <a:pos x="395940" y="70628"/>
              </a:cxn>
              <a:cxn ang="0">
                <a:pos x="408218" y="67558"/>
              </a:cxn>
              <a:cxn ang="0">
                <a:pos x="408218" y="49133"/>
              </a:cxn>
              <a:cxn ang="0">
                <a:pos x="331485" y="316292"/>
              </a:cxn>
              <a:cxn ang="0">
                <a:pos x="346832" y="331646"/>
              </a:cxn>
              <a:cxn ang="0">
                <a:pos x="331485" y="347000"/>
              </a:cxn>
              <a:cxn ang="0">
                <a:pos x="316139" y="331646"/>
              </a:cxn>
              <a:cxn ang="0">
                <a:pos x="331485" y="316292"/>
              </a:cxn>
              <a:cxn ang="0">
                <a:pos x="279307" y="125903"/>
              </a:cxn>
              <a:cxn ang="0">
                <a:pos x="273168" y="119761"/>
              </a:cxn>
              <a:cxn ang="0">
                <a:pos x="343762" y="52204"/>
              </a:cxn>
              <a:cxn ang="0">
                <a:pos x="349901" y="58345"/>
              </a:cxn>
              <a:cxn ang="0">
                <a:pos x="279307" y="125903"/>
              </a:cxn>
              <a:cxn ang="0">
                <a:pos x="300792" y="147398"/>
              </a:cxn>
              <a:cxn ang="0">
                <a:pos x="294653" y="144328"/>
              </a:cxn>
              <a:cxn ang="0">
                <a:pos x="365247" y="73699"/>
              </a:cxn>
              <a:cxn ang="0">
                <a:pos x="371386" y="79841"/>
              </a:cxn>
              <a:cxn ang="0">
                <a:pos x="300792" y="147398"/>
              </a:cxn>
            </a:cxnLst>
            <a:rect l="0" t="0" r="0" b="0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76910" y="1879600"/>
            <a:ext cx="3648710" cy="4450198"/>
            <a:chOff x="288" y="1530"/>
            <a:chExt cx="7514" cy="9164"/>
          </a:xfrm>
        </p:grpSpPr>
        <p:pic>
          <p:nvPicPr>
            <p:cNvPr id="2" name="图片 1" descr="13059255_194852549128_2"/>
            <p:cNvPicPr>
              <a:picLocks noChangeAspect="1"/>
            </p:cNvPicPr>
            <p:nvPr/>
          </p:nvPicPr>
          <p:blipFill>
            <a:blip r:embed="rId2"/>
            <a:srcRect r="8908" b="6622"/>
            <a:stretch>
              <a:fillRect/>
            </a:stretch>
          </p:blipFill>
          <p:spPr>
            <a:xfrm>
              <a:off x="288" y="6361"/>
              <a:ext cx="7514" cy="4333"/>
            </a:xfrm>
            <a:prstGeom prst="rect">
              <a:avLst/>
            </a:prstGeom>
          </p:spPr>
        </p:pic>
        <p:pic>
          <p:nvPicPr>
            <p:cNvPr id="3" name="图片 2" descr="89192_0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" y="1530"/>
              <a:ext cx="7514" cy="4633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392295" y="1879600"/>
            <a:ext cx="7823835" cy="2249805"/>
          </a:xfrm>
          <a:prstGeom prst="rect">
            <a:avLst/>
          </a:prstGeom>
          <a:solidFill>
            <a:srgbClr val="F79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92295" y="4152900"/>
            <a:ext cx="7823835" cy="2249805"/>
          </a:xfrm>
          <a:prstGeom prst="rect">
            <a:avLst/>
          </a:prstGeom>
          <a:solidFill>
            <a:srgbClr val="F564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KSO_Shape"/>
          <p:cNvSpPr>
            <a:spLocks noChangeAspect="1"/>
          </p:cNvSpPr>
          <p:nvPr/>
        </p:nvSpPr>
        <p:spPr bwMode="auto">
          <a:xfrm>
            <a:off x="4743450" y="2773045"/>
            <a:ext cx="788670" cy="782320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KSO_Shape"/>
          <p:cNvSpPr>
            <a:spLocks noChangeAspect="1"/>
          </p:cNvSpPr>
          <p:nvPr/>
        </p:nvSpPr>
        <p:spPr bwMode="auto">
          <a:xfrm>
            <a:off x="4874374" y="4917781"/>
            <a:ext cx="528000" cy="7200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5885180" y="216662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Verdana" panose="020B0604030504040204" charset="0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5885180" y="2495550"/>
            <a:ext cx="5531485" cy="1337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5885180" y="444436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Verdana" panose="020B0604030504040204" charset="0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9" name="TextBox 1210"/>
          <p:cNvSpPr/>
          <p:nvPr/>
        </p:nvSpPr>
        <p:spPr>
          <a:xfrm>
            <a:off x="5885180" y="4773295"/>
            <a:ext cx="5531485" cy="1337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74739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112520" y="1876425"/>
            <a:ext cx="9912350" cy="3959225"/>
            <a:chOff x="-52415" y="1112783"/>
            <a:chExt cx="9177071" cy="3665494"/>
          </a:xfrm>
        </p:grpSpPr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309306" y="1506624"/>
              <a:ext cx="2505075" cy="2510394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79E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" name="Group 21"/>
            <p:cNvGrpSpPr/>
            <p:nvPr/>
          </p:nvGrpSpPr>
          <p:grpSpPr>
            <a:xfrm>
              <a:off x="2547306" y="1649500"/>
              <a:ext cx="760413" cy="2366962"/>
              <a:chOff x="2286000" y="1952626"/>
              <a:chExt cx="912813" cy="2366962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2289862" y="1952626"/>
                <a:ext cx="908949" cy="1182688"/>
              </a:xfrm>
              <a:custGeom>
                <a:avLst/>
                <a:gdLst>
                  <a:gd name="T0" fmla="*/ 0 w 941"/>
                  <a:gd name="T1" fmla="*/ 0 h 745"/>
                  <a:gd name="T2" fmla="*/ 518 w 941"/>
                  <a:gd name="T3" fmla="*/ 0 h 745"/>
                  <a:gd name="T4" fmla="*/ 941 w 941"/>
                  <a:gd name="T5" fmla="*/ 74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1" h="745">
                    <a:moveTo>
                      <a:pt x="0" y="0"/>
                    </a:moveTo>
                    <a:lnTo>
                      <a:pt x="518" y="0"/>
                    </a:lnTo>
                    <a:lnTo>
                      <a:pt x="941" y="745"/>
                    </a:lnTo>
                  </a:path>
                </a:pathLst>
              </a:custGeom>
              <a:noFill/>
              <a:ln w="2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2286000" y="3135313"/>
                <a:ext cx="912813" cy="1184275"/>
              </a:xfrm>
              <a:custGeom>
                <a:avLst/>
                <a:gdLst>
                  <a:gd name="T0" fmla="*/ 4 w 945"/>
                  <a:gd name="T1" fmla="*/ 746 h 746"/>
                  <a:gd name="T2" fmla="*/ 522 w 945"/>
                  <a:gd name="T3" fmla="*/ 746 h 746"/>
                  <a:gd name="T4" fmla="*/ 945 w 945"/>
                  <a:gd name="T5" fmla="*/ 0 h 746"/>
                  <a:gd name="T6" fmla="*/ 0 w 945"/>
                  <a:gd name="T7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4" h="746">
                    <a:moveTo>
                      <a:pt x="4" y="746"/>
                    </a:moveTo>
                    <a:lnTo>
                      <a:pt x="522" y="746"/>
                    </a:lnTo>
                    <a:lnTo>
                      <a:pt x="94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894443" y="1480194"/>
              <a:ext cx="390440" cy="26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90%</a:t>
              </a:r>
            </a:p>
          </p:txBody>
        </p:sp>
        <p:graphicFrame>
          <p:nvGraphicFramePr>
            <p:cNvPr id="17" name="Chart 11"/>
            <p:cNvGraphicFramePr/>
            <p:nvPr/>
          </p:nvGraphicFramePr>
          <p:xfrm>
            <a:off x="1479616" y="2070372"/>
            <a:ext cx="1220089" cy="1523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894440" y="2655216"/>
              <a:ext cx="390440" cy="26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45%</a:t>
              </a:r>
            </a:p>
          </p:txBody>
        </p:sp>
        <p:graphicFrame>
          <p:nvGraphicFramePr>
            <p:cNvPr id="4" name="Chart 13"/>
            <p:cNvGraphicFramePr/>
            <p:nvPr/>
          </p:nvGraphicFramePr>
          <p:xfrm>
            <a:off x="1479615" y="3254647"/>
            <a:ext cx="1220089" cy="1523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894440" y="3839491"/>
              <a:ext cx="390440" cy="26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20%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848332" y="1480194"/>
              <a:ext cx="390440" cy="26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12%</a:t>
              </a:r>
            </a:p>
          </p:txBody>
        </p:sp>
        <p:graphicFrame>
          <p:nvGraphicFramePr>
            <p:cNvPr id="6" name="Chart 17"/>
            <p:cNvGraphicFramePr/>
            <p:nvPr/>
          </p:nvGraphicFramePr>
          <p:xfrm>
            <a:off x="6433507" y="2070372"/>
            <a:ext cx="1220089" cy="1523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48332" y="2655216"/>
              <a:ext cx="390440" cy="26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50%</a:t>
              </a:r>
            </a:p>
          </p:txBody>
        </p:sp>
        <p:graphicFrame>
          <p:nvGraphicFramePr>
            <p:cNvPr id="24" name="Chart 19"/>
            <p:cNvGraphicFramePr/>
            <p:nvPr/>
          </p:nvGraphicFramePr>
          <p:xfrm>
            <a:off x="6433506" y="3254647"/>
            <a:ext cx="1220089" cy="1523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848331" y="3839491"/>
              <a:ext cx="390440" cy="26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15%</a:t>
              </a:r>
            </a:p>
          </p:txBody>
        </p:sp>
        <p:grpSp>
          <p:nvGrpSpPr>
            <p:cNvPr id="26" name="Group 22"/>
            <p:cNvGrpSpPr/>
            <p:nvPr/>
          </p:nvGrpSpPr>
          <p:grpSpPr>
            <a:xfrm flipH="1">
              <a:off x="5787066" y="1650056"/>
              <a:ext cx="798839" cy="2366962"/>
              <a:chOff x="2286000" y="1952626"/>
              <a:chExt cx="912813" cy="2366962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289862" y="1952626"/>
                <a:ext cx="908949" cy="1182688"/>
              </a:xfrm>
              <a:custGeom>
                <a:avLst/>
                <a:gdLst>
                  <a:gd name="T0" fmla="*/ 0 w 941"/>
                  <a:gd name="T1" fmla="*/ 0 h 745"/>
                  <a:gd name="T2" fmla="*/ 518 w 941"/>
                  <a:gd name="T3" fmla="*/ 0 h 745"/>
                  <a:gd name="T4" fmla="*/ 941 w 941"/>
                  <a:gd name="T5" fmla="*/ 74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1" h="745">
                    <a:moveTo>
                      <a:pt x="0" y="0"/>
                    </a:moveTo>
                    <a:lnTo>
                      <a:pt x="518" y="0"/>
                    </a:lnTo>
                    <a:lnTo>
                      <a:pt x="941" y="745"/>
                    </a:lnTo>
                  </a:path>
                </a:pathLst>
              </a:custGeom>
              <a:noFill/>
              <a:ln w="2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286000" y="3135313"/>
                <a:ext cx="912813" cy="1184275"/>
              </a:xfrm>
              <a:custGeom>
                <a:avLst/>
                <a:gdLst>
                  <a:gd name="T0" fmla="*/ 4 w 945"/>
                  <a:gd name="T1" fmla="*/ 746 h 746"/>
                  <a:gd name="T2" fmla="*/ 522 w 945"/>
                  <a:gd name="T3" fmla="*/ 746 h 746"/>
                  <a:gd name="T4" fmla="*/ 945 w 945"/>
                  <a:gd name="T5" fmla="*/ 0 h 746"/>
                  <a:gd name="T6" fmla="*/ 0 w 945"/>
                  <a:gd name="T7" fmla="*/ 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4" h="746">
                    <a:moveTo>
                      <a:pt x="4" y="746"/>
                    </a:moveTo>
                    <a:lnTo>
                      <a:pt x="522" y="746"/>
                    </a:lnTo>
                    <a:lnTo>
                      <a:pt x="94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-18905" y="1126305"/>
              <a:ext cx="1522653" cy="683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653150" y="1112783"/>
              <a:ext cx="1471506" cy="683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indent="0" algn="r" fontAlgn="auto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-18905" y="2290340"/>
              <a:ext cx="1522653" cy="683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-52415" y="3503759"/>
              <a:ext cx="1522653" cy="683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653150" y="2290928"/>
              <a:ext cx="1471506" cy="683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indent="0" algn="r" fontAlgn="auto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7640216" y="3580774"/>
              <a:ext cx="1471506" cy="683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indent="0" algn="r" fontAlgn="auto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Click here to enter your text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.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endParaRPr>
            </a:p>
          </p:txBody>
        </p:sp>
        <p:sp>
          <p:nvSpPr>
            <p:cNvPr id="33" name="Freeform 55"/>
            <p:cNvSpPr>
              <a:spLocks noEditPoints="1"/>
            </p:cNvSpPr>
            <p:nvPr/>
          </p:nvSpPr>
          <p:spPr bwMode="auto">
            <a:xfrm>
              <a:off x="4107337" y="2179569"/>
              <a:ext cx="909012" cy="951293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F79E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052275" y="3195112"/>
              <a:ext cx="1019137" cy="1987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100" b="1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KEYWORD</a:t>
              </a:r>
            </a:p>
          </p:txBody>
        </p:sp>
      </p:grpSp>
      <p:graphicFrame>
        <p:nvGraphicFramePr>
          <p:cNvPr id="9" name="Chart 11"/>
          <p:cNvGraphicFramePr/>
          <p:nvPr/>
        </p:nvGraphicFramePr>
        <p:xfrm>
          <a:off x="2757170" y="1655445"/>
          <a:ext cx="1317625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11"/>
          <p:cNvGraphicFramePr/>
          <p:nvPr/>
        </p:nvGraphicFramePr>
        <p:xfrm>
          <a:off x="8146415" y="1631950"/>
          <a:ext cx="1317625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216150"/>
            <a:ext cx="2386330" cy="3945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02835" y="1867535"/>
            <a:ext cx="1198245" cy="2607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禹卫书法隶书简体" panose="02000603000000000000" charset="-122"/>
                <a:ea typeface="禹卫书法隶书简体" panose="02000603000000000000" charset="-122"/>
              </a:rPr>
              <a:t>第四节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06666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01408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31610" y="1867535"/>
            <a:ext cx="598170" cy="3218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charset="-122"/>
              </a:rPr>
              <a:t>点击此处更换文本，点击此处更换文本，点击此处更换文本，点击此处更换文本，点击此处更换文本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14085" y="1867535"/>
            <a:ext cx="675005" cy="3651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B11133"/>
                </a:solidFill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单击此处输入标题</a:t>
            </a:r>
            <a:endParaRPr lang="zh-CN" altLang="en-US" sz="3200">
              <a:solidFill>
                <a:srgbClr val="B11133"/>
              </a:solidFill>
              <a:effectLst/>
              <a:latin typeface="禹卫书法隶书简体" panose="02000603000000000000" charset="-122"/>
              <a:ea typeface="禹卫书法隶书简体" panose="02000603000000000000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55"/>
          <p:cNvSpPr>
            <a:spLocks noEditPoints="1"/>
          </p:cNvSpPr>
          <p:nvPr/>
        </p:nvSpPr>
        <p:spPr bwMode="auto">
          <a:xfrm>
            <a:off x="1659667" y="2354962"/>
            <a:ext cx="981843" cy="1027524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reeform 55"/>
          <p:cNvSpPr>
            <a:spLocks noEditPoints="1"/>
          </p:cNvSpPr>
          <p:nvPr/>
        </p:nvSpPr>
        <p:spPr bwMode="auto">
          <a:xfrm>
            <a:off x="3976782" y="2354962"/>
            <a:ext cx="981843" cy="1027524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564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reeform 55"/>
          <p:cNvSpPr>
            <a:spLocks noEditPoints="1"/>
          </p:cNvSpPr>
          <p:nvPr/>
        </p:nvSpPr>
        <p:spPr bwMode="auto">
          <a:xfrm>
            <a:off x="6650132" y="2354962"/>
            <a:ext cx="981843" cy="1027524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79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reeform 55"/>
          <p:cNvSpPr>
            <a:spLocks noEditPoints="1"/>
          </p:cNvSpPr>
          <p:nvPr/>
        </p:nvSpPr>
        <p:spPr bwMode="auto">
          <a:xfrm>
            <a:off x="9192672" y="2354962"/>
            <a:ext cx="981843" cy="1027524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564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6922"/>
          <p:cNvSpPr/>
          <p:nvPr/>
        </p:nvSpPr>
        <p:spPr>
          <a:xfrm>
            <a:off x="1188720" y="3980180"/>
            <a:ext cx="1923415" cy="81470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Shape 6923"/>
          <p:cNvSpPr/>
          <p:nvPr/>
        </p:nvSpPr>
        <p:spPr>
          <a:xfrm>
            <a:off x="1353185" y="3522980"/>
            <a:ext cx="1593850" cy="3524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pc="42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6" name="Shape 6922"/>
          <p:cNvSpPr/>
          <p:nvPr/>
        </p:nvSpPr>
        <p:spPr>
          <a:xfrm>
            <a:off x="3505835" y="3980180"/>
            <a:ext cx="1923415" cy="81470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Shape 6923"/>
          <p:cNvSpPr/>
          <p:nvPr/>
        </p:nvSpPr>
        <p:spPr>
          <a:xfrm>
            <a:off x="3670300" y="3522980"/>
            <a:ext cx="1593850" cy="3524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pc="42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8" name="Shape 6922"/>
          <p:cNvSpPr/>
          <p:nvPr/>
        </p:nvSpPr>
        <p:spPr>
          <a:xfrm>
            <a:off x="6179185" y="3980180"/>
            <a:ext cx="1923415" cy="81470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Shape 6923"/>
          <p:cNvSpPr/>
          <p:nvPr/>
        </p:nvSpPr>
        <p:spPr>
          <a:xfrm>
            <a:off x="6343650" y="3522980"/>
            <a:ext cx="1593850" cy="3524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pc="42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10" name="Shape 6922"/>
          <p:cNvSpPr/>
          <p:nvPr/>
        </p:nvSpPr>
        <p:spPr>
          <a:xfrm>
            <a:off x="8721725" y="3980180"/>
            <a:ext cx="1923415" cy="81470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10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Shape 6923"/>
          <p:cNvSpPr/>
          <p:nvPr/>
        </p:nvSpPr>
        <p:spPr>
          <a:xfrm>
            <a:off x="8886190" y="3522980"/>
            <a:ext cx="1593850" cy="3524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pc="42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pc="42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charset="-122"/>
              <a:cs typeface="Oswald Light"/>
              <a:sym typeface="+mn-ea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/>
          <p:cNvGrpSpPr/>
          <p:nvPr/>
        </p:nvGrpSpPr>
        <p:grpSpPr>
          <a:xfrm>
            <a:off x="636270" y="1313180"/>
            <a:ext cx="5721985" cy="4963160"/>
            <a:chOff x="1293815" y="1044576"/>
            <a:chExt cx="5989644" cy="4714872"/>
          </a:xfrm>
          <a:solidFill>
            <a:srgbClr val="F2F2F2"/>
          </a:solidFill>
          <a:effectLst/>
        </p:grpSpPr>
        <p:sp>
          <p:nvSpPr>
            <p:cNvPr id="32" name="iS1ide-Freeform 31"/>
            <p:cNvSpPr/>
            <p:nvPr/>
          </p:nvSpPr>
          <p:spPr bwMode="auto">
            <a:xfrm>
              <a:off x="5922970" y="1044576"/>
              <a:ext cx="1360489" cy="1171574"/>
            </a:xfrm>
            <a:custGeom>
              <a:avLst/>
              <a:gdLst/>
              <a:ahLst/>
              <a:cxnLst>
                <a:cxn ang="0">
                  <a:pos x="272" y="616"/>
                </a:cxn>
                <a:cxn ang="0">
                  <a:pos x="322" y="672"/>
                </a:cxn>
                <a:cxn ang="0">
                  <a:pos x="359" y="664"/>
                </a:cxn>
                <a:cxn ang="0">
                  <a:pos x="414" y="667"/>
                </a:cxn>
                <a:cxn ang="0">
                  <a:pos x="464" y="655"/>
                </a:cxn>
                <a:cxn ang="0">
                  <a:pos x="502" y="699"/>
                </a:cxn>
                <a:cxn ang="0">
                  <a:pos x="532" y="711"/>
                </a:cxn>
                <a:cxn ang="0">
                  <a:pos x="568" y="730"/>
                </a:cxn>
                <a:cxn ang="0">
                  <a:pos x="576" y="687"/>
                </a:cxn>
                <a:cxn ang="0">
                  <a:pos x="619" y="733"/>
                </a:cxn>
                <a:cxn ang="0">
                  <a:pos x="653" y="753"/>
                </a:cxn>
                <a:cxn ang="0">
                  <a:pos x="691" y="711"/>
                </a:cxn>
                <a:cxn ang="0">
                  <a:pos x="715" y="706"/>
                </a:cxn>
                <a:cxn ang="0">
                  <a:pos x="754" y="730"/>
                </a:cxn>
                <a:cxn ang="0">
                  <a:pos x="791" y="730"/>
                </a:cxn>
                <a:cxn ang="0">
                  <a:pos x="774" y="672"/>
                </a:cxn>
                <a:cxn ang="0">
                  <a:pos x="762" y="601"/>
                </a:cxn>
                <a:cxn ang="0">
                  <a:pos x="845" y="570"/>
                </a:cxn>
                <a:cxn ang="0">
                  <a:pos x="854" y="535"/>
                </a:cxn>
                <a:cxn ang="0">
                  <a:pos x="867" y="496"/>
                </a:cxn>
                <a:cxn ang="0">
                  <a:pos x="870" y="359"/>
                </a:cxn>
                <a:cxn ang="0">
                  <a:pos x="867" y="296"/>
                </a:cxn>
                <a:cxn ang="0">
                  <a:pos x="862" y="269"/>
                </a:cxn>
                <a:cxn ang="0">
                  <a:pos x="804" y="308"/>
                </a:cxn>
                <a:cxn ang="0">
                  <a:pos x="744" y="362"/>
                </a:cxn>
                <a:cxn ang="0">
                  <a:pos x="636" y="362"/>
                </a:cxn>
                <a:cxn ang="0">
                  <a:pos x="623" y="323"/>
                </a:cxn>
                <a:cxn ang="0">
                  <a:pos x="587" y="296"/>
                </a:cxn>
                <a:cxn ang="0">
                  <a:pos x="514" y="281"/>
                </a:cxn>
                <a:cxn ang="0">
                  <a:pos x="456" y="273"/>
                </a:cxn>
                <a:cxn ang="0">
                  <a:pos x="409" y="242"/>
                </a:cxn>
                <a:cxn ang="0">
                  <a:pos x="385" y="203"/>
                </a:cxn>
                <a:cxn ang="0">
                  <a:pos x="346" y="159"/>
                </a:cxn>
                <a:cxn ang="0">
                  <a:pos x="304" y="93"/>
                </a:cxn>
                <a:cxn ang="0">
                  <a:pos x="259" y="27"/>
                </a:cxn>
                <a:cxn ang="0">
                  <a:pos x="179" y="15"/>
                </a:cxn>
                <a:cxn ang="0">
                  <a:pos x="94" y="0"/>
                </a:cxn>
                <a:cxn ang="0">
                  <a:pos x="3" y="39"/>
                </a:cxn>
                <a:cxn ang="0">
                  <a:pos x="0" y="109"/>
                </a:cxn>
                <a:cxn ang="0">
                  <a:pos x="42" y="132"/>
                </a:cxn>
                <a:cxn ang="0">
                  <a:pos x="91" y="125"/>
                </a:cxn>
                <a:cxn ang="0">
                  <a:pos x="99" y="171"/>
                </a:cxn>
                <a:cxn ang="0">
                  <a:pos x="162" y="199"/>
                </a:cxn>
                <a:cxn ang="0">
                  <a:pos x="196" y="183"/>
                </a:cxn>
                <a:cxn ang="0">
                  <a:pos x="304" y="187"/>
                </a:cxn>
                <a:cxn ang="0">
                  <a:pos x="288" y="320"/>
                </a:cxn>
                <a:cxn ang="0">
                  <a:pos x="272" y="359"/>
                </a:cxn>
                <a:cxn ang="0">
                  <a:pos x="267" y="445"/>
                </a:cxn>
                <a:cxn ang="0">
                  <a:pos x="242" y="425"/>
                </a:cxn>
                <a:cxn ang="0">
                  <a:pos x="188" y="503"/>
                </a:cxn>
                <a:cxn ang="0">
                  <a:pos x="167" y="543"/>
                </a:cxn>
                <a:cxn ang="0">
                  <a:pos x="242" y="566"/>
                </a:cxn>
                <a:cxn ang="0">
                  <a:pos x="242" y="582"/>
                </a:cxn>
                <a:cxn ang="0">
                  <a:pos x="212" y="613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solidFill>
              <a:srgbClr val="F5640E"/>
            </a:solidFill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3" name="iS1ide-Freeform 32"/>
            <p:cNvSpPr/>
            <p:nvPr/>
          </p:nvSpPr>
          <p:spPr bwMode="auto">
            <a:xfrm>
              <a:off x="5969007" y="2360614"/>
              <a:ext cx="695325" cy="625475"/>
            </a:xfrm>
            <a:custGeom>
              <a:avLst/>
              <a:gdLst/>
              <a:ahLst/>
              <a:cxnLst>
                <a:cxn ang="0">
                  <a:pos x="372" y="281"/>
                </a:cxn>
                <a:cxn ang="0">
                  <a:pos x="424" y="215"/>
                </a:cxn>
                <a:cxn ang="0">
                  <a:pos x="453" y="183"/>
                </a:cxn>
                <a:cxn ang="0">
                  <a:pos x="448" y="152"/>
                </a:cxn>
                <a:cxn ang="0">
                  <a:pos x="414" y="117"/>
                </a:cxn>
                <a:cxn ang="0">
                  <a:pos x="410" y="90"/>
                </a:cxn>
                <a:cxn ang="0">
                  <a:pos x="351" y="15"/>
                </a:cxn>
                <a:cxn ang="0">
                  <a:pos x="351" y="23"/>
                </a:cxn>
                <a:cxn ang="0">
                  <a:pos x="339" y="35"/>
                </a:cxn>
                <a:cxn ang="0">
                  <a:pos x="314" y="8"/>
                </a:cxn>
                <a:cxn ang="0">
                  <a:pos x="280" y="0"/>
                </a:cxn>
                <a:cxn ang="0">
                  <a:pos x="280" y="8"/>
                </a:cxn>
                <a:cxn ang="0">
                  <a:pos x="280" y="23"/>
                </a:cxn>
                <a:cxn ang="0">
                  <a:pos x="264" y="35"/>
                </a:cxn>
                <a:cxn ang="0">
                  <a:pos x="235" y="62"/>
                </a:cxn>
                <a:cxn ang="0">
                  <a:pos x="204" y="62"/>
                </a:cxn>
                <a:cxn ang="0">
                  <a:pos x="193" y="81"/>
                </a:cxn>
                <a:cxn ang="0">
                  <a:pos x="180" y="81"/>
                </a:cxn>
                <a:cxn ang="0">
                  <a:pos x="159" y="101"/>
                </a:cxn>
                <a:cxn ang="0">
                  <a:pos x="146" y="101"/>
                </a:cxn>
                <a:cxn ang="0">
                  <a:pos x="121" y="125"/>
                </a:cxn>
                <a:cxn ang="0">
                  <a:pos x="105" y="129"/>
                </a:cxn>
                <a:cxn ang="0">
                  <a:pos x="70" y="179"/>
                </a:cxn>
                <a:cxn ang="0">
                  <a:pos x="46" y="148"/>
                </a:cxn>
                <a:cxn ang="0">
                  <a:pos x="25" y="132"/>
                </a:cxn>
                <a:cxn ang="0">
                  <a:pos x="12" y="144"/>
                </a:cxn>
                <a:cxn ang="0">
                  <a:pos x="25" y="210"/>
                </a:cxn>
                <a:cxn ang="0">
                  <a:pos x="12" y="234"/>
                </a:cxn>
                <a:cxn ang="0">
                  <a:pos x="0" y="265"/>
                </a:cxn>
                <a:cxn ang="0">
                  <a:pos x="34" y="288"/>
                </a:cxn>
                <a:cxn ang="0">
                  <a:pos x="54" y="288"/>
                </a:cxn>
                <a:cxn ang="0">
                  <a:pos x="78" y="320"/>
                </a:cxn>
                <a:cxn ang="0">
                  <a:pos x="96" y="312"/>
                </a:cxn>
                <a:cxn ang="0">
                  <a:pos x="125" y="281"/>
                </a:cxn>
                <a:cxn ang="0">
                  <a:pos x="151" y="234"/>
                </a:cxn>
                <a:cxn ang="0">
                  <a:pos x="201" y="226"/>
                </a:cxn>
                <a:cxn ang="0">
                  <a:pos x="231" y="254"/>
                </a:cxn>
                <a:cxn ang="0">
                  <a:pos x="209" y="296"/>
                </a:cxn>
                <a:cxn ang="0">
                  <a:pos x="180" y="339"/>
                </a:cxn>
                <a:cxn ang="0">
                  <a:pos x="204" y="354"/>
                </a:cxn>
                <a:cxn ang="0">
                  <a:pos x="204" y="378"/>
                </a:cxn>
                <a:cxn ang="0">
                  <a:pos x="184" y="393"/>
                </a:cxn>
                <a:cxn ang="0">
                  <a:pos x="188" y="402"/>
                </a:cxn>
                <a:cxn ang="0">
                  <a:pos x="221" y="386"/>
                </a:cxn>
                <a:cxn ang="0">
                  <a:pos x="272" y="324"/>
                </a:cxn>
                <a:cxn ang="0">
                  <a:pos x="347" y="285"/>
                </a:cxn>
                <a:cxn ang="0">
                  <a:pos x="372" y="281"/>
                </a:cxn>
              </a:cxnLst>
              <a:rect l="0" t="0" r="r" b="b"/>
              <a:pathLst>
                <a:path w="453" h="402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4" name="iS1ide-Freeform 33"/>
            <p:cNvSpPr/>
            <p:nvPr/>
          </p:nvSpPr>
          <p:spPr bwMode="auto">
            <a:xfrm>
              <a:off x="5969007" y="2360614"/>
              <a:ext cx="695325" cy="625475"/>
            </a:xfrm>
            <a:custGeom>
              <a:avLst/>
              <a:gdLst/>
              <a:ahLst/>
              <a:cxnLst>
                <a:cxn ang="0">
                  <a:pos x="372" y="281"/>
                </a:cxn>
                <a:cxn ang="0">
                  <a:pos x="424" y="215"/>
                </a:cxn>
                <a:cxn ang="0">
                  <a:pos x="453" y="183"/>
                </a:cxn>
                <a:cxn ang="0">
                  <a:pos x="448" y="152"/>
                </a:cxn>
                <a:cxn ang="0">
                  <a:pos x="414" y="117"/>
                </a:cxn>
                <a:cxn ang="0">
                  <a:pos x="410" y="90"/>
                </a:cxn>
                <a:cxn ang="0">
                  <a:pos x="351" y="15"/>
                </a:cxn>
                <a:cxn ang="0">
                  <a:pos x="351" y="23"/>
                </a:cxn>
                <a:cxn ang="0">
                  <a:pos x="339" y="35"/>
                </a:cxn>
                <a:cxn ang="0">
                  <a:pos x="314" y="8"/>
                </a:cxn>
                <a:cxn ang="0">
                  <a:pos x="280" y="0"/>
                </a:cxn>
                <a:cxn ang="0">
                  <a:pos x="280" y="8"/>
                </a:cxn>
                <a:cxn ang="0">
                  <a:pos x="280" y="23"/>
                </a:cxn>
                <a:cxn ang="0">
                  <a:pos x="264" y="35"/>
                </a:cxn>
                <a:cxn ang="0">
                  <a:pos x="235" y="62"/>
                </a:cxn>
                <a:cxn ang="0">
                  <a:pos x="204" y="62"/>
                </a:cxn>
                <a:cxn ang="0">
                  <a:pos x="193" y="81"/>
                </a:cxn>
                <a:cxn ang="0">
                  <a:pos x="180" y="81"/>
                </a:cxn>
                <a:cxn ang="0">
                  <a:pos x="159" y="101"/>
                </a:cxn>
                <a:cxn ang="0">
                  <a:pos x="146" y="101"/>
                </a:cxn>
                <a:cxn ang="0">
                  <a:pos x="121" y="125"/>
                </a:cxn>
                <a:cxn ang="0">
                  <a:pos x="105" y="129"/>
                </a:cxn>
                <a:cxn ang="0">
                  <a:pos x="70" y="179"/>
                </a:cxn>
                <a:cxn ang="0">
                  <a:pos x="46" y="148"/>
                </a:cxn>
                <a:cxn ang="0">
                  <a:pos x="25" y="132"/>
                </a:cxn>
                <a:cxn ang="0">
                  <a:pos x="12" y="144"/>
                </a:cxn>
                <a:cxn ang="0">
                  <a:pos x="25" y="210"/>
                </a:cxn>
                <a:cxn ang="0">
                  <a:pos x="12" y="234"/>
                </a:cxn>
                <a:cxn ang="0">
                  <a:pos x="0" y="265"/>
                </a:cxn>
                <a:cxn ang="0">
                  <a:pos x="34" y="288"/>
                </a:cxn>
                <a:cxn ang="0">
                  <a:pos x="54" y="288"/>
                </a:cxn>
                <a:cxn ang="0">
                  <a:pos x="78" y="320"/>
                </a:cxn>
                <a:cxn ang="0">
                  <a:pos x="96" y="312"/>
                </a:cxn>
                <a:cxn ang="0">
                  <a:pos x="125" y="281"/>
                </a:cxn>
                <a:cxn ang="0">
                  <a:pos x="151" y="234"/>
                </a:cxn>
                <a:cxn ang="0">
                  <a:pos x="201" y="226"/>
                </a:cxn>
                <a:cxn ang="0">
                  <a:pos x="231" y="254"/>
                </a:cxn>
                <a:cxn ang="0">
                  <a:pos x="209" y="296"/>
                </a:cxn>
                <a:cxn ang="0">
                  <a:pos x="180" y="339"/>
                </a:cxn>
                <a:cxn ang="0">
                  <a:pos x="204" y="354"/>
                </a:cxn>
                <a:cxn ang="0">
                  <a:pos x="204" y="378"/>
                </a:cxn>
                <a:cxn ang="0">
                  <a:pos x="184" y="393"/>
                </a:cxn>
                <a:cxn ang="0">
                  <a:pos x="188" y="402"/>
                </a:cxn>
                <a:cxn ang="0">
                  <a:pos x="221" y="386"/>
                </a:cxn>
                <a:cxn ang="0">
                  <a:pos x="272" y="324"/>
                </a:cxn>
                <a:cxn ang="0">
                  <a:pos x="347" y="285"/>
                </a:cxn>
                <a:cxn ang="0">
                  <a:pos x="372" y="281"/>
                </a:cxn>
              </a:cxnLst>
              <a:rect l="0" t="0" r="r" b="b"/>
              <a:pathLst>
                <a:path w="453" h="402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rgbClr val="F79E26"/>
            </a:solidFill>
            <a:ln w="12700" cap="rnd" cmpd="sng">
              <a:solidFill>
                <a:srgbClr val="CCB29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5" name="iS1ide-Freeform 34"/>
            <p:cNvSpPr/>
            <p:nvPr/>
          </p:nvSpPr>
          <p:spPr bwMode="auto">
            <a:xfrm>
              <a:off x="6143633" y="2006599"/>
              <a:ext cx="1000125" cy="647699"/>
            </a:xfrm>
            <a:custGeom>
              <a:avLst/>
              <a:gdLst/>
              <a:ahLst/>
              <a:cxnLst>
                <a:cxn ang="0">
                  <a:pos x="629" y="114"/>
                </a:cxn>
                <a:cxn ang="0">
                  <a:pos x="577" y="106"/>
                </a:cxn>
                <a:cxn ang="0">
                  <a:pos x="557" y="102"/>
                </a:cxn>
                <a:cxn ang="0">
                  <a:pos x="511" y="126"/>
                </a:cxn>
                <a:cxn ang="0">
                  <a:pos x="490" y="137"/>
                </a:cxn>
                <a:cxn ang="0">
                  <a:pos x="452" y="110"/>
                </a:cxn>
                <a:cxn ang="0">
                  <a:pos x="418" y="83"/>
                </a:cxn>
                <a:cxn ang="0">
                  <a:pos x="414" y="122"/>
                </a:cxn>
                <a:cxn ang="0">
                  <a:pos x="377" y="83"/>
                </a:cxn>
                <a:cxn ang="0">
                  <a:pos x="343" y="55"/>
                </a:cxn>
                <a:cxn ang="0">
                  <a:pos x="280" y="55"/>
                </a:cxn>
                <a:cxn ang="0">
                  <a:pos x="242" y="32"/>
                </a:cxn>
                <a:cxn ang="0">
                  <a:pos x="196" y="48"/>
                </a:cxn>
                <a:cxn ang="0">
                  <a:pos x="146" y="36"/>
                </a:cxn>
                <a:cxn ang="0">
                  <a:pos x="78" y="9"/>
                </a:cxn>
                <a:cxn ang="0">
                  <a:pos x="58" y="51"/>
                </a:cxn>
                <a:cxn ang="0">
                  <a:pos x="0" y="55"/>
                </a:cxn>
                <a:cxn ang="0">
                  <a:pos x="28" y="83"/>
                </a:cxn>
                <a:cxn ang="0">
                  <a:pos x="33" y="137"/>
                </a:cxn>
                <a:cxn ang="0">
                  <a:pos x="53" y="180"/>
                </a:cxn>
                <a:cxn ang="0">
                  <a:pos x="105" y="149"/>
                </a:cxn>
                <a:cxn ang="0">
                  <a:pos x="146" y="227"/>
                </a:cxn>
                <a:cxn ang="0">
                  <a:pos x="171" y="231"/>
                </a:cxn>
                <a:cxn ang="0">
                  <a:pos x="231" y="266"/>
                </a:cxn>
                <a:cxn ang="0">
                  <a:pos x="242" y="247"/>
                </a:cxn>
                <a:cxn ang="0">
                  <a:pos x="305" y="349"/>
                </a:cxn>
                <a:cxn ang="0">
                  <a:pos x="343" y="415"/>
                </a:cxn>
                <a:cxn ang="0">
                  <a:pos x="398" y="329"/>
                </a:cxn>
                <a:cxn ang="0">
                  <a:pos x="436" y="337"/>
                </a:cxn>
                <a:cxn ang="0">
                  <a:pos x="498" y="322"/>
                </a:cxn>
                <a:cxn ang="0">
                  <a:pos x="481" y="282"/>
                </a:cxn>
                <a:cxn ang="0">
                  <a:pos x="544" y="235"/>
                </a:cxn>
                <a:cxn ang="0">
                  <a:pos x="569" y="196"/>
                </a:cxn>
                <a:cxn ang="0">
                  <a:pos x="587" y="168"/>
                </a:cxn>
                <a:cxn ang="0">
                  <a:pos x="611" y="192"/>
                </a:cxn>
                <a:cxn ang="0">
                  <a:pos x="650" y="126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6" name="iS1ide-Freeform 35"/>
            <p:cNvSpPr/>
            <p:nvPr/>
          </p:nvSpPr>
          <p:spPr bwMode="auto">
            <a:xfrm>
              <a:off x="5053019" y="5543549"/>
              <a:ext cx="244475" cy="215899"/>
            </a:xfrm>
            <a:custGeom>
              <a:avLst/>
              <a:gdLst/>
              <a:ahLst/>
              <a:cxnLst>
                <a:cxn ang="0">
                  <a:pos x="71" y="152"/>
                </a:cxn>
                <a:cxn ang="0">
                  <a:pos x="10" y="135"/>
                </a:cxn>
                <a:cxn ang="0">
                  <a:pos x="5" y="110"/>
                </a:cxn>
                <a:cxn ang="0">
                  <a:pos x="0" y="10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0" y="85"/>
                </a:cxn>
                <a:cxn ang="0">
                  <a:pos x="0" y="80"/>
                </a:cxn>
                <a:cxn ang="0">
                  <a:pos x="0" y="74"/>
                </a:cxn>
                <a:cxn ang="0">
                  <a:pos x="33" y="43"/>
                </a:cxn>
                <a:cxn ang="0">
                  <a:pos x="44" y="31"/>
                </a:cxn>
                <a:cxn ang="0">
                  <a:pos x="50" y="31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6" y="25"/>
                </a:cxn>
                <a:cxn ang="0">
                  <a:pos x="71" y="20"/>
                </a:cxn>
                <a:cxn ang="0">
                  <a:pos x="76" y="20"/>
                </a:cxn>
                <a:cxn ang="0">
                  <a:pos x="83" y="20"/>
                </a:cxn>
                <a:cxn ang="0">
                  <a:pos x="88" y="20"/>
                </a:cxn>
                <a:cxn ang="0">
                  <a:pos x="94" y="20"/>
                </a:cxn>
                <a:cxn ang="0">
                  <a:pos x="94" y="13"/>
                </a:cxn>
                <a:cxn ang="0">
                  <a:pos x="99" y="13"/>
                </a:cxn>
                <a:cxn ang="0">
                  <a:pos x="104" y="13"/>
                </a:cxn>
                <a:cxn ang="0">
                  <a:pos x="109" y="13"/>
                </a:cxn>
                <a:cxn ang="0">
                  <a:pos x="116" y="13"/>
                </a:cxn>
                <a:cxn ang="0">
                  <a:pos x="121" y="13"/>
                </a:cxn>
                <a:cxn ang="0">
                  <a:pos x="126" y="13"/>
                </a:cxn>
                <a:cxn ang="0">
                  <a:pos x="131" y="13"/>
                </a:cxn>
                <a:cxn ang="0">
                  <a:pos x="136" y="13"/>
                </a:cxn>
                <a:cxn ang="0">
                  <a:pos x="142" y="13"/>
                </a:cxn>
                <a:cxn ang="0">
                  <a:pos x="154" y="6"/>
                </a:cxn>
                <a:cxn ang="0">
                  <a:pos x="165" y="0"/>
                </a:cxn>
                <a:cxn ang="0">
                  <a:pos x="175" y="13"/>
                </a:cxn>
                <a:cxn ang="0">
                  <a:pos x="181" y="25"/>
                </a:cxn>
                <a:cxn ang="0">
                  <a:pos x="175" y="31"/>
                </a:cxn>
                <a:cxn ang="0">
                  <a:pos x="175" y="37"/>
                </a:cxn>
                <a:cxn ang="0">
                  <a:pos x="170" y="43"/>
                </a:cxn>
                <a:cxn ang="0">
                  <a:pos x="165" y="49"/>
                </a:cxn>
                <a:cxn ang="0">
                  <a:pos x="159" y="56"/>
                </a:cxn>
                <a:cxn ang="0">
                  <a:pos x="159" y="62"/>
                </a:cxn>
                <a:cxn ang="0">
                  <a:pos x="154" y="67"/>
                </a:cxn>
                <a:cxn ang="0">
                  <a:pos x="149" y="74"/>
                </a:cxn>
                <a:cxn ang="0">
                  <a:pos x="149" y="80"/>
                </a:cxn>
                <a:cxn ang="0">
                  <a:pos x="149" y="85"/>
                </a:cxn>
                <a:cxn ang="0">
                  <a:pos x="142" y="92"/>
                </a:cxn>
                <a:cxn ang="0">
                  <a:pos x="142" y="99"/>
                </a:cxn>
                <a:cxn ang="0">
                  <a:pos x="149" y="105"/>
                </a:cxn>
                <a:cxn ang="0">
                  <a:pos x="121" y="122"/>
                </a:cxn>
                <a:cxn ang="0">
                  <a:pos x="88" y="147"/>
                </a:cxn>
                <a:cxn ang="0">
                  <a:pos x="88" y="152"/>
                </a:cxn>
                <a:cxn ang="0">
                  <a:pos x="83" y="152"/>
                </a:cxn>
                <a:cxn ang="0">
                  <a:pos x="76" y="152"/>
                </a:cxn>
                <a:cxn ang="0">
                  <a:pos x="71" y="152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7" name="iS1ide-Freeform 36"/>
            <p:cNvSpPr/>
            <p:nvPr/>
          </p:nvSpPr>
          <p:spPr bwMode="auto">
            <a:xfrm>
              <a:off x="5746757" y="5175249"/>
              <a:ext cx="96837" cy="66676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28" y="16"/>
                </a:cxn>
                <a:cxn ang="0">
                  <a:pos x="50" y="0"/>
                </a:cxn>
                <a:cxn ang="0">
                  <a:pos x="63" y="28"/>
                </a:cxn>
                <a:cxn ang="0">
                  <a:pos x="37" y="40"/>
                </a:cxn>
                <a:cxn ang="0">
                  <a:pos x="4" y="40"/>
                </a:cxn>
                <a:cxn ang="0">
                  <a:pos x="0" y="16"/>
                </a:cxn>
                <a:cxn ang="0">
                  <a:pos x="4" y="11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8" name="iS1ide-Freeform 37"/>
            <p:cNvSpPr/>
            <p:nvPr/>
          </p:nvSpPr>
          <p:spPr bwMode="auto">
            <a:xfrm>
              <a:off x="5746757" y="5175249"/>
              <a:ext cx="96837" cy="66676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28" y="16"/>
                </a:cxn>
                <a:cxn ang="0">
                  <a:pos x="50" y="0"/>
                </a:cxn>
                <a:cxn ang="0">
                  <a:pos x="63" y="28"/>
                </a:cxn>
                <a:cxn ang="0">
                  <a:pos x="37" y="40"/>
                </a:cxn>
                <a:cxn ang="0">
                  <a:pos x="4" y="40"/>
                </a:cxn>
                <a:cxn ang="0">
                  <a:pos x="0" y="16"/>
                </a:cxn>
                <a:cxn ang="0">
                  <a:pos x="4" y="11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9" name="iS1ide-Freeform 38"/>
            <p:cNvSpPr/>
            <p:nvPr/>
          </p:nvSpPr>
          <p:spPr bwMode="auto">
            <a:xfrm>
              <a:off x="5230820" y="4800598"/>
              <a:ext cx="914400" cy="722312"/>
            </a:xfrm>
            <a:custGeom>
              <a:avLst/>
              <a:gdLst/>
              <a:ahLst/>
              <a:cxnLst>
                <a:cxn ang="0">
                  <a:pos x="172" y="71"/>
                </a:cxn>
                <a:cxn ang="0">
                  <a:pos x="180" y="39"/>
                </a:cxn>
                <a:cxn ang="0">
                  <a:pos x="235" y="55"/>
                </a:cxn>
                <a:cxn ang="0">
                  <a:pos x="235" y="32"/>
                </a:cxn>
                <a:cxn ang="0">
                  <a:pos x="260" y="4"/>
                </a:cxn>
                <a:cxn ang="0">
                  <a:pos x="319" y="0"/>
                </a:cxn>
                <a:cxn ang="0">
                  <a:pos x="374" y="9"/>
                </a:cxn>
                <a:cxn ang="0">
                  <a:pos x="369" y="36"/>
                </a:cxn>
                <a:cxn ang="0">
                  <a:pos x="347" y="71"/>
                </a:cxn>
                <a:cxn ang="0">
                  <a:pos x="440" y="48"/>
                </a:cxn>
                <a:cxn ang="0">
                  <a:pos x="478" y="55"/>
                </a:cxn>
                <a:cxn ang="0">
                  <a:pos x="473" y="28"/>
                </a:cxn>
                <a:cxn ang="0">
                  <a:pos x="533" y="48"/>
                </a:cxn>
                <a:cxn ang="0">
                  <a:pos x="570" y="71"/>
                </a:cxn>
                <a:cxn ang="0">
                  <a:pos x="578" y="129"/>
                </a:cxn>
                <a:cxn ang="0">
                  <a:pos x="553" y="161"/>
                </a:cxn>
                <a:cxn ang="0">
                  <a:pos x="499" y="200"/>
                </a:cxn>
                <a:cxn ang="0">
                  <a:pos x="473" y="207"/>
                </a:cxn>
                <a:cxn ang="0">
                  <a:pos x="461" y="215"/>
                </a:cxn>
                <a:cxn ang="0">
                  <a:pos x="418" y="227"/>
                </a:cxn>
                <a:cxn ang="0">
                  <a:pos x="386" y="231"/>
                </a:cxn>
                <a:cxn ang="0">
                  <a:pos x="306" y="219"/>
                </a:cxn>
                <a:cxn ang="0">
                  <a:pos x="319" y="274"/>
                </a:cxn>
                <a:cxn ang="0">
                  <a:pos x="268" y="310"/>
                </a:cxn>
                <a:cxn ang="0">
                  <a:pos x="213" y="325"/>
                </a:cxn>
                <a:cxn ang="0">
                  <a:pos x="155" y="349"/>
                </a:cxn>
                <a:cxn ang="0">
                  <a:pos x="59" y="388"/>
                </a:cxn>
                <a:cxn ang="0">
                  <a:pos x="72" y="450"/>
                </a:cxn>
                <a:cxn ang="0">
                  <a:pos x="25" y="462"/>
                </a:cxn>
                <a:cxn ang="0">
                  <a:pos x="4" y="380"/>
                </a:cxn>
                <a:cxn ang="0">
                  <a:pos x="25" y="332"/>
                </a:cxn>
                <a:cxn ang="0">
                  <a:pos x="51" y="313"/>
                </a:cxn>
                <a:cxn ang="0">
                  <a:pos x="80" y="270"/>
                </a:cxn>
                <a:cxn ang="0">
                  <a:pos x="122" y="192"/>
                </a:cxn>
                <a:cxn ang="0">
                  <a:pos x="159" y="134"/>
                </a:cxn>
                <a:cxn ang="0">
                  <a:pos x="159" y="78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0" name="iS1ide-Freeform 39"/>
            <p:cNvSpPr/>
            <p:nvPr/>
          </p:nvSpPr>
          <p:spPr bwMode="auto">
            <a:xfrm>
              <a:off x="5219706" y="4797425"/>
              <a:ext cx="914400" cy="722312"/>
            </a:xfrm>
            <a:custGeom>
              <a:avLst/>
              <a:gdLst/>
              <a:ahLst/>
              <a:cxnLst>
                <a:cxn ang="0">
                  <a:pos x="172" y="71"/>
                </a:cxn>
                <a:cxn ang="0">
                  <a:pos x="180" y="39"/>
                </a:cxn>
                <a:cxn ang="0">
                  <a:pos x="235" y="55"/>
                </a:cxn>
                <a:cxn ang="0">
                  <a:pos x="235" y="32"/>
                </a:cxn>
                <a:cxn ang="0">
                  <a:pos x="260" y="4"/>
                </a:cxn>
                <a:cxn ang="0">
                  <a:pos x="319" y="0"/>
                </a:cxn>
                <a:cxn ang="0">
                  <a:pos x="374" y="9"/>
                </a:cxn>
                <a:cxn ang="0">
                  <a:pos x="369" y="36"/>
                </a:cxn>
                <a:cxn ang="0">
                  <a:pos x="347" y="71"/>
                </a:cxn>
                <a:cxn ang="0">
                  <a:pos x="440" y="48"/>
                </a:cxn>
                <a:cxn ang="0">
                  <a:pos x="478" y="55"/>
                </a:cxn>
                <a:cxn ang="0">
                  <a:pos x="473" y="28"/>
                </a:cxn>
                <a:cxn ang="0">
                  <a:pos x="533" y="48"/>
                </a:cxn>
                <a:cxn ang="0">
                  <a:pos x="570" y="71"/>
                </a:cxn>
                <a:cxn ang="0">
                  <a:pos x="578" y="129"/>
                </a:cxn>
                <a:cxn ang="0">
                  <a:pos x="553" y="161"/>
                </a:cxn>
                <a:cxn ang="0">
                  <a:pos x="499" y="200"/>
                </a:cxn>
                <a:cxn ang="0">
                  <a:pos x="473" y="207"/>
                </a:cxn>
                <a:cxn ang="0">
                  <a:pos x="461" y="215"/>
                </a:cxn>
                <a:cxn ang="0">
                  <a:pos x="418" y="227"/>
                </a:cxn>
                <a:cxn ang="0">
                  <a:pos x="386" y="231"/>
                </a:cxn>
                <a:cxn ang="0">
                  <a:pos x="306" y="219"/>
                </a:cxn>
                <a:cxn ang="0">
                  <a:pos x="319" y="274"/>
                </a:cxn>
                <a:cxn ang="0">
                  <a:pos x="268" y="310"/>
                </a:cxn>
                <a:cxn ang="0">
                  <a:pos x="213" y="325"/>
                </a:cxn>
                <a:cxn ang="0">
                  <a:pos x="155" y="349"/>
                </a:cxn>
                <a:cxn ang="0">
                  <a:pos x="59" y="388"/>
                </a:cxn>
                <a:cxn ang="0">
                  <a:pos x="72" y="450"/>
                </a:cxn>
                <a:cxn ang="0">
                  <a:pos x="25" y="462"/>
                </a:cxn>
                <a:cxn ang="0">
                  <a:pos x="4" y="380"/>
                </a:cxn>
                <a:cxn ang="0">
                  <a:pos x="25" y="332"/>
                </a:cxn>
                <a:cxn ang="0">
                  <a:pos x="51" y="313"/>
                </a:cxn>
                <a:cxn ang="0">
                  <a:pos x="80" y="270"/>
                </a:cxn>
                <a:cxn ang="0">
                  <a:pos x="122" y="192"/>
                </a:cxn>
                <a:cxn ang="0">
                  <a:pos x="159" y="134"/>
                </a:cxn>
                <a:cxn ang="0">
                  <a:pos x="159" y="78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1" name="iS1ide-Freeform 40"/>
            <p:cNvSpPr/>
            <p:nvPr/>
          </p:nvSpPr>
          <p:spPr bwMode="auto">
            <a:xfrm>
              <a:off x="4548193" y="4729162"/>
              <a:ext cx="944564" cy="650875"/>
            </a:xfrm>
            <a:custGeom>
              <a:avLst/>
              <a:gdLst/>
              <a:ahLst/>
              <a:cxnLst>
                <a:cxn ang="0">
                  <a:pos x="28" y="164"/>
                </a:cxn>
                <a:cxn ang="0">
                  <a:pos x="67" y="144"/>
                </a:cxn>
                <a:cxn ang="0">
                  <a:pos x="133" y="161"/>
                </a:cxn>
                <a:cxn ang="0">
                  <a:pos x="146" y="134"/>
                </a:cxn>
                <a:cxn ang="0">
                  <a:pos x="234" y="102"/>
                </a:cxn>
                <a:cxn ang="0">
                  <a:pos x="311" y="83"/>
                </a:cxn>
                <a:cxn ang="0">
                  <a:pos x="340" y="90"/>
                </a:cxn>
                <a:cxn ang="0">
                  <a:pos x="364" y="75"/>
                </a:cxn>
                <a:cxn ang="0">
                  <a:pos x="373" y="59"/>
                </a:cxn>
                <a:cxn ang="0">
                  <a:pos x="403" y="36"/>
                </a:cxn>
                <a:cxn ang="0">
                  <a:pos x="444" y="16"/>
                </a:cxn>
                <a:cxn ang="0">
                  <a:pos x="461" y="36"/>
                </a:cxn>
                <a:cxn ang="0">
                  <a:pos x="499" y="8"/>
                </a:cxn>
                <a:cxn ang="0">
                  <a:pos x="541" y="8"/>
                </a:cxn>
                <a:cxn ang="0">
                  <a:pos x="562" y="39"/>
                </a:cxn>
                <a:cxn ang="0">
                  <a:pos x="536" y="94"/>
                </a:cxn>
                <a:cxn ang="0">
                  <a:pos x="536" y="117"/>
                </a:cxn>
                <a:cxn ang="0">
                  <a:pos x="573" y="137"/>
                </a:cxn>
                <a:cxn ang="0">
                  <a:pos x="607" y="125"/>
                </a:cxn>
                <a:cxn ang="0">
                  <a:pos x="607" y="180"/>
                </a:cxn>
                <a:cxn ang="0">
                  <a:pos x="570" y="239"/>
                </a:cxn>
                <a:cxn ang="0">
                  <a:pos x="528" y="317"/>
                </a:cxn>
                <a:cxn ang="0">
                  <a:pos x="499" y="359"/>
                </a:cxn>
                <a:cxn ang="0">
                  <a:pos x="474" y="379"/>
                </a:cxn>
                <a:cxn ang="0">
                  <a:pos x="403" y="418"/>
                </a:cxn>
                <a:cxn ang="0">
                  <a:pos x="343" y="388"/>
                </a:cxn>
                <a:cxn ang="0">
                  <a:pos x="285" y="415"/>
                </a:cxn>
                <a:cxn ang="0">
                  <a:pos x="193" y="383"/>
                </a:cxn>
                <a:cxn ang="0">
                  <a:pos x="196" y="325"/>
                </a:cxn>
                <a:cxn ang="0">
                  <a:pos x="154" y="313"/>
                </a:cxn>
                <a:cxn ang="0">
                  <a:pos x="122" y="313"/>
                </a:cxn>
                <a:cxn ang="0">
                  <a:pos x="109" y="266"/>
                </a:cxn>
                <a:cxn ang="0">
                  <a:pos x="133" y="262"/>
                </a:cxn>
                <a:cxn ang="0">
                  <a:pos x="133" y="223"/>
                </a:cxn>
                <a:cxn ang="0">
                  <a:pos x="54" y="192"/>
                </a:cxn>
                <a:cxn ang="0">
                  <a:pos x="12" y="192"/>
                </a:cxn>
                <a:cxn ang="0">
                  <a:pos x="4" y="161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2" name="iS1ide-Freeform 41"/>
            <p:cNvSpPr/>
            <p:nvPr/>
          </p:nvSpPr>
          <p:spPr bwMode="auto">
            <a:xfrm>
              <a:off x="3683005" y="4389437"/>
              <a:ext cx="1085851" cy="1060449"/>
            </a:xfrm>
            <a:custGeom>
              <a:avLst/>
              <a:gdLst/>
              <a:ahLst/>
              <a:cxnLst>
                <a:cxn ang="0">
                  <a:pos x="620" y="108"/>
                </a:cxn>
                <a:cxn ang="0">
                  <a:pos x="570" y="117"/>
                </a:cxn>
                <a:cxn ang="0">
                  <a:pos x="550" y="86"/>
                </a:cxn>
                <a:cxn ang="0">
                  <a:pos x="536" y="62"/>
                </a:cxn>
                <a:cxn ang="0">
                  <a:pos x="503" y="62"/>
                </a:cxn>
                <a:cxn ang="0">
                  <a:pos x="481" y="89"/>
                </a:cxn>
                <a:cxn ang="0">
                  <a:pos x="481" y="120"/>
                </a:cxn>
                <a:cxn ang="0">
                  <a:pos x="440" y="237"/>
                </a:cxn>
                <a:cxn ang="0">
                  <a:pos x="405" y="245"/>
                </a:cxn>
                <a:cxn ang="0">
                  <a:pos x="339" y="261"/>
                </a:cxn>
                <a:cxn ang="0">
                  <a:pos x="239" y="117"/>
                </a:cxn>
                <a:cxn ang="0">
                  <a:pos x="209" y="98"/>
                </a:cxn>
                <a:cxn ang="0">
                  <a:pos x="201" y="62"/>
                </a:cxn>
                <a:cxn ang="0">
                  <a:pos x="150" y="86"/>
                </a:cxn>
                <a:cxn ang="0">
                  <a:pos x="130" y="0"/>
                </a:cxn>
                <a:cxn ang="0">
                  <a:pos x="96" y="35"/>
                </a:cxn>
                <a:cxn ang="0">
                  <a:pos x="91" y="86"/>
                </a:cxn>
                <a:cxn ang="0">
                  <a:pos x="70" y="78"/>
                </a:cxn>
                <a:cxn ang="0">
                  <a:pos x="70" y="140"/>
                </a:cxn>
                <a:cxn ang="0">
                  <a:pos x="96" y="147"/>
                </a:cxn>
                <a:cxn ang="0">
                  <a:pos x="96" y="281"/>
                </a:cxn>
                <a:cxn ang="0">
                  <a:pos x="16" y="366"/>
                </a:cxn>
                <a:cxn ang="0">
                  <a:pos x="0" y="390"/>
                </a:cxn>
                <a:cxn ang="0">
                  <a:pos x="0" y="444"/>
                </a:cxn>
                <a:cxn ang="0">
                  <a:pos x="46" y="437"/>
                </a:cxn>
                <a:cxn ang="0">
                  <a:pos x="91" y="456"/>
                </a:cxn>
                <a:cxn ang="0">
                  <a:pos x="109" y="503"/>
                </a:cxn>
                <a:cxn ang="0">
                  <a:pos x="146" y="515"/>
                </a:cxn>
                <a:cxn ang="0">
                  <a:pos x="141" y="542"/>
                </a:cxn>
                <a:cxn ang="0">
                  <a:pos x="130" y="589"/>
                </a:cxn>
                <a:cxn ang="0">
                  <a:pos x="158" y="601"/>
                </a:cxn>
                <a:cxn ang="0">
                  <a:pos x="188" y="624"/>
                </a:cxn>
                <a:cxn ang="0">
                  <a:pos x="243" y="655"/>
                </a:cxn>
                <a:cxn ang="0">
                  <a:pos x="293" y="640"/>
                </a:cxn>
                <a:cxn ang="0">
                  <a:pos x="301" y="671"/>
                </a:cxn>
                <a:cxn ang="0">
                  <a:pos x="330" y="679"/>
                </a:cxn>
                <a:cxn ang="0">
                  <a:pos x="347" y="674"/>
                </a:cxn>
                <a:cxn ang="0">
                  <a:pos x="335" y="593"/>
                </a:cxn>
                <a:cxn ang="0">
                  <a:pos x="377" y="577"/>
                </a:cxn>
                <a:cxn ang="0">
                  <a:pos x="405" y="554"/>
                </a:cxn>
                <a:cxn ang="0">
                  <a:pos x="473" y="554"/>
                </a:cxn>
                <a:cxn ang="0">
                  <a:pos x="503" y="550"/>
                </a:cxn>
                <a:cxn ang="0">
                  <a:pos x="528" y="569"/>
                </a:cxn>
                <a:cxn ang="0">
                  <a:pos x="553" y="542"/>
                </a:cxn>
                <a:cxn ang="0">
                  <a:pos x="583" y="546"/>
                </a:cxn>
                <a:cxn ang="0">
                  <a:pos x="625" y="503"/>
                </a:cxn>
                <a:cxn ang="0">
                  <a:pos x="662" y="511"/>
                </a:cxn>
                <a:cxn ang="0">
                  <a:pos x="691" y="484"/>
                </a:cxn>
                <a:cxn ang="0">
                  <a:pos x="709" y="452"/>
                </a:cxn>
                <a:cxn ang="0">
                  <a:pos x="628" y="429"/>
                </a:cxn>
                <a:cxn ang="0">
                  <a:pos x="599" y="410"/>
                </a:cxn>
                <a:cxn ang="0">
                  <a:pos x="566" y="390"/>
                </a:cxn>
                <a:cxn ang="0">
                  <a:pos x="578" y="335"/>
                </a:cxn>
                <a:cxn ang="0">
                  <a:pos x="570" y="230"/>
                </a:cxn>
                <a:cxn ang="0">
                  <a:pos x="511" y="234"/>
                </a:cxn>
                <a:cxn ang="0">
                  <a:pos x="503" y="198"/>
                </a:cxn>
                <a:cxn ang="0">
                  <a:pos x="515" y="159"/>
                </a:cxn>
                <a:cxn ang="0">
                  <a:pos x="550" y="156"/>
                </a:cxn>
                <a:cxn ang="0">
                  <a:pos x="612" y="156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3" name="iS1ide-Freeform 42"/>
            <p:cNvSpPr/>
            <p:nvPr/>
          </p:nvSpPr>
          <p:spPr bwMode="auto">
            <a:xfrm>
              <a:off x="5951546" y="4378325"/>
              <a:ext cx="512763" cy="612775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8" y="234"/>
                </a:cxn>
                <a:cxn ang="0">
                  <a:pos x="20" y="215"/>
                </a:cxn>
                <a:cxn ang="0">
                  <a:pos x="28" y="200"/>
                </a:cxn>
                <a:cxn ang="0">
                  <a:pos x="42" y="168"/>
                </a:cxn>
                <a:cxn ang="0">
                  <a:pos x="34" y="161"/>
                </a:cxn>
                <a:cxn ang="0">
                  <a:pos x="38" y="133"/>
                </a:cxn>
                <a:cxn ang="0">
                  <a:pos x="70" y="98"/>
                </a:cxn>
                <a:cxn ang="0">
                  <a:pos x="67" y="75"/>
                </a:cxn>
                <a:cxn ang="0">
                  <a:pos x="91" y="39"/>
                </a:cxn>
                <a:cxn ang="0">
                  <a:pos x="113" y="43"/>
                </a:cxn>
                <a:cxn ang="0">
                  <a:pos x="154" y="16"/>
                </a:cxn>
                <a:cxn ang="0">
                  <a:pos x="163" y="0"/>
                </a:cxn>
                <a:cxn ang="0">
                  <a:pos x="193" y="4"/>
                </a:cxn>
                <a:cxn ang="0">
                  <a:pos x="205" y="36"/>
                </a:cxn>
                <a:cxn ang="0">
                  <a:pos x="217" y="59"/>
                </a:cxn>
                <a:cxn ang="0">
                  <a:pos x="248" y="59"/>
                </a:cxn>
                <a:cxn ang="0">
                  <a:pos x="264" y="39"/>
                </a:cxn>
                <a:cxn ang="0">
                  <a:pos x="289" y="63"/>
                </a:cxn>
                <a:cxn ang="0">
                  <a:pos x="335" y="48"/>
                </a:cxn>
                <a:cxn ang="0">
                  <a:pos x="306" y="114"/>
                </a:cxn>
                <a:cxn ang="0">
                  <a:pos x="289" y="106"/>
                </a:cxn>
                <a:cxn ang="0">
                  <a:pos x="276" y="110"/>
                </a:cxn>
                <a:cxn ang="0">
                  <a:pos x="276" y="117"/>
                </a:cxn>
                <a:cxn ang="0">
                  <a:pos x="292" y="133"/>
                </a:cxn>
                <a:cxn ang="0">
                  <a:pos x="289" y="192"/>
                </a:cxn>
                <a:cxn ang="0">
                  <a:pos x="292" y="212"/>
                </a:cxn>
                <a:cxn ang="0">
                  <a:pos x="289" y="215"/>
                </a:cxn>
                <a:cxn ang="0">
                  <a:pos x="268" y="212"/>
                </a:cxn>
                <a:cxn ang="0">
                  <a:pos x="256" y="224"/>
                </a:cxn>
                <a:cxn ang="0">
                  <a:pos x="264" y="239"/>
                </a:cxn>
                <a:cxn ang="0">
                  <a:pos x="243" y="258"/>
                </a:cxn>
                <a:cxn ang="0">
                  <a:pos x="248" y="266"/>
                </a:cxn>
                <a:cxn ang="0">
                  <a:pos x="226" y="278"/>
                </a:cxn>
                <a:cxn ang="0">
                  <a:pos x="229" y="293"/>
                </a:cxn>
                <a:cxn ang="0">
                  <a:pos x="221" y="302"/>
                </a:cxn>
                <a:cxn ang="0">
                  <a:pos x="193" y="302"/>
                </a:cxn>
                <a:cxn ang="0">
                  <a:pos x="176" y="313"/>
                </a:cxn>
                <a:cxn ang="0">
                  <a:pos x="172" y="317"/>
                </a:cxn>
                <a:cxn ang="0">
                  <a:pos x="188" y="329"/>
                </a:cxn>
                <a:cxn ang="0">
                  <a:pos x="172" y="352"/>
                </a:cxn>
                <a:cxn ang="0">
                  <a:pos x="150" y="375"/>
                </a:cxn>
                <a:cxn ang="0">
                  <a:pos x="142" y="371"/>
                </a:cxn>
                <a:cxn ang="0">
                  <a:pos x="122" y="395"/>
                </a:cxn>
                <a:cxn ang="0">
                  <a:pos x="96" y="344"/>
                </a:cxn>
                <a:cxn ang="0">
                  <a:pos x="75" y="317"/>
                </a:cxn>
                <a:cxn ang="0">
                  <a:pos x="59" y="321"/>
                </a:cxn>
                <a:cxn ang="0">
                  <a:pos x="50" y="313"/>
                </a:cxn>
                <a:cxn ang="0">
                  <a:pos x="0" y="302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4" name="iS1ide-Freeform 43"/>
            <p:cNvSpPr/>
            <p:nvPr/>
          </p:nvSpPr>
          <p:spPr bwMode="auto">
            <a:xfrm>
              <a:off x="5951546" y="4378325"/>
              <a:ext cx="512763" cy="612775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8" y="234"/>
                </a:cxn>
                <a:cxn ang="0">
                  <a:pos x="20" y="215"/>
                </a:cxn>
                <a:cxn ang="0">
                  <a:pos x="28" y="200"/>
                </a:cxn>
                <a:cxn ang="0">
                  <a:pos x="42" y="168"/>
                </a:cxn>
                <a:cxn ang="0">
                  <a:pos x="34" y="161"/>
                </a:cxn>
                <a:cxn ang="0">
                  <a:pos x="38" y="133"/>
                </a:cxn>
                <a:cxn ang="0">
                  <a:pos x="70" y="98"/>
                </a:cxn>
                <a:cxn ang="0">
                  <a:pos x="67" y="75"/>
                </a:cxn>
                <a:cxn ang="0">
                  <a:pos x="91" y="39"/>
                </a:cxn>
                <a:cxn ang="0">
                  <a:pos x="113" y="43"/>
                </a:cxn>
                <a:cxn ang="0">
                  <a:pos x="154" y="16"/>
                </a:cxn>
                <a:cxn ang="0">
                  <a:pos x="163" y="0"/>
                </a:cxn>
                <a:cxn ang="0">
                  <a:pos x="193" y="4"/>
                </a:cxn>
                <a:cxn ang="0">
                  <a:pos x="205" y="36"/>
                </a:cxn>
                <a:cxn ang="0">
                  <a:pos x="217" y="59"/>
                </a:cxn>
                <a:cxn ang="0">
                  <a:pos x="248" y="59"/>
                </a:cxn>
                <a:cxn ang="0">
                  <a:pos x="264" y="39"/>
                </a:cxn>
                <a:cxn ang="0">
                  <a:pos x="289" y="63"/>
                </a:cxn>
                <a:cxn ang="0">
                  <a:pos x="335" y="48"/>
                </a:cxn>
                <a:cxn ang="0">
                  <a:pos x="306" y="114"/>
                </a:cxn>
                <a:cxn ang="0">
                  <a:pos x="289" y="106"/>
                </a:cxn>
                <a:cxn ang="0">
                  <a:pos x="276" y="110"/>
                </a:cxn>
                <a:cxn ang="0">
                  <a:pos x="276" y="117"/>
                </a:cxn>
                <a:cxn ang="0">
                  <a:pos x="292" y="133"/>
                </a:cxn>
                <a:cxn ang="0">
                  <a:pos x="289" y="192"/>
                </a:cxn>
                <a:cxn ang="0">
                  <a:pos x="292" y="212"/>
                </a:cxn>
                <a:cxn ang="0">
                  <a:pos x="289" y="215"/>
                </a:cxn>
                <a:cxn ang="0">
                  <a:pos x="268" y="212"/>
                </a:cxn>
                <a:cxn ang="0">
                  <a:pos x="256" y="224"/>
                </a:cxn>
                <a:cxn ang="0">
                  <a:pos x="264" y="239"/>
                </a:cxn>
                <a:cxn ang="0">
                  <a:pos x="243" y="258"/>
                </a:cxn>
                <a:cxn ang="0">
                  <a:pos x="248" y="266"/>
                </a:cxn>
                <a:cxn ang="0">
                  <a:pos x="226" y="278"/>
                </a:cxn>
                <a:cxn ang="0">
                  <a:pos x="229" y="293"/>
                </a:cxn>
                <a:cxn ang="0">
                  <a:pos x="221" y="302"/>
                </a:cxn>
                <a:cxn ang="0">
                  <a:pos x="193" y="302"/>
                </a:cxn>
                <a:cxn ang="0">
                  <a:pos x="176" y="313"/>
                </a:cxn>
                <a:cxn ang="0">
                  <a:pos x="172" y="317"/>
                </a:cxn>
                <a:cxn ang="0">
                  <a:pos x="188" y="329"/>
                </a:cxn>
                <a:cxn ang="0">
                  <a:pos x="172" y="352"/>
                </a:cxn>
                <a:cxn ang="0">
                  <a:pos x="150" y="375"/>
                </a:cxn>
                <a:cxn ang="0">
                  <a:pos x="142" y="371"/>
                </a:cxn>
                <a:cxn ang="0">
                  <a:pos x="122" y="395"/>
                </a:cxn>
                <a:cxn ang="0">
                  <a:pos x="96" y="344"/>
                </a:cxn>
                <a:cxn ang="0">
                  <a:pos x="75" y="317"/>
                </a:cxn>
                <a:cxn ang="0">
                  <a:pos x="59" y="321"/>
                </a:cxn>
                <a:cxn ang="0">
                  <a:pos x="50" y="313"/>
                </a:cxn>
                <a:cxn ang="0">
                  <a:pos x="0" y="302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5" name="iS1ide-Freeform 44"/>
            <p:cNvSpPr/>
            <p:nvPr/>
          </p:nvSpPr>
          <p:spPr bwMode="auto">
            <a:xfrm>
              <a:off x="5638807" y="4178300"/>
              <a:ext cx="566739" cy="746125"/>
            </a:xfrm>
            <a:custGeom>
              <a:avLst/>
              <a:gdLst/>
              <a:ahLst/>
              <a:cxnLst>
                <a:cxn ang="0">
                  <a:pos x="7" y="105"/>
                </a:cxn>
                <a:cxn ang="0">
                  <a:pos x="34" y="148"/>
                </a:cxn>
                <a:cxn ang="0">
                  <a:pos x="34" y="172"/>
                </a:cxn>
                <a:cxn ang="0">
                  <a:pos x="20" y="195"/>
                </a:cxn>
                <a:cxn ang="0">
                  <a:pos x="3" y="206"/>
                </a:cxn>
                <a:cxn ang="0">
                  <a:pos x="0" y="245"/>
                </a:cxn>
                <a:cxn ang="0">
                  <a:pos x="3" y="254"/>
                </a:cxn>
                <a:cxn ang="0">
                  <a:pos x="15" y="250"/>
                </a:cxn>
                <a:cxn ang="0">
                  <a:pos x="20" y="254"/>
                </a:cxn>
                <a:cxn ang="0">
                  <a:pos x="20" y="281"/>
                </a:cxn>
                <a:cxn ang="0">
                  <a:pos x="34" y="308"/>
                </a:cxn>
                <a:cxn ang="0">
                  <a:pos x="50" y="316"/>
                </a:cxn>
                <a:cxn ang="0">
                  <a:pos x="50" y="359"/>
                </a:cxn>
                <a:cxn ang="0">
                  <a:pos x="42" y="391"/>
                </a:cxn>
                <a:cxn ang="0">
                  <a:pos x="50" y="402"/>
                </a:cxn>
                <a:cxn ang="0">
                  <a:pos x="66" y="418"/>
                </a:cxn>
                <a:cxn ang="0">
                  <a:pos x="105" y="410"/>
                </a:cxn>
                <a:cxn ang="0">
                  <a:pos x="113" y="421"/>
                </a:cxn>
                <a:cxn ang="0">
                  <a:pos x="100" y="438"/>
                </a:cxn>
                <a:cxn ang="0">
                  <a:pos x="78" y="465"/>
                </a:cxn>
                <a:cxn ang="0">
                  <a:pos x="78" y="472"/>
                </a:cxn>
                <a:cxn ang="0">
                  <a:pos x="91" y="480"/>
                </a:cxn>
                <a:cxn ang="0">
                  <a:pos x="171" y="450"/>
                </a:cxn>
                <a:cxn ang="0">
                  <a:pos x="201" y="465"/>
                </a:cxn>
                <a:cxn ang="0">
                  <a:pos x="209" y="457"/>
                </a:cxn>
                <a:cxn ang="0">
                  <a:pos x="201" y="441"/>
                </a:cxn>
                <a:cxn ang="0">
                  <a:pos x="204" y="430"/>
                </a:cxn>
                <a:cxn ang="0">
                  <a:pos x="212" y="363"/>
                </a:cxn>
                <a:cxn ang="0">
                  <a:pos x="226" y="343"/>
                </a:cxn>
                <a:cxn ang="0">
                  <a:pos x="234" y="328"/>
                </a:cxn>
                <a:cxn ang="0">
                  <a:pos x="246" y="296"/>
                </a:cxn>
                <a:cxn ang="0">
                  <a:pos x="238" y="289"/>
                </a:cxn>
                <a:cxn ang="0">
                  <a:pos x="243" y="262"/>
                </a:cxn>
                <a:cxn ang="0">
                  <a:pos x="275" y="226"/>
                </a:cxn>
                <a:cxn ang="0">
                  <a:pos x="271" y="203"/>
                </a:cxn>
                <a:cxn ang="0">
                  <a:pos x="297" y="167"/>
                </a:cxn>
                <a:cxn ang="0">
                  <a:pos x="317" y="172"/>
                </a:cxn>
                <a:cxn ang="0">
                  <a:pos x="359" y="144"/>
                </a:cxn>
                <a:cxn ang="0">
                  <a:pos x="369" y="128"/>
                </a:cxn>
                <a:cxn ang="0">
                  <a:pos x="343" y="78"/>
                </a:cxn>
                <a:cxn ang="0">
                  <a:pos x="322" y="54"/>
                </a:cxn>
                <a:cxn ang="0">
                  <a:pos x="334" y="42"/>
                </a:cxn>
                <a:cxn ang="0">
                  <a:pos x="317" y="27"/>
                </a:cxn>
                <a:cxn ang="0">
                  <a:pos x="275" y="27"/>
                </a:cxn>
                <a:cxn ang="0">
                  <a:pos x="259" y="11"/>
                </a:cxn>
                <a:cxn ang="0">
                  <a:pos x="226" y="42"/>
                </a:cxn>
                <a:cxn ang="0">
                  <a:pos x="212" y="35"/>
                </a:cxn>
                <a:cxn ang="0">
                  <a:pos x="226" y="11"/>
                </a:cxn>
                <a:cxn ang="0">
                  <a:pos x="226" y="3"/>
                </a:cxn>
                <a:cxn ang="0">
                  <a:pos x="212" y="0"/>
                </a:cxn>
                <a:cxn ang="0">
                  <a:pos x="171" y="20"/>
                </a:cxn>
                <a:cxn ang="0">
                  <a:pos x="141" y="30"/>
                </a:cxn>
                <a:cxn ang="0">
                  <a:pos x="113" y="27"/>
                </a:cxn>
                <a:cxn ang="0">
                  <a:pos x="58" y="78"/>
                </a:cxn>
                <a:cxn ang="0">
                  <a:pos x="28" y="86"/>
                </a:cxn>
                <a:cxn ang="0">
                  <a:pos x="7" y="105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6" name="iS1ide-Freeform 45"/>
            <p:cNvSpPr/>
            <p:nvPr/>
          </p:nvSpPr>
          <p:spPr bwMode="auto">
            <a:xfrm>
              <a:off x="5638807" y="4178300"/>
              <a:ext cx="566739" cy="746125"/>
            </a:xfrm>
            <a:custGeom>
              <a:avLst/>
              <a:gdLst/>
              <a:ahLst/>
              <a:cxnLst>
                <a:cxn ang="0">
                  <a:pos x="7" y="105"/>
                </a:cxn>
                <a:cxn ang="0">
                  <a:pos x="34" y="148"/>
                </a:cxn>
                <a:cxn ang="0">
                  <a:pos x="34" y="172"/>
                </a:cxn>
                <a:cxn ang="0">
                  <a:pos x="20" y="195"/>
                </a:cxn>
                <a:cxn ang="0">
                  <a:pos x="3" y="206"/>
                </a:cxn>
                <a:cxn ang="0">
                  <a:pos x="0" y="245"/>
                </a:cxn>
                <a:cxn ang="0">
                  <a:pos x="3" y="254"/>
                </a:cxn>
                <a:cxn ang="0">
                  <a:pos x="15" y="250"/>
                </a:cxn>
                <a:cxn ang="0">
                  <a:pos x="20" y="254"/>
                </a:cxn>
                <a:cxn ang="0">
                  <a:pos x="20" y="281"/>
                </a:cxn>
                <a:cxn ang="0">
                  <a:pos x="34" y="308"/>
                </a:cxn>
                <a:cxn ang="0">
                  <a:pos x="50" y="316"/>
                </a:cxn>
                <a:cxn ang="0">
                  <a:pos x="50" y="359"/>
                </a:cxn>
                <a:cxn ang="0">
                  <a:pos x="42" y="391"/>
                </a:cxn>
                <a:cxn ang="0">
                  <a:pos x="50" y="402"/>
                </a:cxn>
                <a:cxn ang="0">
                  <a:pos x="66" y="418"/>
                </a:cxn>
                <a:cxn ang="0">
                  <a:pos x="105" y="410"/>
                </a:cxn>
                <a:cxn ang="0">
                  <a:pos x="113" y="421"/>
                </a:cxn>
                <a:cxn ang="0">
                  <a:pos x="100" y="438"/>
                </a:cxn>
                <a:cxn ang="0">
                  <a:pos x="78" y="465"/>
                </a:cxn>
                <a:cxn ang="0">
                  <a:pos x="78" y="472"/>
                </a:cxn>
                <a:cxn ang="0">
                  <a:pos x="91" y="480"/>
                </a:cxn>
                <a:cxn ang="0">
                  <a:pos x="171" y="450"/>
                </a:cxn>
                <a:cxn ang="0">
                  <a:pos x="201" y="465"/>
                </a:cxn>
                <a:cxn ang="0">
                  <a:pos x="209" y="457"/>
                </a:cxn>
                <a:cxn ang="0">
                  <a:pos x="201" y="441"/>
                </a:cxn>
                <a:cxn ang="0">
                  <a:pos x="204" y="430"/>
                </a:cxn>
                <a:cxn ang="0">
                  <a:pos x="212" y="363"/>
                </a:cxn>
                <a:cxn ang="0">
                  <a:pos x="226" y="343"/>
                </a:cxn>
                <a:cxn ang="0">
                  <a:pos x="234" y="328"/>
                </a:cxn>
                <a:cxn ang="0">
                  <a:pos x="246" y="296"/>
                </a:cxn>
                <a:cxn ang="0">
                  <a:pos x="238" y="289"/>
                </a:cxn>
                <a:cxn ang="0">
                  <a:pos x="243" y="262"/>
                </a:cxn>
                <a:cxn ang="0">
                  <a:pos x="275" y="226"/>
                </a:cxn>
                <a:cxn ang="0">
                  <a:pos x="271" y="203"/>
                </a:cxn>
                <a:cxn ang="0">
                  <a:pos x="297" y="167"/>
                </a:cxn>
                <a:cxn ang="0">
                  <a:pos x="317" y="172"/>
                </a:cxn>
                <a:cxn ang="0">
                  <a:pos x="359" y="144"/>
                </a:cxn>
                <a:cxn ang="0">
                  <a:pos x="369" y="128"/>
                </a:cxn>
                <a:cxn ang="0">
                  <a:pos x="343" y="78"/>
                </a:cxn>
                <a:cxn ang="0">
                  <a:pos x="322" y="54"/>
                </a:cxn>
                <a:cxn ang="0">
                  <a:pos x="334" y="42"/>
                </a:cxn>
                <a:cxn ang="0">
                  <a:pos x="317" y="27"/>
                </a:cxn>
                <a:cxn ang="0">
                  <a:pos x="275" y="27"/>
                </a:cxn>
                <a:cxn ang="0">
                  <a:pos x="259" y="11"/>
                </a:cxn>
                <a:cxn ang="0">
                  <a:pos x="226" y="42"/>
                </a:cxn>
                <a:cxn ang="0">
                  <a:pos x="212" y="35"/>
                </a:cxn>
                <a:cxn ang="0">
                  <a:pos x="226" y="11"/>
                </a:cxn>
                <a:cxn ang="0">
                  <a:pos x="226" y="3"/>
                </a:cxn>
                <a:cxn ang="0">
                  <a:pos x="212" y="0"/>
                </a:cxn>
                <a:cxn ang="0">
                  <a:pos x="171" y="20"/>
                </a:cxn>
                <a:cxn ang="0">
                  <a:pos x="141" y="30"/>
                </a:cxn>
                <a:cxn ang="0">
                  <a:pos x="113" y="27"/>
                </a:cxn>
                <a:cxn ang="0">
                  <a:pos x="58" y="78"/>
                </a:cxn>
                <a:cxn ang="0">
                  <a:pos x="28" y="86"/>
                </a:cxn>
                <a:cxn ang="0">
                  <a:pos x="7" y="105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7" name="iS1ide-Freeform 46"/>
            <p:cNvSpPr/>
            <p:nvPr/>
          </p:nvSpPr>
          <p:spPr bwMode="auto">
            <a:xfrm>
              <a:off x="5062544" y="4251324"/>
              <a:ext cx="655637" cy="690563"/>
            </a:xfrm>
            <a:custGeom>
              <a:avLst/>
              <a:gdLst/>
              <a:ahLst/>
              <a:cxnLst>
                <a:cxn ang="0">
                  <a:pos x="368" y="54"/>
                </a:cxn>
                <a:cxn ang="0">
                  <a:pos x="359" y="15"/>
                </a:cxn>
                <a:cxn ang="0">
                  <a:pos x="327" y="23"/>
                </a:cxn>
                <a:cxn ang="0">
                  <a:pos x="305" y="35"/>
                </a:cxn>
                <a:cxn ang="0">
                  <a:pos x="280" y="20"/>
                </a:cxn>
                <a:cxn ang="0">
                  <a:pos x="242" y="27"/>
                </a:cxn>
                <a:cxn ang="0">
                  <a:pos x="117" y="0"/>
                </a:cxn>
                <a:cxn ang="0">
                  <a:pos x="125" y="31"/>
                </a:cxn>
                <a:cxn ang="0">
                  <a:pos x="70" y="31"/>
                </a:cxn>
                <a:cxn ang="0">
                  <a:pos x="20" y="86"/>
                </a:cxn>
                <a:cxn ang="0">
                  <a:pos x="42" y="211"/>
                </a:cxn>
                <a:cxn ang="0">
                  <a:pos x="3" y="257"/>
                </a:cxn>
                <a:cxn ang="0">
                  <a:pos x="54" y="266"/>
                </a:cxn>
                <a:cxn ang="0">
                  <a:pos x="62" y="344"/>
                </a:cxn>
                <a:cxn ang="0">
                  <a:pos x="104" y="325"/>
                </a:cxn>
                <a:cxn ang="0">
                  <a:pos x="121" y="344"/>
                </a:cxn>
                <a:cxn ang="0">
                  <a:pos x="159" y="316"/>
                </a:cxn>
                <a:cxn ang="0">
                  <a:pos x="201" y="316"/>
                </a:cxn>
                <a:cxn ang="0">
                  <a:pos x="222" y="347"/>
                </a:cxn>
                <a:cxn ang="0">
                  <a:pos x="196" y="403"/>
                </a:cxn>
                <a:cxn ang="0">
                  <a:pos x="196" y="425"/>
                </a:cxn>
                <a:cxn ang="0">
                  <a:pos x="233" y="445"/>
                </a:cxn>
                <a:cxn ang="0">
                  <a:pos x="267" y="433"/>
                </a:cxn>
                <a:cxn ang="0">
                  <a:pos x="280" y="403"/>
                </a:cxn>
                <a:cxn ang="0">
                  <a:pos x="309" y="394"/>
                </a:cxn>
                <a:cxn ang="0">
                  <a:pos x="351" y="398"/>
                </a:cxn>
                <a:cxn ang="0">
                  <a:pos x="343" y="379"/>
                </a:cxn>
                <a:cxn ang="0">
                  <a:pos x="406" y="371"/>
                </a:cxn>
                <a:cxn ang="0">
                  <a:pos x="418" y="344"/>
                </a:cxn>
                <a:cxn ang="0">
                  <a:pos x="427" y="269"/>
                </a:cxn>
                <a:cxn ang="0">
                  <a:pos x="398" y="234"/>
                </a:cxn>
                <a:cxn ang="0">
                  <a:pos x="393" y="203"/>
                </a:cxn>
                <a:cxn ang="0">
                  <a:pos x="376" y="199"/>
                </a:cxn>
                <a:cxn ang="0">
                  <a:pos x="398" y="149"/>
                </a:cxn>
                <a:cxn ang="0">
                  <a:pos x="410" y="101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8" name="iS1ide-Freeform 47"/>
            <p:cNvSpPr/>
            <p:nvPr/>
          </p:nvSpPr>
          <p:spPr bwMode="auto">
            <a:xfrm>
              <a:off x="4435480" y="4383088"/>
              <a:ext cx="730250" cy="608012"/>
            </a:xfrm>
            <a:custGeom>
              <a:avLst/>
              <a:gdLst/>
              <a:ahLst/>
              <a:cxnLst>
                <a:cxn ang="0">
                  <a:pos x="134" y="129"/>
                </a:cxn>
                <a:cxn ang="0">
                  <a:pos x="122" y="161"/>
                </a:cxn>
                <a:cxn ang="0">
                  <a:pos x="100" y="168"/>
                </a:cxn>
                <a:cxn ang="0">
                  <a:pos x="59" y="161"/>
                </a:cxn>
                <a:cxn ang="0">
                  <a:pos x="46" y="172"/>
                </a:cxn>
                <a:cxn ang="0">
                  <a:pos x="25" y="164"/>
                </a:cxn>
                <a:cxn ang="0">
                  <a:pos x="0" y="191"/>
                </a:cxn>
                <a:cxn ang="0">
                  <a:pos x="12" y="203"/>
                </a:cxn>
                <a:cxn ang="0">
                  <a:pos x="12" y="219"/>
                </a:cxn>
                <a:cxn ang="0">
                  <a:pos x="20" y="239"/>
                </a:cxn>
                <a:cxn ang="0">
                  <a:pos x="67" y="223"/>
                </a:cxn>
                <a:cxn ang="0">
                  <a:pos x="80" y="235"/>
                </a:cxn>
                <a:cxn ang="0">
                  <a:pos x="59" y="313"/>
                </a:cxn>
                <a:cxn ang="0">
                  <a:pos x="88" y="340"/>
                </a:cxn>
                <a:cxn ang="0">
                  <a:pos x="80" y="383"/>
                </a:cxn>
                <a:cxn ang="0">
                  <a:pos x="105" y="387"/>
                </a:cxn>
                <a:cxn ang="0">
                  <a:pos x="134" y="360"/>
                </a:cxn>
                <a:cxn ang="0">
                  <a:pos x="142" y="367"/>
                </a:cxn>
                <a:cxn ang="0">
                  <a:pos x="197" y="391"/>
                </a:cxn>
                <a:cxn ang="0">
                  <a:pos x="209" y="383"/>
                </a:cxn>
                <a:cxn ang="0">
                  <a:pos x="209" y="367"/>
                </a:cxn>
                <a:cxn ang="0">
                  <a:pos x="221" y="356"/>
                </a:cxn>
                <a:cxn ang="0">
                  <a:pos x="297" y="308"/>
                </a:cxn>
                <a:cxn ang="0">
                  <a:pos x="311" y="325"/>
                </a:cxn>
                <a:cxn ang="0">
                  <a:pos x="355" y="340"/>
                </a:cxn>
                <a:cxn ang="0">
                  <a:pos x="386" y="305"/>
                </a:cxn>
                <a:cxn ang="0">
                  <a:pos x="394" y="313"/>
                </a:cxn>
                <a:cxn ang="0">
                  <a:pos x="415" y="313"/>
                </a:cxn>
                <a:cxn ang="0">
                  <a:pos x="415" y="305"/>
                </a:cxn>
                <a:cxn ang="0">
                  <a:pos x="439" y="298"/>
                </a:cxn>
                <a:cxn ang="0">
                  <a:pos x="439" y="289"/>
                </a:cxn>
                <a:cxn ang="0">
                  <a:pos x="449" y="281"/>
                </a:cxn>
                <a:cxn ang="0">
                  <a:pos x="452" y="281"/>
                </a:cxn>
                <a:cxn ang="0">
                  <a:pos x="478" y="258"/>
                </a:cxn>
                <a:cxn ang="0">
                  <a:pos x="457" y="227"/>
                </a:cxn>
                <a:cxn ang="0">
                  <a:pos x="469" y="180"/>
                </a:cxn>
                <a:cxn ang="0">
                  <a:pos x="457" y="164"/>
                </a:cxn>
                <a:cxn ang="0">
                  <a:pos x="418" y="172"/>
                </a:cxn>
                <a:cxn ang="0">
                  <a:pos x="415" y="168"/>
                </a:cxn>
                <a:cxn ang="0">
                  <a:pos x="457" y="125"/>
                </a:cxn>
                <a:cxn ang="0">
                  <a:pos x="439" y="63"/>
                </a:cxn>
                <a:cxn ang="0">
                  <a:pos x="410" y="78"/>
                </a:cxn>
                <a:cxn ang="0">
                  <a:pos x="389" y="59"/>
                </a:cxn>
                <a:cxn ang="0">
                  <a:pos x="364" y="27"/>
                </a:cxn>
                <a:cxn ang="0">
                  <a:pos x="364" y="12"/>
                </a:cxn>
                <a:cxn ang="0">
                  <a:pos x="347" y="8"/>
                </a:cxn>
                <a:cxn ang="0">
                  <a:pos x="331" y="15"/>
                </a:cxn>
                <a:cxn ang="0">
                  <a:pos x="297" y="0"/>
                </a:cxn>
                <a:cxn ang="0">
                  <a:pos x="284" y="31"/>
                </a:cxn>
                <a:cxn ang="0">
                  <a:pos x="260" y="35"/>
                </a:cxn>
                <a:cxn ang="0">
                  <a:pos x="240" y="63"/>
                </a:cxn>
                <a:cxn ang="0">
                  <a:pos x="229" y="54"/>
                </a:cxn>
                <a:cxn ang="0">
                  <a:pos x="209" y="63"/>
                </a:cxn>
                <a:cxn ang="0">
                  <a:pos x="185" y="47"/>
                </a:cxn>
                <a:cxn ang="0">
                  <a:pos x="158" y="71"/>
                </a:cxn>
                <a:cxn ang="0">
                  <a:pos x="158" y="83"/>
                </a:cxn>
                <a:cxn ang="0">
                  <a:pos x="205" y="105"/>
                </a:cxn>
                <a:cxn ang="0">
                  <a:pos x="213" y="122"/>
                </a:cxn>
                <a:cxn ang="0">
                  <a:pos x="185" y="133"/>
                </a:cxn>
                <a:cxn ang="0">
                  <a:pos x="134" y="12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49" name="iS1ide-Freeform 48"/>
            <p:cNvSpPr/>
            <p:nvPr/>
          </p:nvSpPr>
          <p:spPr bwMode="auto">
            <a:xfrm>
              <a:off x="4435480" y="4383088"/>
              <a:ext cx="730250" cy="608012"/>
            </a:xfrm>
            <a:custGeom>
              <a:avLst/>
              <a:gdLst/>
              <a:ahLst/>
              <a:cxnLst>
                <a:cxn ang="0">
                  <a:pos x="134" y="129"/>
                </a:cxn>
                <a:cxn ang="0">
                  <a:pos x="122" y="161"/>
                </a:cxn>
                <a:cxn ang="0">
                  <a:pos x="100" y="168"/>
                </a:cxn>
                <a:cxn ang="0">
                  <a:pos x="59" y="161"/>
                </a:cxn>
                <a:cxn ang="0">
                  <a:pos x="46" y="172"/>
                </a:cxn>
                <a:cxn ang="0">
                  <a:pos x="25" y="164"/>
                </a:cxn>
                <a:cxn ang="0">
                  <a:pos x="0" y="191"/>
                </a:cxn>
                <a:cxn ang="0">
                  <a:pos x="12" y="203"/>
                </a:cxn>
                <a:cxn ang="0">
                  <a:pos x="12" y="219"/>
                </a:cxn>
                <a:cxn ang="0">
                  <a:pos x="20" y="239"/>
                </a:cxn>
                <a:cxn ang="0">
                  <a:pos x="67" y="223"/>
                </a:cxn>
                <a:cxn ang="0">
                  <a:pos x="80" y="235"/>
                </a:cxn>
                <a:cxn ang="0">
                  <a:pos x="59" y="313"/>
                </a:cxn>
                <a:cxn ang="0">
                  <a:pos x="88" y="340"/>
                </a:cxn>
                <a:cxn ang="0">
                  <a:pos x="80" y="383"/>
                </a:cxn>
                <a:cxn ang="0">
                  <a:pos x="105" y="387"/>
                </a:cxn>
                <a:cxn ang="0">
                  <a:pos x="134" y="360"/>
                </a:cxn>
                <a:cxn ang="0">
                  <a:pos x="142" y="367"/>
                </a:cxn>
                <a:cxn ang="0">
                  <a:pos x="197" y="391"/>
                </a:cxn>
                <a:cxn ang="0">
                  <a:pos x="209" y="383"/>
                </a:cxn>
                <a:cxn ang="0">
                  <a:pos x="209" y="367"/>
                </a:cxn>
                <a:cxn ang="0">
                  <a:pos x="221" y="356"/>
                </a:cxn>
                <a:cxn ang="0">
                  <a:pos x="297" y="308"/>
                </a:cxn>
                <a:cxn ang="0">
                  <a:pos x="311" y="325"/>
                </a:cxn>
                <a:cxn ang="0">
                  <a:pos x="355" y="340"/>
                </a:cxn>
                <a:cxn ang="0">
                  <a:pos x="386" y="305"/>
                </a:cxn>
                <a:cxn ang="0">
                  <a:pos x="394" y="313"/>
                </a:cxn>
                <a:cxn ang="0">
                  <a:pos x="415" y="313"/>
                </a:cxn>
                <a:cxn ang="0">
                  <a:pos x="415" y="305"/>
                </a:cxn>
                <a:cxn ang="0">
                  <a:pos x="439" y="298"/>
                </a:cxn>
                <a:cxn ang="0">
                  <a:pos x="439" y="289"/>
                </a:cxn>
                <a:cxn ang="0">
                  <a:pos x="449" y="281"/>
                </a:cxn>
                <a:cxn ang="0">
                  <a:pos x="452" y="281"/>
                </a:cxn>
                <a:cxn ang="0">
                  <a:pos x="478" y="258"/>
                </a:cxn>
                <a:cxn ang="0">
                  <a:pos x="457" y="227"/>
                </a:cxn>
                <a:cxn ang="0">
                  <a:pos x="469" y="180"/>
                </a:cxn>
                <a:cxn ang="0">
                  <a:pos x="457" y="164"/>
                </a:cxn>
                <a:cxn ang="0">
                  <a:pos x="418" y="172"/>
                </a:cxn>
                <a:cxn ang="0">
                  <a:pos x="415" y="168"/>
                </a:cxn>
                <a:cxn ang="0">
                  <a:pos x="457" y="125"/>
                </a:cxn>
                <a:cxn ang="0">
                  <a:pos x="439" y="63"/>
                </a:cxn>
                <a:cxn ang="0">
                  <a:pos x="410" y="78"/>
                </a:cxn>
                <a:cxn ang="0">
                  <a:pos x="389" y="59"/>
                </a:cxn>
                <a:cxn ang="0">
                  <a:pos x="364" y="27"/>
                </a:cxn>
                <a:cxn ang="0">
                  <a:pos x="364" y="12"/>
                </a:cxn>
                <a:cxn ang="0">
                  <a:pos x="347" y="8"/>
                </a:cxn>
                <a:cxn ang="0">
                  <a:pos x="331" y="15"/>
                </a:cxn>
                <a:cxn ang="0">
                  <a:pos x="297" y="0"/>
                </a:cxn>
                <a:cxn ang="0">
                  <a:pos x="284" y="31"/>
                </a:cxn>
                <a:cxn ang="0">
                  <a:pos x="260" y="35"/>
                </a:cxn>
                <a:cxn ang="0">
                  <a:pos x="240" y="63"/>
                </a:cxn>
                <a:cxn ang="0">
                  <a:pos x="229" y="54"/>
                </a:cxn>
                <a:cxn ang="0">
                  <a:pos x="209" y="63"/>
                </a:cxn>
                <a:cxn ang="0">
                  <a:pos x="185" y="47"/>
                </a:cxn>
                <a:cxn ang="0">
                  <a:pos x="158" y="71"/>
                </a:cxn>
                <a:cxn ang="0">
                  <a:pos x="158" y="83"/>
                </a:cxn>
                <a:cxn ang="0">
                  <a:pos x="205" y="105"/>
                </a:cxn>
                <a:cxn ang="0">
                  <a:pos x="213" y="122"/>
                </a:cxn>
                <a:cxn ang="0">
                  <a:pos x="185" y="133"/>
                </a:cxn>
                <a:cxn ang="0">
                  <a:pos x="134" y="12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0" name="iS1ide-Freeform 49"/>
            <p:cNvSpPr/>
            <p:nvPr/>
          </p:nvSpPr>
          <p:spPr bwMode="auto">
            <a:xfrm>
              <a:off x="6134108" y="3970337"/>
              <a:ext cx="457201" cy="504825"/>
            </a:xfrm>
            <a:custGeom>
              <a:avLst/>
              <a:gdLst/>
              <a:ahLst/>
              <a:cxnLst>
                <a:cxn ang="0">
                  <a:pos x="217" y="310"/>
                </a:cxn>
                <a:cxn ang="0">
                  <a:pos x="171" y="325"/>
                </a:cxn>
                <a:cxn ang="0">
                  <a:pos x="146" y="301"/>
                </a:cxn>
                <a:cxn ang="0">
                  <a:pos x="130" y="321"/>
                </a:cxn>
                <a:cxn ang="0">
                  <a:pos x="99" y="321"/>
                </a:cxn>
                <a:cxn ang="0">
                  <a:pos x="87" y="298"/>
                </a:cxn>
                <a:cxn ang="0">
                  <a:pos x="75" y="266"/>
                </a:cxn>
                <a:cxn ang="0">
                  <a:pos x="46" y="262"/>
                </a:cxn>
                <a:cxn ang="0">
                  <a:pos x="20" y="212"/>
                </a:cxn>
                <a:cxn ang="0">
                  <a:pos x="0" y="188"/>
                </a:cxn>
                <a:cxn ang="0">
                  <a:pos x="12" y="176"/>
                </a:cxn>
                <a:cxn ang="0">
                  <a:pos x="20" y="173"/>
                </a:cxn>
                <a:cxn ang="0">
                  <a:pos x="50" y="134"/>
                </a:cxn>
                <a:cxn ang="0">
                  <a:pos x="46" y="98"/>
                </a:cxn>
                <a:cxn ang="0">
                  <a:pos x="58" y="86"/>
                </a:cxn>
                <a:cxn ang="0">
                  <a:pos x="78" y="83"/>
                </a:cxn>
                <a:cxn ang="0">
                  <a:pos x="87" y="75"/>
                </a:cxn>
                <a:cxn ang="0">
                  <a:pos x="78" y="59"/>
                </a:cxn>
                <a:cxn ang="0">
                  <a:pos x="91" y="43"/>
                </a:cxn>
                <a:cxn ang="0">
                  <a:pos x="91" y="12"/>
                </a:cxn>
                <a:cxn ang="0">
                  <a:pos x="108" y="4"/>
                </a:cxn>
                <a:cxn ang="0">
                  <a:pos x="133" y="20"/>
                </a:cxn>
                <a:cxn ang="0">
                  <a:pos x="171" y="27"/>
                </a:cxn>
                <a:cxn ang="0">
                  <a:pos x="193" y="0"/>
                </a:cxn>
                <a:cxn ang="0">
                  <a:pos x="221" y="24"/>
                </a:cxn>
                <a:cxn ang="0">
                  <a:pos x="209" y="32"/>
                </a:cxn>
                <a:cxn ang="0">
                  <a:pos x="193" y="51"/>
                </a:cxn>
                <a:cxn ang="0">
                  <a:pos x="171" y="59"/>
                </a:cxn>
                <a:cxn ang="0">
                  <a:pos x="162" y="63"/>
                </a:cxn>
                <a:cxn ang="0">
                  <a:pos x="182" y="75"/>
                </a:cxn>
                <a:cxn ang="0">
                  <a:pos x="225" y="59"/>
                </a:cxn>
                <a:cxn ang="0">
                  <a:pos x="292" y="86"/>
                </a:cxn>
                <a:cxn ang="0">
                  <a:pos x="297" y="137"/>
                </a:cxn>
                <a:cxn ang="0">
                  <a:pos x="271" y="137"/>
                </a:cxn>
                <a:cxn ang="0">
                  <a:pos x="271" y="153"/>
                </a:cxn>
                <a:cxn ang="0">
                  <a:pos x="284" y="176"/>
                </a:cxn>
                <a:cxn ang="0">
                  <a:pos x="271" y="188"/>
                </a:cxn>
                <a:cxn ang="0">
                  <a:pos x="284" y="208"/>
                </a:cxn>
                <a:cxn ang="0">
                  <a:pos x="263" y="235"/>
                </a:cxn>
                <a:cxn ang="0">
                  <a:pos x="254" y="223"/>
                </a:cxn>
                <a:cxn ang="0">
                  <a:pos x="221" y="298"/>
                </a:cxn>
                <a:cxn ang="0">
                  <a:pos x="217" y="310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1" name="iS1ide-Freeform 50"/>
            <p:cNvSpPr/>
            <p:nvPr/>
          </p:nvSpPr>
          <p:spPr bwMode="auto">
            <a:xfrm>
              <a:off x="5703895" y="3602037"/>
              <a:ext cx="569912" cy="64135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54" y="35"/>
                </a:cxn>
                <a:cxn ang="0">
                  <a:pos x="204" y="54"/>
                </a:cxn>
                <a:cxn ang="0">
                  <a:pos x="225" y="59"/>
                </a:cxn>
                <a:cxn ang="0">
                  <a:pos x="242" y="108"/>
                </a:cxn>
                <a:cxn ang="0">
                  <a:pos x="280" y="132"/>
                </a:cxn>
                <a:cxn ang="0">
                  <a:pos x="309" y="113"/>
                </a:cxn>
                <a:cxn ang="0">
                  <a:pos x="317" y="144"/>
                </a:cxn>
                <a:cxn ang="0">
                  <a:pos x="285" y="159"/>
                </a:cxn>
                <a:cxn ang="0">
                  <a:pos x="267" y="186"/>
                </a:cxn>
                <a:cxn ang="0">
                  <a:pos x="309" y="222"/>
                </a:cxn>
                <a:cxn ang="0">
                  <a:pos x="372" y="249"/>
                </a:cxn>
                <a:cxn ang="0">
                  <a:pos x="359" y="296"/>
                </a:cxn>
                <a:cxn ang="0">
                  <a:pos x="359" y="320"/>
                </a:cxn>
                <a:cxn ang="0">
                  <a:pos x="326" y="335"/>
                </a:cxn>
                <a:cxn ang="0">
                  <a:pos x="301" y="410"/>
                </a:cxn>
                <a:cxn ang="0">
                  <a:pos x="275" y="398"/>
                </a:cxn>
                <a:cxn ang="0">
                  <a:pos x="217" y="382"/>
                </a:cxn>
                <a:cxn ang="0">
                  <a:pos x="170" y="405"/>
                </a:cxn>
                <a:cxn ang="0">
                  <a:pos x="183" y="374"/>
                </a:cxn>
                <a:cxn ang="0">
                  <a:pos x="129" y="390"/>
                </a:cxn>
                <a:cxn ang="0">
                  <a:pos x="104" y="304"/>
                </a:cxn>
                <a:cxn ang="0">
                  <a:pos x="78" y="288"/>
                </a:cxn>
                <a:cxn ang="0">
                  <a:pos x="58" y="245"/>
                </a:cxn>
                <a:cxn ang="0">
                  <a:pos x="83" y="215"/>
                </a:cxn>
                <a:cxn ang="0">
                  <a:pos x="70" y="176"/>
                </a:cxn>
                <a:cxn ang="0">
                  <a:pos x="20" y="171"/>
                </a:cxn>
                <a:cxn ang="0">
                  <a:pos x="20" y="128"/>
                </a:cxn>
                <a:cxn ang="0">
                  <a:pos x="42" y="93"/>
                </a:cxn>
                <a:cxn ang="0">
                  <a:pos x="50" y="50"/>
                </a:cxn>
                <a:cxn ang="0">
                  <a:pos x="78" y="78"/>
                </a:cxn>
                <a:cxn ang="0">
                  <a:pos x="113" y="54"/>
                </a:cxn>
                <a:cxn ang="0">
                  <a:pos x="78" y="20"/>
                </a:cxn>
              </a:cxnLst>
              <a:rect l="0" t="0" r="r" b="b"/>
              <a:pathLst>
                <a:path w="373" h="413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2" name="iS1ide-Freeform 51"/>
            <p:cNvSpPr/>
            <p:nvPr/>
          </p:nvSpPr>
          <p:spPr bwMode="auto">
            <a:xfrm>
              <a:off x="5703895" y="3602037"/>
              <a:ext cx="569912" cy="64135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54" y="35"/>
                </a:cxn>
                <a:cxn ang="0">
                  <a:pos x="204" y="54"/>
                </a:cxn>
                <a:cxn ang="0">
                  <a:pos x="225" y="59"/>
                </a:cxn>
                <a:cxn ang="0">
                  <a:pos x="242" y="108"/>
                </a:cxn>
                <a:cxn ang="0">
                  <a:pos x="280" y="132"/>
                </a:cxn>
                <a:cxn ang="0">
                  <a:pos x="309" y="113"/>
                </a:cxn>
                <a:cxn ang="0">
                  <a:pos x="317" y="144"/>
                </a:cxn>
                <a:cxn ang="0">
                  <a:pos x="285" y="159"/>
                </a:cxn>
                <a:cxn ang="0">
                  <a:pos x="267" y="186"/>
                </a:cxn>
                <a:cxn ang="0">
                  <a:pos x="309" y="222"/>
                </a:cxn>
                <a:cxn ang="0">
                  <a:pos x="372" y="249"/>
                </a:cxn>
                <a:cxn ang="0">
                  <a:pos x="359" y="296"/>
                </a:cxn>
                <a:cxn ang="0">
                  <a:pos x="359" y="320"/>
                </a:cxn>
                <a:cxn ang="0">
                  <a:pos x="326" y="335"/>
                </a:cxn>
                <a:cxn ang="0">
                  <a:pos x="301" y="410"/>
                </a:cxn>
                <a:cxn ang="0">
                  <a:pos x="275" y="398"/>
                </a:cxn>
                <a:cxn ang="0">
                  <a:pos x="217" y="382"/>
                </a:cxn>
                <a:cxn ang="0">
                  <a:pos x="170" y="405"/>
                </a:cxn>
                <a:cxn ang="0">
                  <a:pos x="183" y="374"/>
                </a:cxn>
                <a:cxn ang="0">
                  <a:pos x="129" y="390"/>
                </a:cxn>
                <a:cxn ang="0">
                  <a:pos x="104" y="304"/>
                </a:cxn>
                <a:cxn ang="0">
                  <a:pos x="78" y="288"/>
                </a:cxn>
                <a:cxn ang="0">
                  <a:pos x="58" y="245"/>
                </a:cxn>
                <a:cxn ang="0">
                  <a:pos x="83" y="215"/>
                </a:cxn>
                <a:cxn ang="0">
                  <a:pos x="70" y="176"/>
                </a:cxn>
                <a:cxn ang="0">
                  <a:pos x="20" y="171"/>
                </a:cxn>
                <a:cxn ang="0">
                  <a:pos x="20" y="128"/>
                </a:cxn>
                <a:cxn ang="0">
                  <a:pos x="42" y="93"/>
                </a:cxn>
                <a:cxn ang="0">
                  <a:pos x="50" y="50"/>
                </a:cxn>
                <a:cxn ang="0">
                  <a:pos x="78" y="78"/>
                </a:cxn>
                <a:cxn ang="0">
                  <a:pos x="113" y="54"/>
                </a:cxn>
                <a:cxn ang="0">
                  <a:pos x="78" y="20"/>
                </a:cxn>
              </a:cxnLst>
              <a:rect l="0" t="0" r="r" b="b"/>
              <a:pathLst>
                <a:path w="373" h="413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3" name="iS1ide-Freeform 52"/>
            <p:cNvSpPr/>
            <p:nvPr/>
          </p:nvSpPr>
          <p:spPr bwMode="auto">
            <a:xfrm>
              <a:off x="5837245" y="3503612"/>
              <a:ext cx="674688" cy="511174"/>
            </a:xfrm>
            <a:custGeom>
              <a:avLst/>
              <a:gdLst/>
              <a:ahLst/>
              <a:cxnLst>
                <a:cxn ang="0">
                  <a:pos x="412" y="258"/>
                </a:cxn>
                <a:cxn ang="0">
                  <a:pos x="398" y="288"/>
                </a:cxn>
                <a:cxn ang="0">
                  <a:pos x="387" y="300"/>
                </a:cxn>
                <a:cxn ang="0">
                  <a:pos x="366" y="327"/>
                </a:cxn>
                <a:cxn ang="0">
                  <a:pos x="327" y="319"/>
                </a:cxn>
                <a:cxn ang="0">
                  <a:pos x="303" y="304"/>
                </a:cxn>
                <a:cxn ang="0">
                  <a:pos x="286" y="312"/>
                </a:cxn>
                <a:cxn ang="0">
                  <a:pos x="223" y="308"/>
                </a:cxn>
                <a:cxn ang="0">
                  <a:pos x="223" y="285"/>
                </a:cxn>
                <a:cxn ang="0">
                  <a:pos x="193" y="265"/>
                </a:cxn>
                <a:cxn ang="0">
                  <a:pos x="180" y="249"/>
                </a:cxn>
                <a:cxn ang="0">
                  <a:pos x="198" y="234"/>
                </a:cxn>
                <a:cxn ang="0">
                  <a:pos x="198" y="222"/>
                </a:cxn>
                <a:cxn ang="0">
                  <a:pos x="198" y="210"/>
                </a:cxn>
                <a:cxn ang="0">
                  <a:pos x="231" y="207"/>
                </a:cxn>
                <a:cxn ang="0">
                  <a:pos x="235" y="191"/>
                </a:cxn>
                <a:cxn ang="0">
                  <a:pos x="223" y="175"/>
                </a:cxn>
                <a:cxn ang="0">
                  <a:pos x="206" y="175"/>
                </a:cxn>
                <a:cxn ang="0">
                  <a:pos x="193" y="195"/>
                </a:cxn>
                <a:cxn ang="0">
                  <a:pos x="164" y="187"/>
                </a:cxn>
                <a:cxn ang="0">
                  <a:pos x="155" y="171"/>
                </a:cxn>
                <a:cxn ang="0">
                  <a:pos x="135" y="164"/>
                </a:cxn>
                <a:cxn ang="0">
                  <a:pos x="138" y="121"/>
                </a:cxn>
                <a:cxn ang="0">
                  <a:pos x="135" y="117"/>
                </a:cxn>
                <a:cxn ang="0">
                  <a:pos x="117" y="117"/>
                </a:cxn>
                <a:cxn ang="0">
                  <a:pos x="101" y="109"/>
                </a:cxn>
                <a:cxn ang="0">
                  <a:pos x="67" y="97"/>
                </a:cxn>
                <a:cxn ang="0">
                  <a:pos x="46" y="78"/>
                </a:cxn>
                <a:cxn ang="0">
                  <a:pos x="0" y="63"/>
                </a:cxn>
                <a:cxn ang="0">
                  <a:pos x="4" y="43"/>
                </a:cxn>
                <a:cxn ang="0">
                  <a:pos x="20" y="35"/>
                </a:cxn>
                <a:cxn ang="0">
                  <a:pos x="54" y="63"/>
                </a:cxn>
                <a:cxn ang="0">
                  <a:pos x="67" y="63"/>
                </a:cxn>
                <a:cxn ang="0">
                  <a:pos x="97" y="58"/>
                </a:cxn>
                <a:cxn ang="0">
                  <a:pos x="114" y="47"/>
                </a:cxn>
                <a:cxn ang="0">
                  <a:pos x="138" y="66"/>
                </a:cxn>
                <a:cxn ang="0">
                  <a:pos x="146" y="47"/>
                </a:cxn>
                <a:cxn ang="0">
                  <a:pos x="151" y="39"/>
                </a:cxn>
                <a:cxn ang="0">
                  <a:pos x="172" y="27"/>
                </a:cxn>
                <a:cxn ang="0">
                  <a:pos x="177" y="4"/>
                </a:cxn>
                <a:cxn ang="0">
                  <a:pos x="198" y="0"/>
                </a:cxn>
                <a:cxn ang="0">
                  <a:pos x="248" y="31"/>
                </a:cxn>
                <a:cxn ang="0">
                  <a:pos x="281" y="47"/>
                </a:cxn>
                <a:cxn ang="0">
                  <a:pos x="353" y="152"/>
                </a:cxn>
                <a:cxn ang="0">
                  <a:pos x="349" y="164"/>
                </a:cxn>
                <a:cxn ang="0">
                  <a:pos x="395" y="183"/>
                </a:cxn>
                <a:cxn ang="0">
                  <a:pos x="407" y="202"/>
                </a:cxn>
                <a:cxn ang="0">
                  <a:pos x="429" y="210"/>
                </a:cxn>
                <a:cxn ang="0">
                  <a:pos x="441" y="230"/>
                </a:cxn>
                <a:cxn ang="0">
                  <a:pos x="424" y="238"/>
                </a:cxn>
                <a:cxn ang="0">
                  <a:pos x="403" y="230"/>
                </a:cxn>
                <a:cxn ang="0">
                  <a:pos x="369" y="230"/>
                </a:cxn>
                <a:cxn ang="0">
                  <a:pos x="340" y="219"/>
                </a:cxn>
                <a:cxn ang="0">
                  <a:pos x="327" y="230"/>
                </a:cxn>
                <a:cxn ang="0">
                  <a:pos x="357" y="238"/>
                </a:cxn>
                <a:cxn ang="0">
                  <a:pos x="382" y="249"/>
                </a:cxn>
                <a:cxn ang="0">
                  <a:pos x="412" y="258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4" name="iS1ide-Freeform 53"/>
            <p:cNvSpPr/>
            <p:nvPr/>
          </p:nvSpPr>
          <p:spPr bwMode="auto">
            <a:xfrm>
              <a:off x="4987931" y="3840163"/>
              <a:ext cx="917576" cy="544511"/>
            </a:xfrm>
            <a:custGeom>
              <a:avLst/>
              <a:gdLst/>
              <a:ahLst/>
              <a:cxnLst>
                <a:cxn ang="0">
                  <a:pos x="83" y="324"/>
                </a:cxn>
                <a:cxn ang="0">
                  <a:pos x="154" y="308"/>
                </a:cxn>
                <a:cxn ang="0">
                  <a:pos x="157" y="277"/>
                </a:cxn>
                <a:cxn ang="0">
                  <a:pos x="259" y="273"/>
                </a:cxn>
                <a:cxn ang="0">
                  <a:pos x="309" y="300"/>
                </a:cxn>
                <a:cxn ang="0">
                  <a:pos x="351" y="281"/>
                </a:cxn>
                <a:cxn ang="0">
                  <a:pos x="368" y="300"/>
                </a:cxn>
                <a:cxn ang="0">
                  <a:pos x="397" y="269"/>
                </a:cxn>
                <a:cxn ang="0">
                  <a:pos x="409" y="308"/>
                </a:cxn>
                <a:cxn ang="0">
                  <a:pos x="435" y="324"/>
                </a:cxn>
                <a:cxn ang="0">
                  <a:pos x="484" y="297"/>
                </a:cxn>
                <a:cxn ang="0">
                  <a:pos x="569" y="249"/>
                </a:cxn>
                <a:cxn ang="0">
                  <a:pos x="560" y="171"/>
                </a:cxn>
                <a:cxn ang="0">
                  <a:pos x="569" y="144"/>
                </a:cxn>
                <a:cxn ang="0">
                  <a:pos x="514" y="121"/>
                </a:cxn>
                <a:cxn ang="0">
                  <a:pos x="476" y="121"/>
                </a:cxn>
                <a:cxn ang="0">
                  <a:pos x="421" y="102"/>
                </a:cxn>
                <a:cxn ang="0">
                  <a:pos x="388" y="70"/>
                </a:cxn>
                <a:cxn ang="0">
                  <a:pos x="359" y="66"/>
                </a:cxn>
                <a:cxn ang="0">
                  <a:pos x="292" y="66"/>
                </a:cxn>
                <a:cxn ang="0">
                  <a:pos x="176" y="0"/>
                </a:cxn>
                <a:cxn ang="0">
                  <a:pos x="146" y="8"/>
                </a:cxn>
                <a:cxn ang="0">
                  <a:pos x="74" y="8"/>
                </a:cxn>
                <a:cxn ang="0">
                  <a:pos x="83" y="35"/>
                </a:cxn>
                <a:cxn ang="0">
                  <a:pos x="116" y="43"/>
                </a:cxn>
                <a:cxn ang="0">
                  <a:pos x="78" y="66"/>
                </a:cxn>
                <a:cxn ang="0">
                  <a:pos x="78" y="98"/>
                </a:cxn>
                <a:cxn ang="0">
                  <a:pos x="100" y="129"/>
                </a:cxn>
                <a:cxn ang="0">
                  <a:pos x="125" y="191"/>
                </a:cxn>
                <a:cxn ang="0">
                  <a:pos x="108" y="203"/>
                </a:cxn>
                <a:cxn ang="0">
                  <a:pos x="16" y="238"/>
                </a:cxn>
                <a:cxn ang="0">
                  <a:pos x="11" y="269"/>
                </a:cxn>
                <a:cxn ang="0">
                  <a:pos x="28" y="304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5" name="iS1ide-Freeform 54"/>
            <p:cNvSpPr/>
            <p:nvPr/>
          </p:nvSpPr>
          <p:spPr bwMode="auto">
            <a:xfrm>
              <a:off x="4987931" y="3840163"/>
              <a:ext cx="917576" cy="544511"/>
            </a:xfrm>
            <a:custGeom>
              <a:avLst/>
              <a:gdLst/>
              <a:ahLst/>
              <a:cxnLst>
                <a:cxn ang="0">
                  <a:pos x="83" y="324"/>
                </a:cxn>
                <a:cxn ang="0">
                  <a:pos x="154" y="308"/>
                </a:cxn>
                <a:cxn ang="0">
                  <a:pos x="157" y="277"/>
                </a:cxn>
                <a:cxn ang="0">
                  <a:pos x="259" y="273"/>
                </a:cxn>
                <a:cxn ang="0">
                  <a:pos x="309" y="300"/>
                </a:cxn>
                <a:cxn ang="0">
                  <a:pos x="351" y="281"/>
                </a:cxn>
                <a:cxn ang="0">
                  <a:pos x="368" y="300"/>
                </a:cxn>
                <a:cxn ang="0">
                  <a:pos x="397" y="269"/>
                </a:cxn>
                <a:cxn ang="0">
                  <a:pos x="409" y="308"/>
                </a:cxn>
                <a:cxn ang="0">
                  <a:pos x="435" y="324"/>
                </a:cxn>
                <a:cxn ang="0">
                  <a:pos x="484" y="297"/>
                </a:cxn>
                <a:cxn ang="0">
                  <a:pos x="569" y="249"/>
                </a:cxn>
                <a:cxn ang="0">
                  <a:pos x="560" y="171"/>
                </a:cxn>
                <a:cxn ang="0">
                  <a:pos x="569" y="144"/>
                </a:cxn>
                <a:cxn ang="0">
                  <a:pos x="514" y="121"/>
                </a:cxn>
                <a:cxn ang="0">
                  <a:pos x="476" y="121"/>
                </a:cxn>
                <a:cxn ang="0">
                  <a:pos x="421" y="102"/>
                </a:cxn>
                <a:cxn ang="0">
                  <a:pos x="388" y="70"/>
                </a:cxn>
                <a:cxn ang="0">
                  <a:pos x="359" y="66"/>
                </a:cxn>
                <a:cxn ang="0">
                  <a:pos x="292" y="66"/>
                </a:cxn>
                <a:cxn ang="0">
                  <a:pos x="176" y="0"/>
                </a:cxn>
                <a:cxn ang="0">
                  <a:pos x="146" y="8"/>
                </a:cxn>
                <a:cxn ang="0">
                  <a:pos x="74" y="8"/>
                </a:cxn>
                <a:cxn ang="0">
                  <a:pos x="83" y="35"/>
                </a:cxn>
                <a:cxn ang="0">
                  <a:pos x="116" y="43"/>
                </a:cxn>
                <a:cxn ang="0">
                  <a:pos x="78" y="66"/>
                </a:cxn>
                <a:cxn ang="0">
                  <a:pos x="78" y="98"/>
                </a:cxn>
                <a:cxn ang="0">
                  <a:pos x="100" y="129"/>
                </a:cxn>
                <a:cxn ang="0">
                  <a:pos x="125" y="191"/>
                </a:cxn>
                <a:cxn ang="0">
                  <a:pos x="108" y="203"/>
                </a:cxn>
                <a:cxn ang="0">
                  <a:pos x="16" y="238"/>
                </a:cxn>
                <a:cxn ang="0">
                  <a:pos x="11" y="269"/>
                </a:cxn>
                <a:cxn ang="0">
                  <a:pos x="28" y="304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rgbClr val="F79E26"/>
            </a:solidFill>
            <a:ln w="12700" cap="rnd" cmpd="sng">
              <a:solidFill>
                <a:srgbClr val="9CC5B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6" name="ïšḻïďê-Freeform 55"/>
            <p:cNvSpPr/>
            <p:nvPr/>
          </p:nvSpPr>
          <p:spPr bwMode="auto">
            <a:xfrm>
              <a:off x="3717930" y="3760787"/>
              <a:ext cx="1466851" cy="1055688"/>
            </a:xfrm>
            <a:custGeom>
              <a:avLst/>
              <a:gdLst/>
              <a:ahLst/>
              <a:cxnLst>
                <a:cxn ang="0">
                  <a:pos x="373" y="59"/>
                </a:cxn>
                <a:cxn ang="0">
                  <a:pos x="355" y="20"/>
                </a:cxn>
                <a:cxn ang="0">
                  <a:pos x="418" y="0"/>
                </a:cxn>
                <a:cxn ang="0">
                  <a:pos x="431" y="39"/>
                </a:cxn>
                <a:cxn ang="0">
                  <a:pos x="486" y="86"/>
                </a:cxn>
                <a:cxn ang="0">
                  <a:pos x="516" y="86"/>
                </a:cxn>
                <a:cxn ang="0">
                  <a:pos x="541" y="129"/>
                </a:cxn>
                <a:cxn ang="0">
                  <a:pos x="604" y="121"/>
                </a:cxn>
                <a:cxn ang="0">
                  <a:pos x="628" y="102"/>
                </a:cxn>
                <a:cxn ang="0">
                  <a:pos x="648" y="121"/>
                </a:cxn>
                <a:cxn ang="0">
                  <a:pos x="711" y="114"/>
                </a:cxn>
                <a:cxn ang="0">
                  <a:pos x="725" y="133"/>
                </a:cxn>
                <a:cxn ang="0">
                  <a:pos x="796" y="156"/>
                </a:cxn>
                <a:cxn ang="0">
                  <a:pos x="876" y="168"/>
                </a:cxn>
                <a:cxn ang="0">
                  <a:pos x="917" y="176"/>
                </a:cxn>
                <a:cxn ang="0">
                  <a:pos x="955" y="200"/>
                </a:cxn>
                <a:cxn ang="0">
                  <a:pos x="955" y="258"/>
                </a:cxn>
                <a:cxn ang="0">
                  <a:pos x="908" y="281"/>
                </a:cxn>
                <a:cxn ang="0">
                  <a:pos x="834" y="305"/>
                </a:cxn>
                <a:cxn ang="0">
                  <a:pos x="850" y="351"/>
                </a:cxn>
                <a:cxn ang="0">
                  <a:pos x="905" y="402"/>
                </a:cxn>
                <a:cxn ang="0">
                  <a:pos x="879" y="480"/>
                </a:cxn>
                <a:cxn ang="0">
                  <a:pos x="834" y="429"/>
                </a:cxn>
                <a:cxn ang="0">
                  <a:pos x="816" y="410"/>
                </a:cxn>
                <a:cxn ang="0">
                  <a:pos x="766" y="402"/>
                </a:cxn>
                <a:cxn ang="0">
                  <a:pos x="730" y="437"/>
                </a:cxn>
                <a:cxn ang="0">
                  <a:pos x="699" y="457"/>
                </a:cxn>
                <a:cxn ang="0">
                  <a:pos x="654" y="449"/>
                </a:cxn>
                <a:cxn ang="0">
                  <a:pos x="628" y="485"/>
                </a:cxn>
                <a:cxn ang="0">
                  <a:pos x="683" y="524"/>
                </a:cxn>
                <a:cxn ang="0">
                  <a:pos x="604" y="531"/>
                </a:cxn>
                <a:cxn ang="0">
                  <a:pos x="577" y="508"/>
                </a:cxn>
                <a:cxn ang="0">
                  <a:pos x="528" y="515"/>
                </a:cxn>
                <a:cxn ang="0">
                  <a:pos x="516" y="480"/>
                </a:cxn>
                <a:cxn ang="0">
                  <a:pos x="489" y="461"/>
                </a:cxn>
                <a:cxn ang="0">
                  <a:pos x="486" y="488"/>
                </a:cxn>
                <a:cxn ang="0">
                  <a:pos x="457" y="512"/>
                </a:cxn>
                <a:cxn ang="0">
                  <a:pos x="410" y="582"/>
                </a:cxn>
                <a:cxn ang="0">
                  <a:pos x="398" y="664"/>
                </a:cxn>
                <a:cxn ang="0">
                  <a:pos x="335" y="680"/>
                </a:cxn>
                <a:cxn ang="0">
                  <a:pos x="247" y="543"/>
                </a:cxn>
                <a:cxn ang="0">
                  <a:pos x="196" y="519"/>
                </a:cxn>
                <a:cxn ang="0">
                  <a:pos x="201" y="485"/>
                </a:cxn>
                <a:cxn ang="0">
                  <a:pos x="154" y="488"/>
                </a:cxn>
                <a:cxn ang="0">
                  <a:pos x="113" y="422"/>
                </a:cxn>
                <a:cxn ang="0">
                  <a:pos x="105" y="297"/>
                </a:cxn>
                <a:cxn ang="0">
                  <a:pos x="99" y="234"/>
                </a:cxn>
                <a:cxn ang="0">
                  <a:pos x="0" y="114"/>
                </a:cxn>
                <a:cxn ang="0">
                  <a:pos x="12" y="82"/>
                </a:cxn>
                <a:cxn ang="0">
                  <a:pos x="151" y="86"/>
                </a:cxn>
                <a:cxn ang="0">
                  <a:pos x="193" y="94"/>
                </a:cxn>
                <a:cxn ang="0">
                  <a:pos x="264" y="125"/>
                </a:cxn>
                <a:cxn ang="0">
                  <a:pos x="272" y="90"/>
                </a:cxn>
                <a:cxn ang="0">
                  <a:pos x="319" y="94"/>
                </a:cxn>
                <a:cxn ang="0">
                  <a:pos x="360" y="86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7" name="ïšḻïďê-Freeform 56"/>
            <p:cNvSpPr/>
            <p:nvPr/>
          </p:nvSpPr>
          <p:spPr bwMode="auto">
            <a:xfrm>
              <a:off x="1571627" y="3359150"/>
              <a:ext cx="2320929" cy="1187449"/>
            </a:xfrm>
            <a:custGeom>
              <a:avLst/>
              <a:gdLst/>
              <a:ahLst/>
              <a:cxnLst>
                <a:cxn ang="0">
                  <a:pos x="921" y="730"/>
                </a:cxn>
                <a:cxn ang="0">
                  <a:pos x="947" y="757"/>
                </a:cxn>
                <a:cxn ang="0">
                  <a:pos x="1022" y="730"/>
                </a:cxn>
                <a:cxn ang="0">
                  <a:pos x="1068" y="699"/>
                </a:cxn>
                <a:cxn ang="0">
                  <a:pos x="1126" y="679"/>
                </a:cxn>
                <a:cxn ang="0">
                  <a:pos x="1189" y="660"/>
                </a:cxn>
                <a:cxn ang="0">
                  <a:pos x="1286" y="645"/>
                </a:cxn>
                <a:cxn ang="0">
                  <a:pos x="1290" y="679"/>
                </a:cxn>
                <a:cxn ang="0">
                  <a:pos x="1319" y="684"/>
                </a:cxn>
                <a:cxn ang="0">
                  <a:pos x="1303" y="726"/>
                </a:cxn>
                <a:cxn ang="0">
                  <a:pos x="1319" y="730"/>
                </a:cxn>
                <a:cxn ang="0">
                  <a:pos x="1403" y="726"/>
                </a:cxn>
                <a:cxn ang="0">
                  <a:pos x="1453" y="742"/>
                </a:cxn>
                <a:cxn ang="0">
                  <a:pos x="1474" y="750"/>
                </a:cxn>
                <a:cxn ang="0">
                  <a:pos x="1479" y="699"/>
                </a:cxn>
                <a:cxn ang="0">
                  <a:pos x="1513" y="664"/>
                </a:cxn>
                <a:cxn ang="0">
                  <a:pos x="1487" y="499"/>
                </a:cxn>
                <a:cxn ang="0">
                  <a:pos x="1458" y="410"/>
                </a:cxn>
                <a:cxn ang="0">
                  <a:pos x="1387" y="379"/>
                </a:cxn>
                <a:cxn ang="0">
                  <a:pos x="1340" y="460"/>
                </a:cxn>
                <a:cxn ang="0">
                  <a:pos x="1252" y="418"/>
                </a:cxn>
                <a:cxn ang="0">
                  <a:pos x="1094" y="362"/>
                </a:cxn>
                <a:cxn ang="0">
                  <a:pos x="1026" y="355"/>
                </a:cxn>
                <a:cxn ang="0">
                  <a:pos x="896" y="304"/>
                </a:cxn>
                <a:cxn ang="0">
                  <a:pos x="833" y="164"/>
                </a:cxn>
                <a:cxn ang="0">
                  <a:pos x="858" y="120"/>
                </a:cxn>
                <a:cxn ang="0">
                  <a:pos x="853" y="62"/>
                </a:cxn>
                <a:cxn ang="0">
                  <a:pos x="867" y="31"/>
                </a:cxn>
                <a:cxn ang="0">
                  <a:pos x="754" y="0"/>
                </a:cxn>
                <a:cxn ang="0">
                  <a:pos x="670" y="12"/>
                </a:cxn>
                <a:cxn ang="0">
                  <a:pos x="569" y="42"/>
                </a:cxn>
                <a:cxn ang="0">
                  <a:pos x="469" y="54"/>
                </a:cxn>
                <a:cxn ang="0">
                  <a:pos x="402" y="20"/>
                </a:cxn>
                <a:cxn ang="0">
                  <a:pos x="288" y="39"/>
                </a:cxn>
                <a:cxn ang="0">
                  <a:pos x="247" y="15"/>
                </a:cxn>
                <a:cxn ang="0">
                  <a:pos x="162" y="23"/>
                </a:cxn>
                <a:cxn ang="0">
                  <a:pos x="121" y="74"/>
                </a:cxn>
                <a:cxn ang="0">
                  <a:pos x="99" y="101"/>
                </a:cxn>
                <a:cxn ang="0">
                  <a:pos x="70" y="113"/>
                </a:cxn>
                <a:cxn ang="0">
                  <a:pos x="58" y="132"/>
                </a:cxn>
                <a:cxn ang="0">
                  <a:pos x="78" y="176"/>
                </a:cxn>
                <a:cxn ang="0">
                  <a:pos x="75" y="222"/>
                </a:cxn>
                <a:cxn ang="0">
                  <a:pos x="20" y="206"/>
                </a:cxn>
                <a:cxn ang="0">
                  <a:pos x="0" y="222"/>
                </a:cxn>
                <a:cxn ang="0">
                  <a:pos x="12" y="265"/>
                </a:cxn>
                <a:cxn ang="0">
                  <a:pos x="4" y="304"/>
                </a:cxn>
                <a:cxn ang="0">
                  <a:pos x="33" y="316"/>
                </a:cxn>
                <a:cxn ang="0">
                  <a:pos x="99" y="379"/>
                </a:cxn>
                <a:cxn ang="0">
                  <a:pos x="138" y="433"/>
                </a:cxn>
                <a:cxn ang="0">
                  <a:pos x="162" y="449"/>
                </a:cxn>
                <a:cxn ang="0">
                  <a:pos x="209" y="445"/>
                </a:cxn>
                <a:cxn ang="0">
                  <a:pos x="319" y="558"/>
                </a:cxn>
                <a:cxn ang="0">
                  <a:pos x="351" y="547"/>
                </a:cxn>
                <a:cxn ang="0">
                  <a:pos x="360" y="589"/>
                </a:cxn>
                <a:cxn ang="0">
                  <a:pos x="426" y="616"/>
                </a:cxn>
                <a:cxn ang="0">
                  <a:pos x="481" y="667"/>
                </a:cxn>
                <a:cxn ang="0">
                  <a:pos x="494" y="691"/>
                </a:cxn>
                <a:cxn ang="0">
                  <a:pos x="552" y="687"/>
                </a:cxn>
                <a:cxn ang="0">
                  <a:pos x="658" y="711"/>
                </a:cxn>
                <a:cxn ang="0">
                  <a:pos x="707" y="723"/>
                </a:cxn>
                <a:cxn ang="0">
                  <a:pos x="707" y="765"/>
                </a:cxn>
                <a:cxn ang="0">
                  <a:pos x="801" y="699"/>
                </a:cxn>
                <a:cxn ang="0">
                  <a:pos x="872" y="726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8" name="ïšḻïďê-Freeform 57"/>
            <p:cNvSpPr/>
            <p:nvPr/>
          </p:nvSpPr>
          <p:spPr bwMode="auto">
            <a:xfrm>
              <a:off x="2846391" y="3062287"/>
              <a:ext cx="1504951" cy="1011236"/>
            </a:xfrm>
            <a:custGeom>
              <a:avLst/>
              <a:gdLst/>
              <a:ahLst/>
              <a:cxnLst>
                <a:cxn ang="0">
                  <a:pos x="80" y="242"/>
                </a:cxn>
                <a:cxn ang="0">
                  <a:pos x="125" y="215"/>
                </a:cxn>
                <a:cxn ang="0">
                  <a:pos x="109" y="204"/>
                </a:cxn>
                <a:cxn ang="0">
                  <a:pos x="138" y="176"/>
                </a:cxn>
                <a:cxn ang="0">
                  <a:pos x="101" y="106"/>
                </a:cxn>
                <a:cxn ang="0">
                  <a:pos x="122" y="43"/>
                </a:cxn>
                <a:cxn ang="0">
                  <a:pos x="323" y="0"/>
                </a:cxn>
                <a:cxn ang="0">
                  <a:pos x="440" y="24"/>
                </a:cxn>
                <a:cxn ang="0">
                  <a:pos x="512" y="63"/>
                </a:cxn>
                <a:cxn ang="0">
                  <a:pos x="575" y="36"/>
                </a:cxn>
                <a:cxn ang="0">
                  <a:pos x="662" y="28"/>
                </a:cxn>
                <a:cxn ang="0">
                  <a:pos x="772" y="55"/>
                </a:cxn>
                <a:cxn ang="0">
                  <a:pos x="838" y="129"/>
                </a:cxn>
                <a:cxn ang="0">
                  <a:pos x="901" y="149"/>
                </a:cxn>
                <a:cxn ang="0">
                  <a:pos x="965" y="251"/>
                </a:cxn>
                <a:cxn ang="0">
                  <a:pos x="977" y="320"/>
                </a:cxn>
                <a:cxn ang="0">
                  <a:pos x="944" y="371"/>
                </a:cxn>
                <a:cxn ang="0">
                  <a:pos x="906" y="402"/>
                </a:cxn>
                <a:cxn ang="0">
                  <a:pos x="890" y="449"/>
                </a:cxn>
                <a:cxn ang="0">
                  <a:pos x="848" y="426"/>
                </a:cxn>
                <a:cxn ang="0">
                  <a:pos x="851" y="461"/>
                </a:cxn>
                <a:cxn ang="0">
                  <a:pos x="914" y="493"/>
                </a:cxn>
                <a:cxn ang="0">
                  <a:pos x="944" y="508"/>
                </a:cxn>
                <a:cxn ang="0">
                  <a:pos x="906" y="532"/>
                </a:cxn>
                <a:cxn ang="0">
                  <a:pos x="876" y="527"/>
                </a:cxn>
                <a:cxn ang="0">
                  <a:pos x="835" y="551"/>
                </a:cxn>
                <a:cxn ang="0">
                  <a:pos x="805" y="583"/>
                </a:cxn>
                <a:cxn ang="0">
                  <a:pos x="750" y="524"/>
                </a:cxn>
                <a:cxn ang="0">
                  <a:pos x="667" y="520"/>
                </a:cxn>
                <a:cxn ang="0">
                  <a:pos x="575" y="539"/>
                </a:cxn>
                <a:cxn ang="0">
                  <a:pos x="553" y="571"/>
                </a:cxn>
                <a:cxn ang="0">
                  <a:pos x="508" y="652"/>
                </a:cxn>
                <a:cxn ang="0">
                  <a:pos x="418" y="610"/>
                </a:cxn>
                <a:cxn ang="0">
                  <a:pos x="260" y="554"/>
                </a:cxn>
                <a:cxn ang="0">
                  <a:pos x="193" y="547"/>
                </a:cxn>
                <a:cxn ang="0">
                  <a:pos x="62" y="496"/>
                </a:cxn>
                <a:cxn ang="0">
                  <a:pos x="0" y="356"/>
                </a:cxn>
                <a:cxn ang="0">
                  <a:pos x="25" y="312"/>
                </a:cxn>
                <a:cxn ang="0">
                  <a:pos x="20" y="254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59" name="ïšḻïďê-Freeform 58"/>
            <p:cNvSpPr/>
            <p:nvPr/>
          </p:nvSpPr>
          <p:spPr bwMode="auto">
            <a:xfrm>
              <a:off x="2846391" y="3062287"/>
              <a:ext cx="1504951" cy="1011236"/>
            </a:xfrm>
            <a:custGeom>
              <a:avLst/>
              <a:gdLst/>
              <a:ahLst/>
              <a:cxnLst>
                <a:cxn ang="0">
                  <a:pos x="80" y="242"/>
                </a:cxn>
                <a:cxn ang="0">
                  <a:pos x="125" y="215"/>
                </a:cxn>
                <a:cxn ang="0">
                  <a:pos x="109" y="204"/>
                </a:cxn>
                <a:cxn ang="0">
                  <a:pos x="138" y="176"/>
                </a:cxn>
                <a:cxn ang="0">
                  <a:pos x="101" y="106"/>
                </a:cxn>
                <a:cxn ang="0">
                  <a:pos x="122" y="43"/>
                </a:cxn>
                <a:cxn ang="0">
                  <a:pos x="323" y="0"/>
                </a:cxn>
                <a:cxn ang="0">
                  <a:pos x="440" y="24"/>
                </a:cxn>
                <a:cxn ang="0">
                  <a:pos x="512" y="63"/>
                </a:cxn>
                <a:cxn ang="0">
                  <a:pos x="575" y="36"/>
                </a:cxn>
                <a:cxn ang="0">
                  <a:pos x="662" y="28"/>
                </a:cxn>
                <a:cxn ang="0">
                  <a:pos x="772" y="55"/>
                </a:cxn>
                <a:cxn ang="0">
                  <a:pos x="838" y="129"/>
                </a:cxn>
                <a:cxn ang="0">
                  <a:pos x="901" y="149"/>
                </a:cxn>
                <a:cxn ang="0">
                  <a:pos x="965" y="251"/>
                </a:cxn>
                <a:cxn ang="0">
                  <a:pos x="977" y="320"/>
                </a:cxn>
                <a:cxn ang="0">
                  <a:pos x="944" y="371"/>
                </a:cxn>
                <a:cxn ang="0">
                  <a:pos x="906" y="402"/>
                </a:cxn>
                <a:cxn ang="0">
                  <a:pos x="890" y="449"/>
                </a:cxn>
                <a:cxn ang="0">
                  <a:pos x="848" y="426"/>
                </a:cxn>
                <a:cxn ang="0">
                  <a:pos x="851" y="461"/>
                </a:cxn>
                <a:cxn ang="0">
                  <a:pos x="914" y="493"/>
                </a:cxn>
                <a:cxn ang="0">
                  <a:pos x="944" y="508"/>
                </a:cxn>
                <a:cxn ang="0">
                  <a:pos x="906" y="532"/>
                </a:cxn>
                <a:cxn ang="0">
                  <a:pos x="876" y="527"/>
                </a:cxn>
                <a:cxn ang="0">
                  <a:pos x="835" y="551"/>
                </a:cxn>
                <a:cxn ang="0">
                  <a:pos x="805" y="583"/>
                </a:cxn>
                <a:cxn ang="0">
                  <a:pos x="750" y="524"/>
                </a:cxn>
                <a:cxn ang="0">
                  <a:pos x="667" y="520"/>
                </a:cxn>
                <a:cxn ang="0">
                  <a:pos x="575" y="539"/>
                </a:cxn>
                <a:cxn ang="0">
                  <a:pos x="553" y="571"/>
                </a:cxn>
                <a:cxn ang="0">
                  <a:pos x="508" y="652"/>
                </a:cxn>
                <a:cxn ang="0">
                  <a:pos x="418" y="610"/>
                </a:cxn>
                <a:cxn ang="0">
                  <a:pos x="260" y="554"/>
                </a:cxn>
                <a:cxn ang="0">
                  <a:pos x="193" y="547"/>
                </a:cxn>
                <a:cxn ang="0">
                  <a:pos x="62" y="496"/>
                </a:cxn>
                <a:cxn ang="0">
                  <a:pos x="0" y="356"/>
                </a:cxn>
                <a:cxn ang="0">
                  <a:pos x="25" y="312"/>
                </a:cxn>
                <a:cxn ang="0">
                  <a:pos x="20" y="254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0" name="ïšḻïďê-Freeform 59"/>
            <p:cNvSpPr/>
            <p:nvPr/>
          </p:nvSpPr>
          <p:spPr bwMode="auto">
            <a:xfrm>
              <a:off x="3365505" y="2657475"/>
              <a:ext cx="1624016" cy="1309687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37" y="117"/>
                </a:cxn>
                <a:cxn ang="0">
                  <a:pos x="162" y="55"/>
                </a:cxn>
                <a:cxn ang="0">
                  <a:pos x="193" y="12"/>
                </a:cxn>
                <a:cxn ang="0">
                  <a:pos x="217" y="0"/>
                </a:cxn>
                <a:cxn ang="0">
                  <a:pos x="267" y="27"/>
                </a:cxn>
                <a:cxn ang="0">
                  <a:pos x="272" y="114"/>
                </a:cxn>
                <a:cxn ang="0">
                  <a:pos x="335" y="183"/>
                </a:cxn>
                <a:cxn ang="0">
                  <a:pos x="440" y="161"/>
                </a:cxn>
                <a:cxn ang="0">
                  <a:pos x="469" y="180"/>
                </a:cxn>
                <a:cxn ang="0">
                  <a:pos x="423" y="227"/>
                </a:cxn>
                <a:cxn ang="0">
                  <a:pos x="473" y="273"/>
                </a:cxn>
                <a:cxn ang="0">
                  <a:pos x="494" y="281"/>
                </a:cxn>
                <a:cxn ang="0">
                  <a:pos x="519" y="317"/>
                </a:cxn>
                <a:cxn ang="0">
                  <a:pos x="620" y="317"/>
                </a:cxn>
                <a:cxn ang="0">
                  <a:pos x="709" y="285"/>
                </a:cxn>
                <a:cxn ang="0">
                  <a:pos x="717" y="336"/>
                </a:cxn>
                <a:cxn ang="0">
                  <a:pos x="691" y="368"/>
                </a:cxn>
                <a:cxn ang="0">
                  <a:pos x="687" y="414"/>
                </a:cxn>
                <a:cxn ang="0">
                  <a:pos x="750" y="437"/>
                </a:cxn>
                <a:cxn ang="0">
                  <a:pos x="817" y="547"/>
                </a:cxn>
                <a:cxn ang="0">
                  <a:pos x="851" y="590"/>
                </a:cxn>
                <a:cxn ang="0">
                  <a:pos x="884" y="613"/>
                </a:cxn>
                <a:cxn ang="0">
                  <a:pos x="892" y="586"/>
                </a:cxn>
                <a:cxn ang="0">
                  <a:pos x="927" y="551"/>
                </a:cxn>
                <a:cxn ang="0">
                  <a:pos x="892" y="523"/>
                </a:cxn>
                <a:cxn ang="0">
                  <a:pos x="914" y="457"/>
                </a:cxn>
                <a:cxn ang="0">
                  <a:pos x="947" y="461"/>
                </a:cxn>
                <a:cxn ang="0">
                  <a:pos x="1018" y="503"/>
                </a:cxn>
                <a:cxn ang="0">
                  <a:pos x="1061" y="542"/>
                </a:cxn>
                <a:cxn ang="0">
                  <a:pos x="1052" y="593"/>
                </a:cxn>
                <a:cxn ang="0">
                  <a:pos x="998" y="613"/>
                </a:cxn>
                <a:cxn ang="0">
                  <a:pos x="990" y="625"/>
                </a:cxn>
                <a:cxn ang="0">
                  <a:pos x="951" y="640"/>
                </a:cxn>
                <a:cxn ang="0">
                  <a:pos x="906" y="632"/>
                </a:cxn>
                <a:cxn ang="0">
                  <a:pos x="906" y="652"/>
                </a:cxn>
                <a:cxn ang="0">
                  <a:pos x="888" y="679"/>
                </a:cxn>
                <a:cxn ang="0">
                  <a:pos x="898" y="730"/>
                </a:cxn>
                <a:cxn ang="0">
                  <a:pos x="901" y="757"/>
                </a:cxn>
                <a:cxn ang="0">
                  <a:pos x="856" y="766"/>
                </a:cxn>
                <a:cxn ang="0">
                  <a:pos x="859" y="813"/>
                </a:cxn>
                <a:cxn ang="0">
                  <a:pos x="835" y="832"/>
                </a:cxn>
                <a:cxn ang="0">
                  <a:pos x="772" y="840"/>
                </a:cxn>
                <a:cxn ang="0">
                  <a:pos x="746" y="796"/>
                </a:cxn>
                <a:cxn ang="0">
                  <a:pos x="717" y="796"/>
                </a:cxn>
                <a:cxn ang="0">
                  <a:pos x="662" y="750"/>
                </a:cxn>
                <a:cxn ang="0">
                  <a:pos x="650" y="711"/>
                </a:cxn>
                <a:cxn ang="0">
                  <a:pos x="587" y="730"/>
                </a:cxn>
                <a:cxn ang="0">
                  <a:pos x="574" y="754"/>
                </a:cxn>
                <a:cxn ang="0">
                  <a:pos x="511" y="722"/>
                </a:cxn>
                <a:cxn ang="0">
                  <a:pos x="508" y="688"/>
                </a:cxn>
                <a:cxn ang="0">
                  <a:pos x="549" y="711"/>
                </a:cxn>
                <a:cxn ang="0">
                  <a:pos x="566" y="664"/>
                </a:cxn>
                <a:cxn ang="0">
                  <a:pos x="604" y="632"/>
                </a:cxn>
                <a:cxn ang="0">
                  <a:pos x="637" y="581"/>
                </a:cxn>
                <a:cxn ang="0">
                  <a:pos x="624" y="512"/>
                </a:cxn>
                <a:cxn ang="0">
                  <a:pos x="560" y="410"/>
                </a:cxn>
                <a:cxn ang="0">
                  <a:pos x="499" y="391"/>
                </a:cxn>
                <a:cxn ang="0">
                  <a:pos x="432" y="317"/>
                </a:cxn>
                <a:cxn ang="0">
                  <a:pos x="322" y="290"/>
                </a:cxn>
                <a:cxn ang="0">
                  <a:pos x="235" y="297"/>
                </a:cxn>
                <a:cxn ang="0">
                  <a:pos x="172" y="324"/>
                </a:cxn>
                <a:cxn ang="0">
                  <a:pos x="100" y="28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1" name="ïšḻïďê-Freeform 60"/>
            <p:cNvSpPr/>
            <p:nvPr/>
          </p:nvSpPr>
          <p:spPr bwMode="auto">
            <a:xfrm>
              <a:off x="3365505" y="2657475"/>
              <a:ext cx="1624016" cy="1309687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37" y="117"/>
                </a:cxn>
                <a:cxn ang="0">
                  <a:pos x="162" y="55"/>
                </a:cxn>
                <a:cxn ang="0">
                  <a:pos x="193" y="12"/>
                </a:cxn>
                <a:cxn ang="0">
                  <a:pos x="217" y="0"/>
                </a:cxn>
                <a:cxn ang="0">
                  <a:pos x="267" y="27"/>
                </a:cxn>
                <a:cxn ang="0">
                  <a:pos x="272" y="114"/>
                </a:cxn>
                <a:cxn ang="0">
                  <a:pos x="335" y="183"/>
                </a:cxn>
                <a:cxn ang="0">
                  <a:pos x="440" y="161"/>
                </a:cxn>
                <a:cxn ang="0">
                  <a:pos x="469" y="180"/>
                </a:cxn>
                <a:cxn ang="0">
                  <a:pos x="423" y="227"/>
                </a:cxn>
                <a:cxn ang="0">
                  <a:pos x="473" y="273"/>
                </a:cxn>
                <a:cxn ang="0">
                  <a:pos x="494" y="281"/>
                </a:cxn>
                <a:cxn ang="0">
                  <a:pos x="519" y="317"/>
                </a:cxn>
                <a:cxn ang="0">
                  <a:pos x="620" y="317"/>
                </a:cxn>
                <a:cxn ang="0">
                  <a:pos x="709" y="285"/>
                </a:cxn>
                <a:cxn ang="0">
                  <a:pos x="717" y="336"/>
                </a:cxn>
                <a:cxn ang="0">
                  <a:pos x="691" y="368"/>
                </a:cxn>
                <a:cxn ang="0">
                  <a:pos x="687" y="414"/>
                </a:cxn>
                <a:cxn ang="0">
                  <a:pos x="750" y="437"/>
                </a:cxn>
                <a:cxn ang="0">
                  <a:pos x="817" y="547"/>
                </a:cxn>
                <a:cxn ang="0">
                  <a:pos x="851" y="590"/>
                </a:cxn>
                <a:cxn ang="0">
                  <a:pos x="884" y="613"/>
                </a:cxn>
                <a:cxn ang="0">
                  <a:pos x="892" y="586"/>
                </a:cxn>
                <a:cxn ang="0">
                  <a:pos x="927" y="551"/>
                </a:cxn>
                <a:cxn ang="0">
                  <a:pos x="892" y="523"/>
                </a:cxn>
                <a:cxn ang="0">
                  <a:pos x="914" y="457"/>
                </a:cxn>
                <a:cxn ang="0">
                  <a:pos x="947" y="461"/>
                </a:cxn>
                <a:cxn ang="0">
                  <a:pos x="1018" y="503"/>
                </a:cxn>
                <a:cxn ang="0">
                  <a:pos x="1061" y="542"/>
                </a:cxn>
                <a:cxn ang="0">
                  <a:pos x="1052" y="593"/>
                </a:cxn>
                <a:cxn ang="0">
                  <a:pos x="998" y="613"/>
                </a:cxn>
                <a:cxn ang="0">
                  <a:pos x="990" y="625"/>
                </a:cxn>
                <a:cxn ang="0">
                  <a:pos x="951" y="640"/>
                </a:cxn>
                <a:cxn ang="0">
                  <a:pos x="906" y="632"/>
                </a:cxn>
                <a:cxn ang="0">
                  <a:pos x="906" y="652"/>
                </a:cxn>
                <a:cxn ang="0">
                  <a:pos x="888" y="679"/>
                </a:cxn>
                <a:cxn ang="0">
                  <a:pos x="898" y="730"/>
                </a:cxn>
                <a:cxn ang="0">
                  <a:pos x="901" y="757"/>
                </a:cxn>
                <a:cxn ang="0">
                  <a:pos x="856" y="766"/>
                </a:cxn>
                <a:cxn ang="0">
                  <a:pos x="859" y="813"/>
                </a:cxn>
                <a:cxn ang="0">
                  <a:pos x="835" y="832"/>
                </a:cxn>
                <a:cxn ang="0">
                  <a:pos x="772" y="840"/>
                </a:cxn>
                <a:cxn ang="0">
                  <a:pos x="746" y="796"/>
                </a:cxn>
                <a:cxn ang="0">
                  <a:pos x="717" y="796"/>
                </a:cxn>
                <a:cxn ang="0">
                  <a:pos x="662" y="750"/>
                </a:cxn>
                <a:cxn ang="0">
                  <a:pos x="650" y="711"/>
                </a:cxn>
                <a:cxn ang="0">
                  <a:pos x="587" y="730"/>
                </a:cxn>
                <a:cxn ang="0">
                  <a:pos x="574" y="754"/>
                </a:cxn>
                <a:cxn ang="0">
                  <a:pos x="511" y="722"/>
                </a:cxn>
                <a:cxn ang="0">
                  <a:pos x="508" y="688"/>
                </a:cxn>
                <a:cxn ang="0">
                  <a:pos x="549" y="711"/>
                </a:cxn>
                <a:cxn ang="0">
                  <a:pos x="566" y="664"/>
                </a:cxn>
                <a:cxn ang="0">
                  <a:pos x="604" y="632"/>
                </a:cxn>
                <a:cxn ang="0">
                  <a:pos x="637" y="581"/>
                </a:cxn>
                <a:cxn ang="0">
                  <a:pos x="624" y="512"/>
                </a:cxn>
                <a:cxn ang="0">
                  <a:pos x="560" y="410"/>
                </a:cxn>
                <a:cxn ang="0">
                  <a:pos x="499" y="391"/>
                </a:cxn>
                <a:cxn ang="0">
                  <a:pos x="432" y="317"/>
                </a:cxn>
                <a:cxn ang="0">
                  <a:pos x="322" y="290"/>
                </a:cxn>
                <a:cxn ang="0">
                  <a:pos x="235" y="297"/>
                </a:cxn>
                <a:cxn ang="0">
                  <a:pos x="172" y="324"/>
                </a:cxn>
                <a:cxn ang="0">
                  <a:pos x="100" y="28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2" name="ïšḻïďê-Freeform 61"/>
            <p:cNvSpPr/>
            <p:nvPr/>
          </p:nvSpPr>
          <p:spPr bwMode="auto">
            <a:xfrm>
              <a:off x="1293815" y="1725614"/>
              <a:ext cx="2389190" cy="1722436"/>
            </a:xfrm>
            <a:custGeom>
              <a:avLst/>
              <a:gdLst/>
              <a:ahLst/>
              <a:cxnLst>
                <a:cxn ang="0">
                  <a:pos x="1089" y="54"/>
                </a:cxn>
                <a:cxn ang="0">
                  <a:pos x="1131" y="117"/>
                </a:cxn>
                <a:cxn ang="0">
                  <a:pos x="1198" y="137"/>
                </a:cxn>
                <a:cxn ang="0">
                  <a:pos x="1235" y="277"/>
                </a:cxn>
                <a:cxn ang="0">
                  <a:pos x="1223" y="355"/>
                </a:cxn>
                <a:cxn ang="0">
                  <a:pos x="1475" y="453"/>
                </a:cxn>
                <a:cxn ang="0">
                  <a:pos x="1519" y="516"/>
                </a:cxn>
                <a:cxn ang="0">
                  <a:pos x="1550" y="614"/>
                </a:cxn>
                <a:cxn ang="0">
                  <a:pos x="1445" y="684"/>
                </a:cxn>
                <a:cxn ang="0">
                  <a:pos x="1357" y="758"/>
                </a:cxn>
                <a:cxn ang="0">
                  <a:pos x="1328" y="872"/>
                </a:cxn>
                <a:cxn ang="0">
                  <a:pos x="1118" y="970"/>
                </a:cxn>
                <a:cxn ang="0">
                  <a:pos x="1131" y="1051"/>
                </a:cxn>
                <a:cxn ang="0">
                  <a:pos x="1143" y="1079"/>
                </a:cxn>
                <a:cxn ang="0">
                  <a:pos x="1068" y="1095"/>
                </a:cxn>
                <a:cxn ang="0">
                  <a:pos x="938" y="1056"/>
                </a:cxn>
                <a:cxn ang="0">
                  <a:pos x="817" y="1068"/>
                </a:cxn>
                <a:cxn ang="0">
                  <a:pos x="653" y="1110"/>
                </a:cxn>
                <a:cxn ang="0">
                  <a:pos x="519" y="1068"/>
                </a:cxn>
                <a:cxn ang="0">
                  <a:pos x="430" y="1071"/>
                </a:cxn>
                <a:cxn ang="0">
                  <a:pos x="351" y="1048"/>
                </a:cxn>
                <a:cxn ang="0">
                  <a:pos x="217" y="1020"/>
                </a:cxn>
                <a:cxn ang="0">
                  <a:pos x="99" y="966"/>
                </a:cxn>
                <a:cxn ang="0">
                  <a:pos x="91" y="892"/>
                </a:cxn>
                <a:cxn ang="0">
                  <a:pos x="8" y="836"/>
                </a:cxn>
                <a:cxn ang="0">
                  <a:pos x="45" y="824"/>
                </a:cxn>
                <a:cxn ang="0">
                  <a:pos x="62" y="731"/>
                </a:cxn>
                <a:cxn ang="0">
                  <a:pos x="0" y="684"/>
                </a:cxn>
                <a:cxn ang="0">
                  <a:pos x="32" y="614"/>
                </a:cxn>
                <a:cxn ang="0">
                  <a:pos x="94" y="579"/>
                </a:cxn>
                <a:cxn ang="0">
                  <a:pos x="157" y="567"/>
                </a:cxn>
                <a:cxn ang="0">
                  <a:pos x="184" y="598"/>
                </a:cxn>
                <a:cxn ang="0">
                  <a:pos x="335" y="570"/>
                </a:cxn>
                <a:cxn ang="0">
                  <a:pos x="497" y="504"/>
                </a:cxn>
                <a:cxn ang="0">
                  <a:pos x="548" y="438"/>
                </a:cxn>
                <a:cxn ang="0">
                  <a:pos x="527" y="289"/>
                </a:cxn>
                <a:cxn ang="0">
                  <a:pos x="644" y="266"/>
                </a:cxn>
                <a:cxn ang="0">
                  <a:pos x="694" y="289"/>
                </a:cxn>
                <a:cxn ang="0">
                  <a:pos x="757" y="140"/>
                </a:cxn>
                <a:cxn ang="0">
                  <a:pos x="850" y="160"/>
                </a:cxn>
                <a:cxn ang="0">
                  <a:pos x="933" y="71"/>
                </a:cxn>
                <a:cxn ang="0">
                  <a:pos x="1005" y="31"/>
                </a:cxn>
                <a:cxn ang="0">
                  <a:pos x="1084" y="8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3" name="ïšḻïďê-Freeform 62"/>
            <p:cNvSpPr/>
            <p:nvPr/>
          </p:nvSpPr>
          <p:spPr bwMode="auto">
            <a:xfrm>
              <a:off x="4670431" y="3036889"/>
              <a:ext cx="588963" cy="1008061"/>
            </a:xfrm>
            <a:custGeom>
              <a:avLst/>
              <a:gdLst/>
              <a:ahLst/>
              <a:cxnLst>
                <a:cxn ang="0">
                  <a:pos x="317" y="386"/>
                </a:cxn>
                <a:cxn ang="0">
                  <a:pos x="309" y="219"/>
                </a:cxn>
                <a:cxn ang="0">
                  <a:pos x="334" y="164"/>
                </a:cxn>
                <a:cxn ang="0">
                  <a:pos x="334" y="86"/>
                </a:cxn>
                <a:cxn ang="0">
                  <a:pos x="350" y="35"/>
                </a:cxn>
                <a:cxn ang="0">
                  <a:pos x="338" y="0"/>
                </a:cxn>
                <a:cxn ang="0">
                  <a:pos x="279" y="20"/>
                </a:cxn>
                <a:cxn ang="0">
                  <a:pos x="259" y="66"/>
                </a:cxn>
                <a:cxn ang="0">
                  <a:pos x="238" y="82"/>
                </a:cxn>
                <a:cxn ang="0">
                  <a:pos x="163" y="164"/>
                </a:cxn>
                <a:cxn ang="0">
                  <a:pos x="108" y="164"/>
                </a:cxn>
                <a:cxn ang="0">
                  <a:pos x="91" y="215"/>
                </a:cxn>
                <a:cxn ang="0">
                  <a:pos x="163" y="257"/>
                </a:cxn>
                <a:cxn ang="0">
                  <a:pos x="204" y="296"/>
                </a:cxn>
                <a:cxn ang="0">
                  <a:pos x="196" y="347"/>
                </a:cxn>
                <a:cxn ang="0">
                  <a:pos x="141" y="367"/>
                </a:cxn>
                <a:cxn ang="0">
                  <a:pos x="133" y="379"/>
                </a:cxn>
                <a:cxn ang="0">
                  <a:pos x="94" y="394"/>
                </a:cxn>
                <a:cxn ang="0">
                  <a:pos x="50" y="386"/>
                </a:cxn>
                <a:cxn ang="0">
                  <a:pos x="50" y="406"/>
                </a:cxn>
                <a:cxn ang="0">
                  <a:pos x="33" y="433"/>
                </a:cxn>
                <a:cxn ang="0">
                  <a:pos x="42" y="484"/>
                </a:cxn>
                <a:cxn ang="0">
                  <a:pos x="45" y="511"/>
                </a:cxn>
                <a:cxn ang="0">
                  <a:pos x="0" y="520"/>
                </a:cxn>
                <a:cxn ang="0">
                  <a:pos x="3" y="567"/>
                </a:cxn>
                <a:cxn ang="0">
                  <a:pos x="23" y="586"/>
                </a:cxn>
                <a:cxn ang="0">
                  <a:pos x="86" y="579"/>
                </a:cxn>
                <a:cxn ang="0">
                  <a:pos x="100" y="598"/>
                </a:cxn>
                <a:cxn ang="0">
                  <a:pos x="171" y="621"/>
                </a:cxn>
                <a:cxn ang="0">
                  <a:pos x="251" y="633"/>
                </a:cxn>
                <a:cxn ang="0">
                  <a:pos x="293" y="640"/>
                </a:cxn>
                <a:cxn ang="0">
                  <a:pos x="283" y="606"/>
                </a:cxn>
                <a:cxn ang="0">
                  <a:pos x="317" y="570"/>
                </a:cxn>
                <a:cxn ang="0">
                  <a:pos x="309" y="555"/>
                </a:cxn>
                <a:cxn ang="0">
                  <a:pos x="275" y="531"/>
                </a:cxn>
                <a:cxn ang="0">
                  <a:pos x="342" y="523"/>
                </a:cxn>
                <a:cxn ang="0">
                  <a:pos x="364" y="531"/>
                </a:cxn>
                <a:cxn ang="0">
                  <a:pos x="385" y="496"/>
                </a:cxn>
                <a:cxn ang="0">
                  <a:pos x="330" y="410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4" name="ïšḻïďê-Freeform 63"/>
            <p:cNvSpPr/>
            <p:nvPr/>
          </p:nvSpPr>
          <p:spPr bwMode="auto">
            <a:xfrm>
              <a:off x="4670431" y="3036889"/>
              <a:ext cx="588963" cy="1008061"/>
            </a:xfrm>
            <a:custGeom>
              <a:avLst/>
              <a:gdLst/>
              <a:ahLst/>
              <a:cxnLst>
                <a:cxn ang="0">
                  <a:pos x="317" y="386"/>
                </a:cxn>
                <a:cxn ang="0">
                  <a:pos x="309" y="219"/>
                </a:cxn>
                <a:cxn ang="0">
                  <a:pos x="334" y="164"/>
                </a:cxn>
                <a:cxn ang="0">
                  <a:pos x="334" y="86"/>
                </a:cxn>
                <a:cxn ang="0">
                  <a:pos x="350" y="35"/>
                </a:cxn>
                <a:cxn ang="0">
                  <a:pos x="338" y="0"/>
                </a:cxn>
                <a:cxn ang="0">
                  <a:pos x="279" y="20"/>
                </a:cxn>
                <a:cxn ang="0">
                  <a:pos x="259" y="66"/>
                </a:cxn>
                <a:cxn ang="0">
                  <a:pos x="238" y="82"/>
                </a:cxn>
                <a:cxn ang="0">
                  <a:pos x="163" y="164"/>
                </a:cxn>
                <a:cxn ang="0">
                  <a:pos x="108" y="164"/>
                </a:cxn>
                <a:cxn ang="0">
                  <a:pos x="91" y="215"/>
                </a:cxn>
                <a:cxn ang="0">
                  <a:pos x="163" y="257"/>
                </a:cxn>
                <a:cxn ang="0">
                  <a:pos x="204" y="296"/>
                </a:cxn>
                <a:cxn ang="0">
                  <a:pos x="196" y="347"/>
                </a:cxn>
                <a:cxn ang="0">
                  <a:pos x="141" y="367"/>
                </a:cxn>
                <a:cxn ang="0">
                  <a:pos x="133" y="379"/>
                </a:cxn>
                <a:cxn ang="0">
                  <a:pos x="94" y="394"/>
                </a:cxn>
                <a:cxn ang="0">
                  <a:pos x="50" y="386"/>
                </a:cxn>
                <a:cxn ang="0">
                  <a:pos x="50" y="406"/>
                </a:cxn>
                <a:cxn ang="0">
                  <a:pos x="33" y="433"/>
                </a:cxn>
                <a:cxn ang="0">
                  <a:pos x="42" y="484"/>
                </a:cxn>
                <a:cxn ang="0">
                  <a:pos x="45" y="511"/>
                </a:cxn>
                <a:cxn ang="0">
                  <a:pos x="0" y="520"/>
                </a:cxn>
                <a:cxn ang="0">
                  <a:pos x="3" y="567"/>
                </a:cxn>
                <a:cxn ang="0">
                  <a:pos x="23" y="586"/>
                </a:cxn>
                <a:cxn ang="0">
                  <a:pos x="86" y="579"/>
                </a:cxn>
                <a:cxn ang="0">
                  <a:pos x="100" y="598"/>
                </a:cxn>
                <a:cxn ang="0">
                  <a:pos x="171" y="621"/>
                </a:cxn>
                <a:cxn ang="0">
                  <a:pos x="251" y="633"/>
                </a:cxn>
                <a:cxn ang="0">
                  <a:pos x="293" y="640"/>
                </a:cxn>
                <a:cxn ang="0">
                  <a:pos x="283" y="606"/>
                </a:cxn>
                <a:cxn ang="0">
                  <a:pos x="317" y="570"/>
                </a:cxn>
                <a:cxn ang="0">
                  <a:pos x="309" y="555"/>
                </a:cxn>
                <a:cxn ang="0">
                  <a:pos x="275" y="531"/>
                </a:cxn>
                <a:cxn ang="0">
                  <a:pos x="342" y="523"/>
                </a:cxn>
                <a:cxn ang="0">
                  <a:pos x="364" y="531"/>
                </a:cxn>
                <a:cxn ang="0">
                  <a:pos x="385" y="496"/>
                </a:cxn>
                <a:cxn ang="0">
                  <a:pos x="330" y="410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5" name="ïšḻïďê-Freeform 64"/>
            <p:cNvSpPr/>
            <p:nvPr/>
          </p:nvSpPr>
          <p:spPr bwMode="auto">
            <a:xfrm>
              <a:off x="5172081" y="3419475"/>
              <a:ext cx="706440" cy="608014"/>
            </a:xfrm>
            <a:custGeom>
              <a:avLst/>
              <a:gdLst/>
              <a:ahLst/>
              <a:cxnLst>
                <a:cxn ang="0">
                  <a:pos x="54" y="269"/>
                </a:cxn>
                <a:cxn ang="0">
                  <a:pos x="117" y="324"/>
                </a:cxn>
                <a:cxn ang="0">
                  <a:pos x="172" y="336"/>
                </a:cxn>
                <a:cxn ang="0">
                  <a:pos x="221" y="328"/>
                </a:cxn>
                <a:cxn ang="0">
                  <a:pos x="239" y="336"/>
                </a:cxn>
                <a:cxn ang="0">
                  <a:pos x="256" y="328"/>
                </a:cxn>
                <a:cxn ang="0">
                  <a:pos x="267" y="340"/>
                </a:cxn>
                <a:cxn ang="0">
                  <a:pos x="276" y="360"/>
                </a:cxn>
                <a:cxn ang="0">
                  <a:pos x="301" y="371"/>
                </a:cxn>
                <a:cxn ang="0">
                  <a:pos x="330" y="371"/>
                </a:cxn>
                <a:cxn ang="0">
                  <a:pos x="355" y="391"/>
                </a:cxn>
                <a:cxn ang="0">
                  <a:pos x="377" y="379"/>
                </a:cxn>
                <a:cxn ang="0">
                  <a:pos x="393" y="391"/>
                </a:cxn>
                <a:cxn ang="0">
                  <a:pos x="406" y="363"/>
                </a:cxn>
                <a:cxn ang="0">
                  <a:pos x="426" y="355"/>
                </a:cxn>
                <a:cxn ang="0">
                  <a:pos x="432" y="332"/>
                </a:cxn>
                <a:cxn ang="0">
                  <a:pos x="423" y="297"/>
                </a:cxn>
                <a:cxn ang="0">
                  <a:pos x="418" y="293"/>
                </a:cxn>
                <a:cxn ang="0">
                  <a:pos x="402" y="313"/>
                </a:cxn>
                <a:cxn ang="0">
                  <a:pos x="369" y="289"/>
                </a:cxn>
                <a:cxn ang="0">
                  <a:pos x="347" y="262"/>
                </a:cxn>
                <a:cxn ang="0">
                  <a:pos x="369" y="245"/>
                </a:cxn>
                <a:cxn ang="0">
                  <a:pos x="377" y="218"/>
                </a:cxn>
                <a:cxn ang="0">
                  <a:pos x="390" y="211"/>
                </a:cxn>
                <a:cxn ang="0">
                  <a:pos x="390" y="176"/>
                </a:cxn>
                <a:cxn ang="0">
                  <a:pos x="398" y="167"/>
                </a:cxn>
                <a:cxn ang="0">
                  <a:pos x="414" y="179"/>
                </a:cxn>
                <a:cxn ang="0">
                  <a:pos x="426" y="196"/>
                </a:cxn>
                <a:cxn ang="0">
                  <a:pos x="452" y="179"/>
                </a:cxn>
                <a:cxn ang="0">
                  <a:pos x="461" y="172"/>
                </a:cxn>
                <a:cxn ang="0">
                  <a:pos x="456" y="152"/>
                </a:cxn>
                <a:cxn ang="0">
                  <a:pos x="426" y="137"/>
                </a:cxn>
                <a:cxn ang="0">
                  <a:pos x="423" y="121"/>
                </a:cxn>
                <a:cxn ang="0">
                  <a:pos x="372" y="125"/>
                </a:cxn>
                <a:cxn ang="0">
                  <a:pos x="339" y="101"/>
                </a:cxn>
                <a:cxn ang="0">
                  <a:pos x="327" y="98"/>
                </a:cxn>
                <a:cxn ang="0">
                  <a:pos x="327" y="78"/>
                </a:cxn>
                <a:cxn ang="0">
                  <a:pos x="398" y="8"/>
                </a:cxn>
                <a:cxn ang="0">
                  <a:pos x="369" y="11"/>
                </a:cxn>
                <a:cxn ang="0">
                  <a:pos x="355" y="23"/>
                </a:cxn>
                <a:cxn ang="0">
                  <a:pos x="347" y="15"/>
                </a:cxn>
                <a:cxn ang="0">
                  <a:pos x="347" y="3"/>
                </a:cxn>
                <a:cxn ang="0">
                  <a:pos x="335" y="0"/>
                </a:cxn>
                <a:cxn ang="0">
                  <a:pos x="306" y="11"/>
                </a:cxn>
                <a:cxn ang="0">
                  <a:pos x="221" y="0"/>
                </a:cxn>
                <a:cxn ang="0">
                  <a:pos x="217" y="62"/>
                </a:cxn>
                <a:cxn ang="0">
                  <a:pos x="180" y="89"/>
                </a:cxn>
                <a:cxn ang="0">
                  <a:pos x="130" y="101"/>
                </a:cxn>
                <a:cxn ang="0">
                  <a:pos x="54" y="148"/>
                </a:cxn>
                <a:cxn ang="0">
                  <a:pos x="0" y="164"/>
                </a:cxn>
                <a:cxn ang="0">
                  <a:pos x="0" y="172"/>
                </a:cxn>
                <a:cxn ang="0">
                  <a:pos x="54" y="250"/>
                </a:cxn>
                <a:cxn ang="0">
                  <a:pos x="54" y="269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6" name="ïšḻïďê-Freeform 65"/>
            <p:cNvSpPr/>
            <p:nvPr/>
          </p:nvSpPr>
          <p:spPr bwMode="auto">
            <a:xfrm>
              <a:off x="5172081" y="3419475"/>
              <a:ext cx="706440" cy="608014"/>
            </a:xfrm>
            <a:custGeom>
              <a:avLst/>
              <a:gdLst/>
              <a:ahLst/>
              <a:cxnLst>
                <a:cxn ang="0">
                  <a:pos x="54" y="269"/>
                </a:cxn>
                <a:cxn ang="0">
                  <a:pos x="117" y="324"/>
                </a:cxn>
                <a:cxn ang="0">
                  <a:pos x="172" y="336"/>
                </a:cxn>
                <a:cxn ang="0">
                  <a:pos x="221" y="328"/>
                </a:cxn>
                <a:cxn ang="0">
                  <a:pos x="239" y="336"/>
                </a:cxn>
                <a:cxn ang="0">
                  <a:pos x="256" y="328"/>
                </a:cxn>
                <a:cxn ang="0">
                  <a:pos x="267" y="340"/>
                </a:cxn>
                <a:cxn ang="0">
                  <a:pos x="276" y="360"/>
                </a:cxn>
                <a:cxn ang="0">
                  <a:pos x="301" y="371"/>
                </a:cxn>
                <a:cxn ang="0">
                  <a:pos x="330" y="371"/>
                </a:cxn>
                <a:cxn ang="0">
                  <a:pos x="355" y="391"/>
                </a:cxn>
                <a:cxn ang="0">
                  <a:pos x="377" y="379"/>
                </a:cxn>
                <a:cxn ang="0">
                  <a:pos x="393" y="391"/>
                </a:cxn>
                <a:cxn ang="0">
                  <a:pos x="406" y="363"/>
                </a:cxn>
                <a:cxn ang="0">
                  <a:pos x="426" y="355"/>
                </a:cxn>
                <a:cxn ang="0">
                  <a:pos x="432" y="332"/>
                </a:cxn>
                <a:cxn ang="0">
                  <a:pos x="423" y="297"/>
                </a:cxn>
                <a:cxn ang="0">
                  <a:pos x="418" y="293"/>
                </a:cxn>
                <a:cxn ang="0">
                  <a:pos x="402" y="313"/>
                </a:cxn>
                <a:cxn ang="0">
                  <a:pos x="369" y="289"/>
                </a:cxn>
                <a:cxn ang="0">
                  <a:pos x="347" y="262"/>
                </a:cxn>
                <a:cxn ang="0">
                  <a:pos x="369" y="245"/>
                </a:cxn>
                <a:cxn ang="0">
                  <a:pos x="377" y="218"/>
                </a:cxn>
                <a:cxn ang="0">
                  <a:pos x="390" y="211"/>
                </a:cxn>
                <a:cxn ang="0">
                  <a:pos x="390" y="176"/>
                </a:cxn>
                <a:cxn ang="0">
                  <a:pos x="398" y="167"/>
                </a:cxn>
                <a:cxn ang="0">
                  <a:pos x="414" y="179"/>
                </a:cxn>
                <a:cxn ang="0">
                  <a:pos x="426" y="196"/>
                </a:cxn>
                <a:cxn ang="0">
                  <a:pos x="452" y="179"/>
                </a:cxn>
                <a:cxn ang="0">
                  <a:pos x="461" y="172"/>
                </a:cxn>
                <a:cxn ang="0">
                  <a:pos x="456" y="152"/>
                </a:cxn>
                <a:cxn ang="0">
                  <a:pos x="426" y="137"/>
                </a:cxn>
                <a:cxn ang="0">
                  <a:pos x="423" y="121"/>
                </a:cxn>
                <a:cxn ang="0">
                  <a:pos x="372" y="125"/>
                </a:cxn>
                <a:cxn ang="0">
                  <a:pos x="339" y="101"/>
                </a:cxn>
                <a:cxn ang="0">
                  <a:pos x="327" y="98"/>
                </a:cxn>
                <a:cxn ang="0">
                  <a:pos x="327" y="78"/>
                </a:cxn>
                <a:cxn ang="0">
                  <a:pos x="398" y="8"/>
                </a:cxn>
                <a:cxn ang="0">
                  <a:pos x="369" y="11"/>
                </a:cxn>
                <a:cxn ang="0">
                  <a:pos x="355" y="23"/>
                </a:cxn>
                <a:cxn ang="0">
                  <a:pos x="347" y="15"/>
                </a:cxn>
                <a:cxn ang="0">
                  <a:pos x="347" y="3"/>
                </a:cxn>
                <a:cxn ang="0">
                  <a:pos x="335" y="0"/>
                </a:cxn>
                <a:cxn ang="0">
                  <a:pos x="306" y="11"/>
                </a:cxn>
                <a:cxn ang="0">
                  <a:pos x="221" y="0"/>
                </a:cxn>
                <a:cxn ang="0">
                  <a:pos x="217" y="62"/>
                </a:cxn>
                <a:cxn ang="0">
                  <a:pos x="180" y="89"/>
                </a:cxn>
                <a:cxn ang="0">
                  <a:pos x="130" y="101"/>
                </a:cxn>
                <a:cxn ang="0">
                  <a:pos x="54" y="148"/>
                </a:cxn>
                <a:cxn ang="0">
                  <a:pos x="0" y="164"/>
                </a:cxn>
                <a:cxn ang="0">
                  <a:pos x="0" y="172"/>
                </a:cxn>
                <a:cxn ang="0">
                  <a:pos x="54" y="250"/>
                </a:cxn>
                <a:cxn ang="0">
                  <a:pos x="54" y="269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7" name="ïšḻïďê-Freeform 66"/>
            <p:cNvSpPr/>
            <p:nvPr/>
          </p:nvSpPr>
          <p:spPr bwMode="auto">
            <a:xfrm>
              <a:off x="5141920" y="2878139"/>
              <a:ext cx="409576" cy="795337"/>
            </a:xfrm>
            <a:custGeom>
              <a:avLst/>
              <a:gdLst/>
              <a:ahLst/>
              <a:cxnLst>
                <a:cxn ang="0">
                  <a:pos x="20" y="515"/>
                </a:cxn>
                <a:cxn ang="0">
                  <a:pos x="75" y="499"/>
                </a:cxn>
                <a:cxn ang="0">
                  <a:pos x="150" y="452"/>
                </a:cxn>
                <a:cxn ang="0">
                  <a:pos x="200" y="440"/>
                </a:cxn>
                <a:cxn ang="0">
                  <a:pos x="238" y="413"/>
                </a:cxn>
                <a:cxn ang="0">
                  <a:pos x="243" y="351"/>
                </a:cxn>
                <a:cxn ang="0">
                  <a:pos x="224" y="332"/>
                </a:cxn>
                <a:cxn ang="0">
                  <a:pos x="229" y="312"/>
                </a:cxn>
                <a:cxn ang="0">
                  <a:pos x="243" y="293"/>
                </a:cxn>
                <a:cxn ang="0">
                  <a:pos x="246" y="269"/>
                </a:cxn>
                <a:cxn ang="0">
                  <a:pos x="259" y="249"/>
                </a:cxn>
                <a:cxn ang="0">
                  <a:pos x="238" y="210"/>
                </a:cxn>
                <a:cxn ang="0">
                  <a:pos x="213" y="183"/>
                </a:cxn>
                <a:cxn ang="0">
                  <a:pos x="224" y="132"/>
                </a:cxn>
                <a:cxn ang="0">
                  <a:pos x="263" y="113"/>
                </a:cxn>
                <a:cxn ang="0">
                  <a:pos x="267" y="81"/>
                </a:cxn>
                <a:cxn ang="0">
                  <a:pos x="255" y="54"/>
                </a:cxn>
                <a:cxn ang="0">
                  <a:pos x="255" y="20"/>
                </a:cxn>
                <a:cxn ang="0">
                  <a:pos x="229" y="0"/>
                </a:cxn>
                <a:cxn ang="0">
                  <a:pos x="180" y="23"/>
                </a:cxn>
                <a:cxn ang="0">
                  <a:pos x="172" y="15"/>
                </a:cxn>
                <a:cxn ang="0">
                  <a:pos x="141" y="35"/>
                </a:cxn>
                <a:cxn ang="0">
                  <a:pos x="120" y="35"/>
                </a:cxn>
                <a:cxn ang="0">
                  <a:pos x="75" y="93"/>
                </a:cxn>
                <a:cxn ang="0">
                  <a:pos x="62" y="93"/>
                </a:cxn>
                <a:cxn ang="0">
                  <a:pos x="37" y="113"/>
                </a:cxn>
                <a:cxn ang="0">
                  <a:pos x="42" y="140"/>
                </a:cxn>
                <a:cxn ang="0">
                  <a:pos x="28" y="159"/>
                </a:cxn>
                <a:cxn ang="0">
                  <a:pos x="25" y="191"/>
                </a:cxn>
                <a:cxn ang="0">
                  <a:pos x="4" y="222"/>
                </a:cxn>
                <a:cxn ang="0">
                  <a:pos x="25" y="269"/>
                </a:cxn>
                <a:cxn ang="0">
                  <a:pos x="20" y="293"/>
                </a:cxn>
                <a:cxn ang="0">
                  <a:pos x="0" y="324"/>
                </a:cxn>
                <a:cxn ang="0">
                  <a:pos x="25" y="433"/>
                </a:cxn>
                <a:cxn ang="0">
                  <a:pos x="7" y="491"/>
                </a:cxn>
                <a:cxn ang="0">
                  <a:pos x="20" y="515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8" name="ïšḻïďê-Freeform 67"/>
            <p:cNvSpPr/>
            <p:nvPr/>
          </p:nvSpPr>
          <p:spPr bwMode="auto">
            <a:xfrm>
              <a:off x="5675319" y="3116263"/>
              <a:ext cx="758826" cy="498474"/>
            </a:xfrm>
            <a:custGeom>
              <a:avLst/>
              <a:gdLst/>
              <a:ahLst/>
              <a:cxnLst>
                <a:cxn ang="0">
                  <a:pos x="108" y="312"/>
                </a:cxn>
                <a:cxn ang="0">
                  <a:pos x="113" y="293"/>
                </a:cxn>
                <a:cxn ang="0">
                  <a:pos x="129" y="284"/>
                </a:cxn>
                <a:cxn ang="0">
                  <a:pos x="162" y="312"/>
                </a:cxn>
                <a:cxn ang="0">
                  <a:pos x="174" y="312"/>
                </a:cxn>
                <a:cxn ang="0">
                  <a:pos x="204" y="308"/>
                </a:cxn>
                <a:cxn ang="0">
                  <a:pos x="221" y="296"/>
                </a:cxn>
                <a:cxn ang="0">
                  <a:pos x="245" y="316"/>
                </a:cxn>
                <a:cxn ang="0">
                  <a:pos x="254" y="296"/>
                </a:cxn>
                <a:cxn ang="0">
                  <a:pos x="259" y="289"/>
                </a:cxn>
                <a:cxn ang="0">
                  <a:pos x="279" y="277"/>
                </a:cxn>
                <a:cxn ang="0">
                  <a:pos x="284" y="254"/>
                </a:cxn>
                <a:cxn ang="0">
                  <a:pos x="305" y="249"/>
                </a:cxn>
                <a:cxn ang="0">
                  <a:pos x="358" y="164"/>
                </a:cxn>
                <a:cxn ang="0">
                  <a:pos x="350" y="149"/>
                </a:cxn>
                <a:cxn ang="0">
                  <a:pos x="358" y="137"/>
                </a:cxn>
                <a:cxn ang="0">
                  <a:pos x="371" y="140"/>
                </a:cxn>
                <a:cxn ang="0">
                  <a:pos x="388" y="132"/>
                </a:cxn>
                <a:cxn ang="0">
                  <a:pos x="401" y="113"/>
                </a:cxn>
                <a:cxn ang="0">
                  <a:pos x="446" y="74"/>
                </a:cxn>
                <a:cxn ang="0">
                  <a:pos x="481" y="62"/>
                </a:cxn>
                <a:cxn ang="0">
                  <a:pos x="497" y="47"/>
                </a:cxn>
                <a:cxn ang="0">
                  <a:pos x="493" y="15"/>
                </a:cxn>
                <a:cxn ang="0">
                  <a:pos x="473" y="12"/>
                </a:cxn>
                <a:cxn ang="0">
                  <a:pos x="418" y="20"/>
                </a:cxn>
                <a:cxn ang="0">
                  <a:pos x="379" y="0"/>
                </a:cxn>
                <a:cxn ang="0">
                  <a:pos x="355" y="3"/>
                </a:cxn>
                <a:cxn ang="0">
                  <a:pos x="300" y="74"/>
                </a:cxn>
                <a:cxn ang="0">
                  <a:pos x="284" y="81"/>
                </a:cxn>
                <a:cxn ang="0">
                  <a:pos x="245" y="66"/>
                </a:cxn>
                <a:cxn ang="0">
                  <a:pos x="245" y="51"/>
                </a:cxn>
                <a:cxn ang="0">
                  <a:pos x="237" y="20"/>
                </a:cxn>
                <a:cxn ang="0">
                  <a:pos x="217" y="8"/>
                </a:cxn>
                <a:cxn ang="0">
                  <a:pos x="183" y="15"/>
                </a:cxn>
                <a:cxn ang="0">
                  <a:pos x="166" y="3"/>
                </a:cxn>
                <a:cxn ang="0">
                  <a:pos x="133" y="39"/>
                </a:cxn>
                <a:cxn ang="0">
                  <a:pos x="103" y="47"/>
                </a:cxn>
                <a:cxn ang="0">
                  <a:pos x="58" y="86"/>
                </a:cxn>
                <a:cxn ang="0">
                  <a:pos x="12" y="168"/>
                </a:cxn>
                <a:cxn ang="0">
                  <a:pos x="23" y="188"/>
                </a:cxn>
                <a:cxn ang="0">
                  <a:pos x="20" y="199"/>
                </a:cxn>
                <a:cxn ang="0">
                  <a:pos x="20" y="210"/>
                </a:cxn>
                <a:cxn ang="0">
                  <a:pos x="28" y="218"/>
                </a:cxn>
                <a:cxn ang="0">
                  <a:pos x="42" y="206"/>
                </a:cxn>
                <a:cxn ang="0">
                  <a:pos x="70" y="203"/>
                </a:cxn>
                <a:cxn ang="0">
                  <a:pos x="0" y="273"/>
                </a:cxn>
                <a:cxn ang="0">
                  <a:pos x="0" y="293"/>
                </a:cxn>
                <a:cxn ang="0">
                  <a:pos x="12" y="296"/>
                </a:cxn>
                <a:cxn ang="0">
                  <a:pos x="45" y="320"/>
                </a:cxn>
                <a:cxn ang="0">
                  <a:pos x="95" y="316"/>
                </a:cxn>
                <a:cxn ang="0">
                  <a:pos x="108" y="312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69" name="ïšḻïďê-Freeform 68"/>
            <p:cNvSpPr/>
            <p:nvPr/>
          </p:nvSpPr>
          <p:spPr bwMode="auto">
            <a:xfrm>
              <a:off x="5675319" y="3116263"/>
              <a:ext cx="758826" cy="498474"/>
            </a:xfrm>
            <a:custGeom>
              <a:avLst/>
              <a:gdLst/>
              <a:ahLst/>
              <a:cxnLst>
                <a:cxn ang="0">
                  <a:pos x="108" y="312"/>
                </a:cxn>
                <a:cxn ang="0">
                  <a:pos x="113" y="293"/>
                </a:cxn>
                <a:cxn ang="0">
                  <a:pos x="129" y="284"/>
                </a:cxn>
                <a:cxn ang="0">
                  <a:pos x="162" y="312"/>
                </a:cxn>
                <a:cxn ang="0">
                  <a:pos x="174" y="312"/>
                </a:cxn>
                <a:cxn ang="0">
                  <a:pos x="204" y="308"/>
                </a:cxn>
                <a:cxn ang="0">
                  <a:pos x="221" y="296"/>
                </a:cxn>
                <a:cxn ang="0">
                  <a:pos x="245" y="316"/>
                </a:cxn>
                <a:cxn ang="0">
                  <a:pos x="254" y="296"/>
                </a:cxn>
                <a:cxn ang="0">
                  <a:pos x="259" y="289"/>
                </a:cxn>
                <a:cxn ang="0">
                  <a:pos x="279" y="277"/>
                </a:cxn>
                <a:cxn ang="0">
                  <a:pos x="284" y="254"/>
                </a:cxn>
                <a:cxn ang="0">
                  <a:pos x="305" y="249"/>
                </a:cxn>
                <a:cxn ang="0">
                  <a:pos x="358" y="164"/>
                </a:cxn>
                <a:cxn ang="0">
                  <a:pos x="350" y="149"/>
                </a:cxn>
                <a:cxn ang="0">
                  <a:pos x="358" y="137"/>
                </a:cxn>
                <a:cxn ang="0">
                  <a:pos x="371" y="140"/>
                </a:cxn>
                <a:cxn ang="0">
                  <a:pos x="388" y="132"/>
                </a:cxn>
                <a:cxn ang="0">
                  <a:pos x="401" y="113"/>
                </a:cxn>
                <a:cxn ang="0">
                  <a:pos x="446" y="74"/>
                </a:cxn>
                <a:cxn ang="0">
                  <a:pos x="481" y="62"/>
                </a:cxn>
                <a:cxn ang="0">
                  <a:pos x="497" y="47"/>
                </a:cxn>
                <a:cxn ang="0">
                  <a:pos x="493" y="15"/>
                </a:cxn>
                <a:cxn ang="0">
                  <a:pos x="473" y="12"/>
                </a:cxn>
                <a:cxn ang="0">
                  <a:pos x="418" y="20"/>
                </a:cxn>
                <a:cxn ang="0">
                  <a:pos x="379" y="0"/>
                </a:cxn>
                <a:cxn ang="0">
                  <a:pos x="355" y="3"/>
                </a:cxn>
                <a:cxn ang="0">
                  <a:pos x="300" y="74"/>
                </a:cxn>
                <a:cxn ang="0">
                  <a:pos x="284" y="81"/>
                </a:cxn>
                <a:cxn ang="0">
                  <a:pos x="245" y="66"/>
                </a:cxn>
                <a:cxn ang="0">
                  <a:pos x="245" y="51"/>
                </a:cxn>
                <a:cxn ang="0">
                  <a:pos x="237" y="20"/>
                </a:cxn>
                <a:cxn ang="0">
                  <a:pos x="217" y="8"/>
                </a:cxn>
                <a:cxn ang="0">
                  <a:pos x="183" y="15"/>
                </a:cxn>
                <a:cxn ang="0">
                  <a:pos x="166" y="3"/>
                </a:cxn>
                <a:cxn ang="0">
                  <a:pos x="133" y="39"/>
                </a:cxn>
                <a:cxn ang="0">
                  <a:pos x="103" y="47"/>
                </a:cxn>
                <a:cxn ang="0">
                  <a:pos x="58" y="86"/>
                </a:cxn>
                <a:cxn ang="0">
                  <a:pos x="12" y="168"/>
                </a:cxn>
                <a:cxn ang="0">
                  <a:pos x="23" y="188"/>
                </a:cxn>
                <a:cxn ang="0">
                  <a:pos x="20" y="199"/>
                </a:cxn>
                <a:cxn ang="0">
                  <a:pos x="20" y="210"/>
                </a:cxn>
                <a:cxn ang="0">
                  <a:pos x="28" y="218"/>
                </a:cxn>
                <a:cxn ang="0">
                  <a:pos x="42" y="206"/>
                </a:cxn>
                <a:cxn ang="0">
                  <a:pos x="70" y="203"/>
                </a:cxn>
                <a:cxn ang="0">
                  <a:pos x="0" y="273"/>
                </a:cxn>
                <a:cxn ang="0">
                  <a:pos x="0" y="293"/>
                </a:cxn>
                <a:cxn ang="0">
                  <a:pos x="12" y="296"/>
                </a:cxn>
                <a:cxn ang="0">
                  <a:pos x="45" y="320"/>
                </a:cxn>
                <a:cxn ang="0">
                  <a:pos x="95" y="316"/>
                </a:cxn>
                <a:cxn ang="0">
                  <a:pos x="108" y="312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0" name="ïšḻïďê-Freeform 69"/>
            <p:cNvSpPr/>
            <p:nvPr/>
          </p:nvSpPr>
          <p:spPr bwMode="auto">
            <a:xfrm>
              <a:off x="5449895" y="2570164"/>
              <a:ext cx="647700" cy="865186"/>
            </a:xfrm>
            <a:custGeom>
              <a:avLst/>
              <a:gdLst/>
              <a:ahLst/>
              <a:cxnLst>
                <a:cxn ang="0">
                  <a:pos x="168" y="540"/>
                </a:cxn>
                <a:cxn ang="0">
                  <a:pos x="201" y="437"/>
                </a:cxn>
                <a:cxn ang="0">
                  <a:pos x="278" y="391"/>
                </a:cxn>
                <a:cxn ang="0">
                  <a:pos x="298" y="347"/>
                </a:cxn>
                <a:cxn ang="0">
                  <a:pos x="264" y="332"/>
                </a:cxn>
                <a:cxn ang="0">
                  <a:pos x="223" y="313"/>
                </a:cxn>
                <a:cxn ang="0">
                  <a:pos x="201" y="257"/>
                </a:cxn>
                <a:cxn ang="0">
                  <a:pos x="164" y="262"/>
                </a:cxn>
                <a:cxn ang="0">
                  <a:pos x="122" y="254"/>
                </a:cxn>
                <a:cxn ang="0">
                  <a:pos x="152" y="199"/>
                </a:cxn>
                <a:cxn ang="0">
                  <a:pos x="185" y="140"/>
                </a:cxn>
                <a:cxn ang="0">
                  <a:pos x="243" y="164"/>
                </a:cxn>
                <a:cxn ang="0">
                  <a:pos x="264" y="203"/>
                </a:cxn>
                <a:cxn ang="0">
                  <a:pos x="268" y="234"/>
                </a:cxn>
                <a:cxn ang="0">
                  <a:pos x="303" y="269"/>
                </a:cxn>
                <a:cxn ang="0">
                  <a:pos x="382" y="250"/>
                </a:cxn>
                <a:cxn ang="0">
                  <a:pos x="420" y="183"/>
                </a:cxn>
                <a:cxn ang="0">
                  <a:pos x="374" y="152"/>
                </a:cxn>
                <a:cxn ang="0">
                  <a:pos x="353" y="98"/>
                </a:cxn>
                <a:cxn ang="0">
                  <a:pos x="278" y="62"/>
                </a:cxn>
                <a:cxn ang="0">
                  <a:pos x="235" y="0"/>
                </a:cxn>
                <a:cxn ang="0">
                  <a:pos x="185" y="35"/>
                </a:cxn>
                <a:cxn ang="0">
                  <a:pos x="185" y="62"/>
                </a:cxn>
                <a:cxn ang="0">
                  <a:pos x="135" y="78"/>
                </a:cxn>
                <a:cxn ang="0">
                  <a:pos x="109" y="86"/>
                </a:cxn>
                <a:cxn ang="0">
                  <a:pos x="62" y="98"/>
                </a:cxn>
                <a:cxn ang="0">
                  <a:pos x="51" y="62"/>
                </a:cxn>
                <a:cxn ang="0">
                  <a:pos x="9" y="113"/>
                </a:cxn>
                <a:cxn ang="0">
                  <a:pos x="25" y="195"/>
                </a:cxn>
                <a:cxn ang="0">
                  <a:pos x="51" y="250"/>
                </a:cxn>
                <a:cxn ang="0">
                  <a:pos x="59" y="308"/>
                </a:cxn>
                <a:cxn ang="0">
                  <a:pos x="9" y="379"/>
                </a:cxn>
                <a:cxn ang="0">
                  <a:pos x="54" y="445"/>
                </a:cxn>
                <a:cxn ang="0">
                  <a:pos x="38" y="489"/>
                </a:cxn>
                <a:cxn ang="0">
                  <a:pos x="20" y="528"/>
                </a:cxn>
                <a:cxn ang="0">
                  <a:pos x="122" y="558"/>
                </a:cxn>
                <a:cxn ang="0">
                  <a:pos x="164" y="550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1" name="ïšḻïďê-Freeform 70"/>
            <p:cNvSpPr/>
            <p:nvPr/>
          </p:nvSpPr>
          <p:spPr bwMode="auto">
            <a:xfrm>
              <a:off x="5459420" y="2573338"/>
              <a:ext cx="647700" cy="865186"/>
            </a:xfrm>
            <a:custGeom>
              <a:avLst/>
              <a:gdLst/>
              <a:ahLst/>
              <a:cxnLst>
                <a:cxn ang="0">
                  <a:pos x="168" y="540"/>
                </a:cxn>
                <a:cxn ang="0">
                  <a:pos x="201" y="437"/>
                </a:cxn>
                <a:cxn ang="0">
                  <a:pos x="278" y="391"/>
                </a:cxn>
                <a:cxn ang="0">
                  <a:pos x="298" y="347"/>
                </a:cxn>
                <a:cxn ang="0">
                  <a:pos x="264" y="332"/>
                </a:cxn>
                <a:cxn ang="0">
                  <a:pos x="223" y="313"/>
                </a:cxn>
                <a:cxn ang="0">
                  <a:pos x="201" y="257"/>
                </a:cxn>
                <a:cxn ang="0">
                  <a:pos x="164" y="262"/>
                </a:cxn>
                <a:cxn ang="0">
                  <a:pos x="122" y="254"/>
                </a:cxn>
                <a:cxn ang="0">
                  <a:pos x="152" y="199"/>
                </a:cxn>
                <a:cxn ang="0">
                  <a:pos x="185" y="140"/>
                </a:cxn>
                <a:cxn ang="0">
                  <a:pos x="243" y="164"/>
                </a:cxn>
                <a:cxn ang="0">
                  <a:pos x="264" y="203"/>
                </a:cxn>
                <a:cxn ang="0">
                  <a:pos x="268" y="234"/>
                </a:cxn>
                <a:cxn ang="0">
                  <a:pos x="303" y="269"/>
                </a:cxn>
                <a:cxn ang="0">
                  <a:pos x="382" y="250"/>
                </a:cxn>
                <a:cxn ang="0">
                  <a:pos x="420" y="183"/>
                </a:cxn>
                <a:cxn ang="0">
                  <a:pos x="374" y="152"/>
                </a:cxn>
                <a:cxn ang="0">
                  <a:pos x="353" y="98"/>
                </a:cxn>
                <a:cxn ang="0">
                  <a:pos x="278" y="62"/>
                </a:cxn>
                <a:cxn ang="0">
                  <a:pos x="235" y="0"/>
                </a:cxn>
                <a:cxn ang="0">
                  <a:pos x="185" y="35"/>
                </a:cxn>
                <a:cxn ang="0">
                  <a:pos x="185" y="62"/>
                </a:cxn>
                <a:cxn ang="0">
                  <a:pos x="135" y="78"/>
                </a:cxn>
                <a:cxn ang="0">
                  <a:pos x="109" y="86"/>
                </a:cxn>
                <a:cxn ang="0">
                  <a:pos x="62" y="98"/>
                </a:cxn>
                <a:cxn ang="0">
                  <a:pos x="51" y="62"/>
                </a:cxn>
                <a:cxn ang="0">
                  <a:pos x="9" y="113"/>
                </a:cxn>
                <a:cxn ang="0">
                  <a:pos x="25" y="195"/>
                </a:cxn>
                <a:cxn ang="0">
                  <a:pos x="51" y="250"/>
                </a:cxn>
                <a:cxn ang="0">
                  <a:pos x="59" y="308"/>
                </a:cxn>
                <a:cxn ang="0">
                  <a:pos x="9" y="379"/>
                </a:cxn>
                <a:cxn ang="0">
                  <a:pos x="54" y="445"/>
                </a:cxn>
                <a:cxn ang="0">
                  <a:pos x="38" y="489"/>
                </a:cxn>
                <a:cxn ang="0">
                  <a:pos x="20" y="528"/>
                </a:cxn>
                <a:cxn ang="0">
                  <a:pos x="122" y="558"/>
                </a:cxn>
                <a:cxn ang="0">
                  <a:pos x="164" y="550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2" name="ïšḻïďê-Freeform 71"/>
            <p:cNvSpPr/>
            <p:nvPr/>
          </p:nvSpPr>
          <p:spPr bwMode="auto">
            <a:xfrm>
              <a:off x="5638807" y="2787651"/>
              <a:ext cx="200026" cy="201613"/>
            </a:xfrm>
            <a:custGeom>
              <a:avLst/>
              <a:gdLst/>
              <a:ahLst/>
              <a:cxnLst>
                <a:cxn ang="0">
                  <a:pos x="100" y="110"/>
                </a:cxn>
                <a:cxn ang="0">
                  <a:pos x="95" y="95"/>
                </a:cxn>
                <a:cxn ang="0">
                  <a:pos x="91" y="79"/>
                </a:cxn>
                <a:cxn ang="0">
                  <a:pos x="125" y="68"/>
                </a:cxn>
                <a:cxn ang="0">
                  <a:pos x="129" y="56"/>
                </a:cxn>
                <a:cxn ang="0">
                  <a:pos x="121" y="24"/>
                </a:cxn>
                <a:cxn ang="0">
                  <a:pos x="108" y="24"/>
                </a:cxn>
                <a:cxn ang="0">
                  <a:pos x="62" y="0"/>
                </a:cxn>
                <a:cxn ang="0">
                  <a:pos x="37" y="24"/>
                </a:cxn>
                <a:cxn ang="0">
                  <a:pos x="28" y="59"/>
                </a:cxn>
                <a:cxn ang="0">
                  <a:pos x="3" y="87"/>
                </a:cxn>
                <a:cxn ang="0">
                  <a:pos x="0" y="115"/>
                </a:cxn>
                <a:cxn ang="0">
                  <a:pos x="3" y="130"/>
                </a:cxn>
                <a:cxn ang="0">
                  <a:pos x="42" y="122"/>
                </a:cxn>
                <a:cxn ang="0">
                  <a:pos x="66" y="130"/>
                </a:cxn>
                <a:cxn ang="0">
                  <a:pos x="78" y="118"/>
                </a:cxn>
                <a:cxn ang="0">
                  <a:pos x="100" y="110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3" name="ïšḻïďê-Freeform 72"/>
            <p:cNvSpPr/>
            <p:nvPr/>
          </p:nvSpPr>
          <p:spPr bwMode="auto">
            <a:xfrm>
              <a:off x="4506919" y="3079751"/>
              <a:ext cx="330200" cy="528638"/>
            </a:xfrm>
            <a:custGeom>
              <a:avLst/>
              <a:gdLst/>
              <a:ahLst/>
              <a:cxnLst>
                <a:cxn ang="0">
                  <a:pos x="197" y="188"/>
                </a:cxn>
                <a:cxn ang="0">
                  <a:pos x="201" y="153"/>
                </a:cxn>
                <a:cxn ang="0">
                  <a:pos x="214" y="137"/>
                </a:cxn>
                <a:cxn ang="0">
                  <a:pos x="205" y="117"/>
                </a:cxn>
                <a:cxn ang="0">
                  <a:pos x="143" y="98"/>
                </a:cxn>
                <a:cxn ang="0">
                  <a:pos x="147" y="71"/>
                </a:cxn>
                <a:cxn ang="0">
                  <a:pos x="168" y="47"/>
                </a:cxn>
                <a:cxn ang="0">
                  <a:pos x="155" y="4"/>
                </a:cxn>
                <a:cxn ang="0">
                  <a:pos x="147" y="0"/>
                </a:cxn>
                <a:cxn ang="0">
                  <a:pos x="105" y="24"/>
                </a:cxn>
                <a:cxn ang="0">
                  <a:pos x="88" y="86"/>
                </a:cxn>
                <a:cxn ang="0">
                  <a:pos x="78" y="125"/>
                </a:cxn>
                <a:cxn ang="0">
                  <a:pos x="45" y="153"/>
                </a:cxn>
                <a:cxn ang="0">
                  <a:pos x="24" y="161"/>
                </a:cxn>
                <a:cxn ang="0">
                  <a:pos x="0" y="164"/>
                </a:cxn>
                <a:cxn ang="0">
                  <a:pos x="53" y="227"/>
                </a:cxn>
                <a:cxn ang="0">
                  <a:pos x="66" y="274"/>
                </a:cxn>
                <a:cxn ang="0">
                  <a:pos x="62" y="298"/>
                </a:cxn>
                <a:cxn ang="0">
                  <a:pos x="100" y="317"/>
                </a:cxn>
                <a:cxn ang="0">
                  <a:pos x="100" y="332"/>
                </a:cxn>
                <a:cxn ang="0">
                  <a:pos x="135" y="340"/>
                </a:cxn>
                <a:cxn ang="0">
                  <a:pos x="143" y="340"/>
                </a:cxn>
                <a:cxn ang="0">
                  <a:pos x="143" y="313"/>
                </a:cxn>
                <a:cxn ang="0">
                  <a:pos x="171" y="308"/>
                </a:cxn>
                <a:cxn ang="0">
                  <a:pos x="176" y="278"/>
                </a:cxn>
                <a:cxn ang="0">
                  <a:pos x="159" y="262"/>
                </a:cxn>
                <a:cxn ang="0">
                  <a:pos x="143" y="250"/>
                </a:cxn>
                <a:cxn ang="0">
                  <a:pos x="151" y="192"/>
                </a:cxn>
                <a:cxn ang="0">
                  <a:pos x="163" y="184"/>
                </a:cxn>
                <a:cxn ang="0">
                  <a:pos x="189" y="192"/>
                </a:cxn>
                <a:cxn ang="0">
                  <a:pos x="197" y="188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4" name="ïšḻïďê-Freeform 73"/>
            <p:cNvSpPr/>
            <p:nvPr/>
          </p:nvSpPr>
          <p:spPr bwMode="auto">
            <a:xfrm>
              <a:off x="4506919" y="3079751"/>
              <a:ext cx="330200" cy="528638"/>
            </a:xfrm>
            <a:custGeom>
              <a:avLst/>
              <a:gdLst/>
              <a:ahLst/>
              <a:cxnLst>
                <a:cxn ang="0">
                  <a:pos x="197" y="188"/>
                </a:cxn>
                <a:cxn ang="0">
                  <a:pos x="201" y="153"/>
                </a:cxn>
                <a:cxn ang="0">
                  <a:pos x="214" y="137"/>
                </a:cxn>
                <a:cxn ang="0">
                  <a:pos x="205" y="117"/>
                </a:cxn>
                <a:cxn ang="0">
                  <a:pos x="143" y="98"/>
                </a:cxn>
                <a:cxn ang="0">
                  <a:pos x="147" y="71"/>
                </a:cxn>
                <a:cxn ang="0">
                  <a:pos x="168" y="47"/>
                </a:cxn>
                <a:cxn ang="0">
                  <a:pos x="155" y="4"/>
                </a:cxn>
                <a:cxn ang="0">
                  <a:pos x="147" y="0"/>
                </a:cxn>
                <a:cxn ang="0">
                  <a:pos x="105" y="24"/>
                </a:cxn>
                <a:cxn ang="0">
                  <a:pos x="88" y="86"/>
                </a:cxn>
                <a:cxn ang="0">
                  <a:pos x="78" y="125"/>
                </a:cxn>
                <a:cxn ang="0">
                  <a:pos x="45" y="153"/>
                </a:cxn>
                <a:cxn ang="0">
                  <a:pos x="24" y="161"/>
                </a:cxn>
                <a:cxn ang="0">
                  <a:pos x="0" y="164"/>
                </a:cxn>
                <a:cxn ang="0">
                  <a:pos x="53" y="227"/>
                </a:cxn>
                <a:cxn ang="0">
                  <a:pos x="66" y="274"/>
                </a:cxn>
                <a:cxn ang="0">
                  <a:pos x="62" y="298"/>
                </a:cxn>
                <a:cxn ang="0">
                  <a:pos x="100" y="317"/>
                </a:cxn>
                <a:cxn ang="0">
                  <a:pos x="100" y="332"/>
                </a:cxn>
                <a:cxn ang="0">
                  <a:pos x="135" y="340"/>
                </a:cxn>
                <a:cxn ang="0">
                  <a:pos x="143" y="340"/>
                </a:cxn>
                <a:cxn ang="0">
                  <a:pos x="143" y="313"/>
                </a:cxn>
                <a:cxn ang="0">
                  <a:pos x="171" y="308"/>
                </a:cxn>
                <a:cxn ang="0">
                  <a:pos x="176" y="278"/>
                </a:cxn>
                <a:cxn ang="0">
                  <a:pos x="159" y="262"/>
                </a:cxn>
                <a:cxn ang="0">
                  <a:pos x="143" y="250"/>
                </a:cxn>
                <a:cxn ang="0">
                  <a:pos x="151" y="192"/>
                </a:cxn>
                <a:cxn ang="0">
                  <a:pos x="163" y="184"/>
                </a:cxn>
                <a:cxn ang="0">
                  <a:pos x="189" y="192"/>
                </a:cxn>
                <a:cxn ang="0">
                  <a:pos x="197" y="188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5" name="ïšḻïďê-Freeform 74"/>
            <p:cNvSpPr/>
            <p:nvPr/>
          </p:nvSpPr>
          <p:spPr bwMode="auto">
            <a:xfrm>
              <a:off x="3771906" y="1103313"/>
              <a:ext cx="2641602" cy="2239962"/>
            </a:xfrm>
            <a:custGeom>
              <a:avLst/>
              <a:gdLst/>
              <a:ahLst/>
              <a:cxnLst>
                <a:cxn ang="0">
                  <a:pos x="562" y="1398"/>
                </a:cxn>
                <a:cxn ang="0">
                  <a:pos x="638" y="1277"/>
                </a:cxn>
                <a:cxn ang="0">
                  <a:pos x="687" y="1390"/>
                </a:cxn>
                <a:cxn ang="0">
                  <a:pos x="758" y="1417"/>
                </a:cxn>
                <a:cxn ang="0">
                  <a:pos x="848" y="1292"/>
                </a:cxn>
                <a:cxn ang="0">
                  <a:pos x="935" y="1253"/>
                </a:cxn>
                <a:cxn ang="0">
                  <a:pos x="1040" y="1175"/>
                </a:cxn>
                <a:cxn ang="0">
                  <a:pos x="1103" y="1101"/>
                </a:cxn>
                <a:cxn ang="0">
                  <a:pos x="1166" y="1011"/>
                </a:cxn>
                <a:cxn ang="0">
                  <a:pos x="1224" y="1016"/>
                </a:cxn>
                <a:cxn ang="0">
                  <a:pos x="1297" y="996"/>
                </a:cxn>
                <a:cxn ang="0">
                  <a:pos x="1385" y="987"/>
                </a:cxn>
                <a:cxn ang="0">
                  <a:pos x="1468" y="1019"/>
                </a:cxn>
                <a:cxn ang="0">
                  <a:pos x="1514" y="987"/>
                </a:cxn>
                <a:cxn ang="0">
                  <a:pos x="1602" y="909"/>
                </a:cxn>
                <a:cxn ang="0">
                  <a:pos x="1678" y="870"/>
                </a:cxn>
                <a:cxn ang="0">
                  <a:pos x="1699" y="804"/>
                </a:cxn>
                <a:cxn ang="0">
                  <a:pos x="1606" y="757"/>
                </a:cxn>
                <a:cxn ang="0">
                  <a:pos x="1582" y="660"/>
                </a:cxn>
                <a:cxn ang="0">
                  <a:pos x="1610" y="628"/>
                </a:cxn>
                <a:cxn ang="0">
                  <a:pos x="1623" y="554"/>
                </a:cxn>
                <a:cxn ang="0">
                  <a:pos x="1623" y="535"/>
                </a:cxn>
                <a:cxn ang="0">
                  <a:pos x="1645" y="394"/>
                </a:cxn>
                <a:cxn ang="0">
                  <a:pos x="1678" y="410"/>
                </a:cxn>
                <a:cxn ang="0">
                  <a:pos x="1689" y="226"/>
                </a:cxn>
                <a:cxn ang="0">
                  <a:pos x="1577" y="148"/>
                </a:cxn>
                <a:cxn ang="0">
                  <a:pos x="1493" y="98"/>
                </a:cxn>
                <a:cxn ang="0">
                  <a:pos x="1413" y="74"/>
                </a:cxn>
                <a:cxn ang="0">
                  <a:pos x="1396" y="0"/>
                </a:cxn>
                <a:cxn ang="0">
                  <a:pos x="1364" y="74"/>
                </a:cxn>
                <a:cxn ang="0">
                  <a:pos x="1322" y="269"/>
                </a:cxn>
                <a:cxn ang="0">
                  <a:pos x="1207" y="352"/>
                </a:cxn>
                <a:cxn ang="0">
                  <a:pos x="1133" y="492"/>
                </a:cxn>
                <a:cxn ang="0">
                  <a:pos x="1250" y="515"/>
                </a:cxn>
                <a:cxn ang="0">
                  <a:pos x="1417" y="566"/>
                </a:cxn>
                <a:cxn ang="0">
                  <a:pos x="1301" y="613"/>
                </a:cxn>
                <a:cxn ang="0">
                  <a:pos x="1204" y="672"/>
                </a:cxn>
                <a:cxn ang="0">
                  <a:pos x="1078" y="777"/>
                </a:cxn>
                <a:cxn ang="0">
                  <a:pos x="931" y="796"/>
                </a:cxn>
                <a:cxn ang="0">
                  <a:pos x="898" y="929"/>
                </a:cxn>
                <a:cxn ang="0">
                  <a:pos x="671" y="1019"/>
                </a:cxn>
                <a:cxn ang="0">
                  <a:pos x="473" y="1077"/>
                </a:cxn>
                <a:cxn ang="0">
                  <a:pos x="172" y="1011"/>
                </a:cxn>
                <a:cxn ang="0">
                  <a:pos x="9" y="1058"/>
                </a:cxn>
                <a:cxn ang="0">
                  <a:pos x="101" y="1160"/>
                </a:cxn>
                <a:cxn ang="0">
                  <a:pos x="193" y="1195"/>
                </a:cxn>
                <a:cxn ang="0">
                  <a:pos x="222" y="1273"/>
                </a:cxn>
                <a:cxn ang="0">
                  <a:pos x="319" y="1324"/>
                </a:cxn>
                <a:cxn ang="0">
                  <a:pos x="462" y="1312"/>
                </a:cxn>
                <a:cxn ang="0">
                  <a:pos x="415" y="1382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6" name="ïšḻïďê-Freeform 75"/>
            <p:cNvSpPr/>
            <p:nvPr/>
          </p:nvSpPr>
          <p:spPr bwMode="auto">
            <a:xfrm>
              <a:off x="6426208" y="4791074"/>
              <a:ext cx="168275" cy="48260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36" y="55"/>
                </a:cxn>
                <a:cxn ang="0">
                  <a:pos x="21" y="78"/>
                </a:cxn>
                <a:cxn ang="0">
                  <a:pos x="6" y="101"/>
                </a:cxn>
                <a:cxn ang="0">
                  <a:pos x="6" y="125"/>
                </a:cxn>
                <a:cxn ang="0">
                  <a:pos x="0" y="148"/>
                </a:cxn>
                <a:cxn ang="0">
                  <a:pos x="0" y="179"/>
                </a:cxn>
                <a:cxn ang="0">
                  <a:pos x="0" y="211"/>
                </a:cxn>
                <a:cxn ang="0">
                  <a:pos x="0" y="234"/>
                </a:cxn>
                <a:cxn ang="0">
                  <a:pos x="0" y="257"/>
                </a:cxn>
                <a:cxn ang="0">
                  <a:pos x="21" y="281"/>
                </a:cxn>
                <a:cxn ang="0">
                  <a:pos x="36" y="304"/>
                </a:cxn>
                <a:cxn ang="0">
                  <a:pos x="59" y="312"/>
                </a:cxn>
                <a:cxn ang="0">
                  <a:pos x="66" y="289"/>
                </a:cxn>
                <a:cxn ang="0">
                  <a:pos x="66" y="265"/>
                </a:cxn>
                <a:cxn ang="0">
                  <a:pos x="81" y="242"/>
                </a:cxn>
                <a:cxn ang="0">
                  <a:pos x="96" y="218"/>
                </a:cxn>
                <a:cxn ang="0">
                  <a:pos x="111" y="195"/>
                </a:cxn>
                <a:cxn ang="0">
                  <a:pos x="111" y="172"/>
                </a:cxn>
                <a:cxn ang="0">
                  <a:pos x="111" y="148"/>
                </a:cxn>
                <a:cxn ang="0">
                  <a:pos x="111" y="125"/>
                </a:cxn>
                <a:cxn ang="0">
                  <a:pos x="111" y="101"/>
                </a:cxn>
                <a:cxn ang="0">
                  <a:pos x="111" y="78"/>
                </a:cxn>
                <a:cxn ang="0">
                  <a:pos x="111" y="55"/>
                </a:cxn>
                <a:cxn ang="0">
                  <a:pos x="89" y="39"/>
                </a:cxn>
                <a:cxn ang="0">
                  <a:pos x="81" y="8"/>
                </a:cxn>
                <a:cxn ang="0">
                  <a:pos x="59" y="0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77" name="ïšḻïďê-Freeform 76"/>
            <p:cNvSpPr/>
            <p:nvPr/>
          </p:nvSpPr>
          <p:spPr bwMode="auto">
            <a:xfrm>
              <a:off x="5141920" y="2878139"/>
              <a:ext cx="409576" cy="795337"/>
            </a:xfrm>
            <a:custGeom>
              <a:avLst/>
              <a:gdLst/>
              <a:ahLst/>
              <a:cxnLst>
                <a:cxn ang="0">
                  <a:pos x="20" y="515"/>
                </a:cxn>
                <a:cxn ang="0">
                  <a:pos x="75" y="499"/>
                </a:cxn>
                <a:cxn ang="0">
                  <a:pos x="150" y="452"/>
                </a:cxn>
                <a:cxn ang="0">
                  <a:pos x="200" y="440"/>
                </a:cxn>
                <a:cxn ang="0">
                  <a:pos x="238" y="413"/>
                </a:cxn>
                <a:cxn ang="0">
                  <a:pos x="243" y="351"/>
                </a:cxn>
                <a:cxn ang="0">
                  <a:pos x="224" y="332"/>
                </a:cxn>
                <a:cxn ang="0">
                  <a:pos x="229" y="312"/>
                </a:cxn>
                <a:cxn ang="0">
                  <a:pos x="243" y="293"/>
                </a:cxn>
                <a:cxn ang="0">
                  <a:pos x="246" y="269"/>
                </a:cxn>
                <a:cxn ang="0">
                  <a:pos x="259" y="249"/>
                </a:cxn>
                <a:cxn ang="0">
                  <a:pos x="238" y="210"/>
                </a:cxn>
                <a:cxn ang="0">
                  <a:pos x="213" y="183"/>
                </a:cxn>
                <a:cxn ang="0">
                  <a:pos x="224" y="132"/>
                </a:cxn>
                <a:cxn ang="0">
                  <a:pos x="263" y="113"/>
                </a:cxn>
                <a:cxn ang="0">
                  <a:pos x="267" y="81"/>
                </a:cxn>
                <a:cxn ang="0">
                  <a:pos x="255" y="54"/>
                </a:cxn>
                <a:cxn ang="0">
                  <a:pos x="255" y="20"/>
                </a:cxn>
                <a:cxn ang="0">
                  <a:pos x="229" y="0"/>
                </a:cxn>
                <a:cxn ang="0">
                  <a:pos x="180" y="23"/>
                </a:cxn>
                <a:cxn ang="0">
                  <a:pos x="172" y="15"/>
                </a:cxn>
                <a:cxn ang="0">
                  <a:pos x="141" y="35"/>
                </a:cxn>
                <a:cxn ang="0">
                  <a:pos x="120" y="35"/>
                </a:cxn>
                <a:cxn ang="0">
                  <a:pos x="75" y="93"/>
                </a:cxn>
                <a:cxn ang="0">
                  <a:pos x="62" y="93"/>
                </a:cxn>
                <a:cxn ang="0">
                  <a:pos x="37" y="113"/>
                </a:cxn>
                <a:cxn ang="0">
                  <a:pos x="42" y="140"/>
                </a:cxn>
                <a:cxn ang="0">
                  <a:pos x="28" y="159"/>
                </a:cxn>
                <a:cxn ang="0">
                  <a:pos x="25" y="191"/>
                </a:cxn>
                <a:cxn ang="0">
                  <a:pos x="4" y="222"/>
                </a:cxn>
                <a:cxn ang="0">
                  <a:pos x="25" y="269"/>
                </a:cxn>
                <a:cxn ang="0">
                  <a:pos x="20" y="293"/>
                </a:cxn>
                <a:cxn ang="0">
                  <a:pos x="0" y="324"/>
                </a:cxn>
                <a:cxn ang="0">
                  <a:pos x="25" y="433"/>
                </a:cxn>
                <a:cxn ang="0">
                  <a:pos x="7" y="491"/>
                </a:cxn>
                <a:cxn ang="0">
                  <a:pos x="20" y="515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cxnSp>
          <p:nvCxnSpPr>
            <p:cNvPr id="78" name="ïšḻïďê-Straight Arrow Connector 77"/>
            <p:cNvCxnSpPr>
              <a:cxnSpLocks noChangeShapeType="1"/>
            </p:cNvCxnSpPr>
            <p:nvPr/>
          </p:nvCxnSpPr>
          <p:spPr bwMode="auto">
            <a:xfrm flipH="1">
              <a:off x="6540509" y="5268911"/>
              <a:ext cx="0" cy="0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</a:ln>
            <a:effectLst/>
          </p:spPr>
        </p:cxnSp>
        <p:sp>
          <p:nvSpPr>
            <p:cNvPr id="79" name="ïšḻïďê-Freeform 78"/>
            <p:cNvSpPr/>
            <p:nvPr/>
          </p:nvSpPr>
          <p:spPr bwMode="auto">
            <a:xfrm>
              <a:off x="4610106" y="3992561"/>
              <a:ext cx="571500" cy="514350"/>
            </a:xfrm>
            <a:custGeom>
              <a:avLst/>
              <a:gdLst/>
              <a:ahLst/>
              <a:cxnLst>
                <a:cxn ang="0">
                  <a:pos x="12" y="248"/>
                </a:cxn>
                <a:cxn ang="0">
                  <a:pos x="63" y="287"/>
                </a:cxn>
                <a:cxn ang="0">
                  <a:pos x="32" y="263"/>
                </a:cxn>
                <a:cxn ang="0">
                  <a:pos x="12" y="242"/>
                </a:cxn>
                <a:cxn ang="0">
                  <a:pos x="6" y="212"/>
                </a:cxn>
                <a:cxn ang="0">
                  <a:pos x="0" y="188"/>
                </a:cxn>
                <a:cxn ang="0">
                  <a:pos x="27" y="182"/>
                </a:cxn>
                <a:cxn ang="0">
                  <a:pos x="60" y="182"/>
                </a:cxn>
                <a:cxn ang="0">
                  <a:pos x="66" y="173"/>
                </a:cxn>
                <a:cxn ang="0">
                  <a:pos x="90" y="170"/>
                </a:cxn>
                <a:cxn ang="0">
                  <a:pos x="117" y="140"/>
                </a:cxn>
                <a:cxn ang="0">
                  <a:pos x="129" y="131"/>
                </a:cxn>
                <a:cxn ang="0">
                  <a:pos x="153" y="125"/>
                </a:cxn>
                <a:cxn ang="0">
                  <a:pos x="171" y="104"/>
                </a:cxn>
                <a:cxn ang="0">
                  <a:pos x="201" y="98"/>
                </a:cxn>
                <a:cxn ang="0">
                  <a:pos x="201" y="71"/>
                </a:cxn>
                <a:cxn ang="0">
                  <a:pos x="216" y="41"/>
                </a:cxn>
                <a:cxn ang="0">
                  <a:pos x="222" y="17"/>
                </a:cxn>
                <a:cxn ang="0">
                  <a:pos x="226" y="0"/>
                </a:cxn>
                <a:cxn ang="0">
                  <a:pos x="279" y="19"/>
                </a:cxn>
                <a:cxn ang="0">
                  <a:pos x="290" y="34"/>
                </a:cxn>
                <a:cxn ang="0">
                  <a:pos x="319" y="27"/>
                </a:cxn>
                <a:cxn ang="0">
                  <a:pos x="335" y="31"/>
                </a:cxn>
                <a:cxn ang="0">
                  <a:pos x="355" y="50"/>
                </a:cxn>
                <a:cxn ang="0">
                  <a:pos x="360" y="91"/>
                </a:cxn>
                <a:cxn ang="0">
                  <a:pos x="355" y="107"/>
                </a:cxn>
                <a:cxn ang="0">
                  <a:pos x="343" y="103"/>
                </a:cxn>
                <a:cxn ang="0">
                  <a:pos x="310" y="129"/>
                </a:cxn>
                <a:cxn ang="0">
                  <a:pos x="254" y="138"/>
                </a:cxn>
                <a:cxn ang="0">
                  <a:pos x="239" y="153"/>
                </a:cxn>
                <a:cxn ang="0">
                  <a:pos x="249" y="167"/>
                </a:cxn>
                <a:cxn ang="0">
                  <a:pos x="254" y="198"/>
                </a:cxn>
                <a:cxn ang="0">
                  <a:pos x="267" y="203"/>
                </a:cxn>
                <a:cxn ang="0">
                  <a:pos x="307" y="248"/>
                </a:cxn>
                <a:cxn ang="0">
                  <a:pos x="310" y="309"/>
                </a:cxn>
                <a:cxn ang="0">
                  <a:pos x="282" y="324"/>
                </a:cxn>
                <a:cxn ang="0">
                  <a:pos x="263" y="305"/>
                </a:cxn>
                <a:cxn ang="0">
                  <a:pos x="239" y="274"/>
                </a:cxn>
                <a:cxn ang="0">
                  <a:pos x="239" y="259"/>
                </a:cxn>
                <a:cxn ang="0">
                  <a:pos x="222" y="255"/>
                </a:cxn>
                <a:cxn ang="0">
                  <a:pos x="206" y="263"/>
                </a:cxn>
                <a:cxn ang="0">
                  <a:pos x="174" y="248"/>
                </a:cxn>
                <a:cxn ang="0">
                  <a:pos x="162" y="279"/>
                </a:cxn>
                <a:cxn ang="0">
                  <a:pos x="139" y="282"/>
                </a:cxn>
                <a:cxn ang="0">
                  <a:pos x="118" y="309"/>
                </a:cxn>
                <a:cxn ang="0">
                  <a:pos x="109" y="301"/>
                </a:cxn>
                <a:cxn ang="0">
                  <a:pos x="89" y="309"/>
                </a:cxn>
                <a:cxn ang="0">
                  <a:pos x="66" y="293"/>
                </a:cxn>
                <a:cxn ang="0">
                  <a:pos x="12" y="248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80" name="ïšḻïďê-Freeform 79"/>
            <p:cNvSpPr/>
            <p:nvPr/>
          </p:nvSpPr>
          <p:spPr bwMode="auto">
            <a:xfrm>
              <a:off x="5778500" y="2882900"/>
              <a:ext cx="179389" cy="203199"/>
            </a:xfrm>
            <a:custGeom>
              <a:avLst/>
              <a:gdLst/>
              <a:ahLst/>
              <a:cxnLst>
                <a:cxn ang="0">
                  <a:pos x="88" y="100"/>
                </a:cxn>
                <a:cxn ang="0">
                  <a:pos x="77" y="116"/>
                </a:cxn>
                <a:cxn ang="0">
                  <a:pos x="56" y="128"/>
                </a:cxn>
                <a:cxn ang="0">
                  <a:pos x="16" y="116"/>
                </a:cxn>
                <a:cxn ang="0">
                  <a:pos x="16" y="109"/>
                </a:cxn>
                <a:cxn ang="0">
                  <a:pos x="16" y="48"/>
                </a:cxn>
                <a:cxn ang="0">
                  <a:pos x="0" y="14"/>
                </a:cxn>
                <a:cxn ang="0">
                  <a:pos x="38" y="0"/>
                </a:cxn>
                <a:cxn ang="0">
                  <a:pos x="56" y="2"/>
                </a:cxn>
                <a:cxn ang="0">
                  <a:pos x="65" y="21"/>
                </a:cxn>
                <a:cxn ang="0">
                  <a:pos x="60" y="32"/>
                </a:cxn>
                <a:cxn ang="0">
                  <a:pos x="89" y="52"/>
                </a:cxn>
                <a:cxn ang="0">
                  <a:pos x="94" y="66"/>
                </a:cxn>
                <a:cxn ang="0">
                  <a:pos x="113" y="74"/>
                </a:cxn>
                <a:cxn ang="0">
                  <a:pos x="88" y="100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12700" cap="rnd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39585" y="1716405"/>
            <a:ext cx="219710" cy="295910"/>
            <a:chOff x="553541" y="3091693"/>
            <a:chExt cx="593893" cy="801412"/>
          </a:xfrm>
        </p:grpSpPr>
        <p:sp>
          <p:nvSpPr>
            <p:cNvPr id="17" name="ïšḻïďê-Oval 16"/>
            <p:cNvSpPr/>
            <p:nvPr/>
          </p:nvSpPr>
          <p:spPr>
            <a:xfrm>
              <a:off x="687035" y="3819302"/>
              <a:ext cx="326908" cy="738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18" name="ïšḻïďê-Teardrop 17"/>
            <p:cNvSpPr/>
            <p:nvPr/>
          </p:nvSpPr>
          <p:spPr>
            <a:xfrm rot="8100000">
              <a:off x="553541" y="3091693"/>
              <a:ext cx="593893" cy="593894"/>
            </a:xfrm>
            <a:prstGeom prst="teardrop">
              <a:avLst>
                <a:gd name="adj" fmla="val 111203"/>
              </a:avLst>
            </a:prstGeom>
            <a:solidFill>
              <a:srgbClr val="F7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" name="ïšḻïďê-Oval 18"/>
            <p:cNvSpPr/>
            <p:nvPr/>
          </p:nvSpPr>
          <p:spPr>
            <a:xfrm>
              <a:off x="673851" y="3212000"/>
              <a:ext cx="353270" cy="353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92950" y="1657350"/>
            <a:ext cx="1630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spc="42" noProof="0">
                <a:ln>
                  <a:noFill/>
                </a:ln>
                <a:solidFill>
                  <a:srgbClr val="F79E26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4" name="TextBox 1210"/>
          <p:cNvSpPr/>
          <p:nvPr/>
        </p:nvSpPr>
        <p:spPr>
          <a:xfrm>
            <a:off x="7092950" y="1994535"/>
            <a:ext cx="3787775" cy="708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0" y="3317875"/>
            <a:ext cx="1630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spc="42" noProof="0">
                <a:ln>
                  <a:noFill/>
                </a:ln>
                <a:solidFill>
                  <a:srgbClr val="F79E26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6" name="TextBox 1210"/>
          <p:cNvSpPr/>
          <p:nvPr/>
        </p:nvSpPr>
        <p:spPr>
          <a:xfrm>
            <a:off x="7092950" y="3655060"/>
            <a:ext cx="3787775" cy="708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99935" y="4919980"/>
            <a:ext cx="1630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spc="42" noProof="0">
                <a:ln>
                  <a:noFill/>
                </a:ln>
                <a:solidFill>
                  <a:srgbClr val="F79E26"/>
                </a:solidFill>
                <a:effectLst/>
                <a:uLnTx/>
                <a:uFillTx/>
                <a:latin typeface="Verdana" panose="020B0604030504040204" charset="0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81" name="TextBox 1210"/>
          <p:cNvSpPr/>
          <p:nvPr/>
        </p:nvSpPr>
        <p:spPr>
          <a:xfrm>
            <a:off x="7092950" y="5259705"/>
            <a:ext cx="3787775" cy="708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834505" y="3404235"/>
            <a:ext cx="219710" cy="295910"/>
            <a:chOff x="553541" y="3091693"/>
            <a:chExt cx="593893" cy="801412"/>
          </a:xfrm>
        </p:grpSpPr>
        <p:sp>
          <p:nvSpPr>
            <p:cNvPr id="83" name="ïšḻïďê-Oval 16"/>
            <p:cNvSpPr/>
            <p:nvPr/>
          </p:nvSpPr>
          <p:spPr>
            <a:xfrm>
              <a:off x="687035" y="3819302"/>
              <a:ext cx="326908" cy="738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84" name="ïšḻïďê-Teardrop 17"/>
            <p:cNvSpPr/>
            <p:nvPr/>
          </p:nvSpPr>
          <p:spPr>
            <a:xfrm rot="8100000">
              <a:off x="553541" y="3091693"/>
              <a:ext cx="593893" cy="593894"/>
            </a:xfrm>
            <a:prstGeom prst="teardrop">
              <a:avLst>
                <a:gd name="adj" fmla="val 111203"/>
              </a:avLst>
            </a:prstGeom>
            <a:solidFill>
              <a:srgbClr val="F7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85" name="ïšḻïďê-Oval 18"/>
            <p:cNvSpPr/>
            <p:nvPr/>
          </p:nvSpPr>
          <p:spPr>
            <a:xfrm>
              <a:off x="673851" y="3212000"/>
              <a:ext cx="353270" cy="353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844665" y="4968875"/>
            <a:ext cx="219710" cy="295910"/>
            <a:chOff x="553541" y="3091693"/>
            <a:chExt cx="593893" cy="801412"/>
          </a:xfrm>
        </p:grpSpPr>
        <p:sp>
          <p:nvSpPr>
            <p:cNvPr id="87" name="ïšḻïďê-Oval 16"/>
            <p:cNvSpPr/>
            <p:nvPr/>
          </p:nvSpPr>
          <p:spPr>
            <a:xfrm>
              <a:off x="687035" y="3819302"/>
              <a:ext cx="326908" cy="738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88" name="ïšḻïďê-Teardrop 17"/>
            <p:cNvSpPr/>
            <p:nvPr/>
          </p:nvSpPr>
          <p:spPr>
            <a:xfrm rot="8100000">
              <a:off x="553541" y="3091693"/>
              <a:ext cx="593893" cy="593894"/>
            </a:xfrm>
            <a:prstGeom prst="teardrop">
              <a:avLst>
                <a:gd name="adj" fmla="val 111203"/>
              </a:avLst>
            </a:prstGeom>
            <a:solidFill>
              <a:srgbClr val="F79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89" name="ïšḻïďê-Oval 18"/>
            <p:cNvSpPr/>
            <p:nvPr/>
          </p:nvSpPr>
          <p:spPr>
            <a:xfrm>
              <a:off x="673851" y="3212000"/>
              <a:ext cx="353270" cy="353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9992" b="13026"/>
          <a:stretch>
            <a:fillRect/>
          </a:stretch>
        </p:blipFill>
        <p:spPr>
          <a:xfrm>
            <a:off x="10199370" y="5699125"/>
            <a:ext cx="1617345" cy="1162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74285" y="-405130"/>
            <a:ext cx="1938655" cy="2087245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  <a:alpha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616700" y="356235"/>
            <a:ext cx="612775" cy="1002665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825365" y="356235"/>
            <a:ext cx="612775" cy="1002665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91760" y="683260"/>
            <a:ext cx="1719580" cy="455930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rcRect l="16295" r="33884"/>
          <a:stretch>
            <a:fillRect/>
          </a:stretch>
        </p:blipFill>
        <p:spPr>
          <a:xfrm>
            <a:off x="4627245" y="362585"/>
            <a:ext cx="327025" cy="9963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26610" y="362585"/>
            <a:ext cx="336550" cy="932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  <a:sym typeface="+mn-ea"/>
              </a:rPr>
              <a:t>CONTENTS</a:t>
            </a:r>
          </a:p>
        </p:txBody>
      </p:sp>
      <p:sp>
        <p:nvSpPr>
          <p:cNvPr id="20" name="椭圆 19"/>
          <p:cNvSpPr/>
          <p:nvPr/>
        </p:nvSpPr>
        <p:spPr>
          <a:xfrm>
            <a:off x="6962140" y="1294765"/>
            <a:ext cx="115570" cy="11557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278630" y="2339340"/>
            <a:ext cx="795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78630" y="3315970"/>
            <a:ext cx="795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278630" y="4207510"/>
            <a:ext cx="795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78630" y="5112385"/>
            <a:ext cx="795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四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725795" y="240411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25795" y="332676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44845" y="420433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44845" y="508063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在此输入您的标题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963160" y="2719705"/>
            <a:ext cx="690880" cy="2707005"/>
            <a:chOff x="7816" y="4300"/>
            <a:chExt cx="928" cy="4263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7816" y="4300"/>
              <a:ext cx="9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816" y="5779"/>
              <a:ext cx="9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816" y="7183"/>
              <a:ext cx="9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816" y="8563"/>
              <a:ext cx="929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图片 50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0" y="41275"/>
            <a:ext cx="2971800" cy="157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03545" y="1507490"/>
            <a:ext cx="1238885" cy="373126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  <a:alpha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55" y="3274060"/>
            <a:ext cx="1336040" cy="2208530"/>
          </a:xfrm>
          <a:prstGeom prst="rect">
            <a:avLst/>
          </a:prstGeom>
        </p:spPr>
      </p:pic>
      <p:pic>
        <p:nvPicPr>
          <p:cNvPr id="18" name="图片 17" descr="4"/>
          <p:cNvPicPr>
            <a:picLocks noChangeAspect="1"/>
          </p:cNvPicPr>
          <p:nvPr/>
        </p:nvPicPr>
        <p:blipFill>
          <a:blip r:embed="rId3"/>
          <a:srcRect t="13645" r="11111" b="11738"/>
          <a:stretch>
            <a:fillRect/>
          </a:stretch>
        </p:blipFill>
        <p:spPr>
          <a:xfrm rot="1500000">
            <a:off x="10182225" y="1468120"/>
            <a:ext cx="434340" cy="1142365"/>
          </a:xfrm>
          <a:prstGeom prst="rect">
            <a:avLst/>
          </a:prstGeom>
        </p:spPr>
      </p:pic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45" y="1667510"/>
            <a:ext cx="1120775" cy="3571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216150"/>
            <a:ext cx="2386330" cy="3945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02835" y="1867535"/>
            <a:ext cx="1198245" cy="2607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禹卫书法隶书简体" panose="02000603000000000000" charset="-122"/>
                <a:ea typeface="禹卫书法隶书简体" panose="02000603000000000000" charset="-122"/>
              </a:rPr>
              <a:t>第一节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06666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01408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31610" y="1867535"/>
            <a:ext cx="598170" cy="3218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charset="-122"/>
              </a:rPr>
              <a:t>点击此处更换文本，点击此处更换文本，点击此处更换文本，点击此处更换文本，点击此处更换文本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14085" y="1867535"/>
            <a:ext cx="675005" cy="3651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B11133"/>
                </a:solidFill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单击此处输入标题</a:t>
            </a:r>
            <a:endParaRPr lang="zh-CN" altLang="en-US" sz="3200">
              <a:solidFill>
                <a:srgbClr val="B11133"/>
              </a:solidFill>
              <a:effectLst/>
              <a:latin typeface="禹卫书法隶书简体" panose="02000603000000000000" charset="-122"/>
              <a:ea typeface="禹卫书法隶书简体" panose="02000603000000000000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35" y="1622425"/>
            <a:ext cx="2386330" cy="3945255"/>
          </a:xfrm>
          <a:prstGeom prst="rect">
            <a:avLst/>
          </a:prstGeom>
        </p:spPr>
      </p:pic>
      <p:pic>
        <p:nvPicPr>
          <p:cNvPr id="18" name="图片 17" descr="4"/>
          <p:cNvPicPr>
            <a:picLocks noChangeAspect="1"/>
          </p:cNvPicPr>
          <p:nvPr/>
        </p:nvPicPr>
        <p:blipFill>
          <a:blip r:embed="rId3"/>
          <a:srcRect t="13645" r="11111" b="11738"/>
          <a:stretch>
            <a:fillRect/>
          </a:stretch>
        </p:blipFill>
        <p:spPr>
          <a:xfrm rot="1500000">
            <a:off x="4279265" y="1905000"/>
            <a:ext cx="434340" cy="114236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3"/>
          <a:srcRect t="13645" r="11111" b="11738"/>
          <a:stretch>
            <a:fillRect/>
          </a:stretch>
        </p:blipFill>
        <p:spPr>
          <a:xfrm rot="1680000">
            <a:off x="4257040" y="4039235"/>
            <a:ext cx="434340" cy="114236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rcRect t="13645" r="11111" b="11738"/>
          <a:stretch>
            <a:fillRect/>
          </a:stretch>
        </p:blipFill>
        <p:spPr>
          <a:xfrm rot="18780000">
            <a:off x="7426325" y="1755140"/>
            <a:ext cx="434340" cy="114236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3"/>
          <a:srcRect t="13645" r="11111" b="11738"/>
          <a:stretch>
            <a:fillRect/>
          </a:stretch>
        </p:blipFill>
        <p:spPr>
          <a:xfrm rot="19440000">
            <a:off x="7583170" y="4022725"/>
            <a:ext cx="434340" cy="1142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09280" y="183642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09280" y="223520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12150" y="407035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12150" y="446913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095" y="183642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1470" y="223520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1470" y="407035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845" y="446913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3204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1198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20153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27926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8960000">
            <a:off x="4245106" y="1613860"/>
            <a:ext cx="3462655" cy="3470275"/>
            <a:chOff x="6906" y="2372"/>
            <a:chExt cx="5453" cy="5465"/>
          </a:xfrm>
        </p:grpSpPr>
        <p:grpSp>
          <p:nvGrpSpPr>
            <p:cNvPr id="4" name="组合 3"/>
            <p:cNvGrpSpPr/>
            <p:nvPr/>
          </p:nvGrpSpPr>
          <p:grpSpPr>
            <a:xfrm>
              <a:off x="6906" y="2372"/>
              <a:ext cx="5453" cy="5465"/>
              <a:chOff x="5280" y="1260"/>
              <a:chExt cx="7935" cy="7952"/>
            </a:xfrm>
          </p:grpSpPr>
          <p:sp>
            <p:nvSpPr>
              <p:cNvPr id="27653" name="Freeform 5"/>
              <p:cNvSpPr/>
              <p:nvPr/>
            </p:nvSpPr>
            <p:spPr>
              <a:xfrm>
                <a:off x="5280" y="2848"/>
                <a:ext cx="2395" cy="4957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975" h="4080">
                    <a:moveTo>
                      <a:pt x="1871" y="802"/>
                    </a:moveTo>
                    <a:cubicBezTo>
                      <a:pt x="1277" y="1514"/>
                      <a:pt x="1312" y="2575"/>
                      <a:pt x="1976" y="3247"/>
                    </a:cubicBezTo>
                    <a:lnTo>
                      <a:pt x="1415" y="3479"/>
                    </a:lnTo>
                    <a:lnTo>
                      <a:pt x="1167" y="4080"/>
                    </a:lnTo>
                    <a:lnTo>
                      <a:pt x="1163" y="4076"/>
                    </a:lnTo>
                    <a:cubicBezTo>
                      <a:pt x="45" y="2958"/>
                      <a:pt x="0" y="1171"/>
                      <a:pt x="1030" y="0"/>
                    </a:cubicBezTo>
                    <a:lnTo>
                      <a:pt x="1645" y="254"/>
                    </a:lnTo>
                    <a:lnTo>
                      <a:pt x="1871" y="802"/>
                    </a:lnTo>
                    <a:close/>
                  </a:path>
                </a:pathLst>
              </a:custGeom>
              <a:solidFill>
                <a:srgbClr val="F79E2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4" name="Freeform 6"/>
              <p:cNvSpPr/>
              <p:nvPr/>
            </p:nvSpPr>
            <p:spPr>
              <a:xfrm>
                <a:off x="6663" y="1260"/>
                <a:ext cx="4980" cy="2413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4109" h="1984">
                    <a:moveTo>
                      <a:pt x="3322" y="1891"/>
                    </a:moveTo>
                    <a:cubicBezTo>
                      <a:pt x="2606" y="1274"/>
                      <a:pt x="1524" y="1304"/>
                      <a:pt x="845" y="1984"/>
                    </a:cubicBezTo>
                    <a:lnTo>
                      <a:pt x="844" y="1984"/>
                    </a:lnTo>
                    <a:lnTo>
                      <a:pt x="621" y="1444"/>
                    </a:lnTo>
                    <a:lnTo>
                      <a:pt x="0" y="1187"/>
                    </a:lnTo>
                    <a:cubicBezTo>
                      <a:pt x="8" y="1179"/>
                      <a:pt x="16" y="1171"/>
                      <a:pt x="24" y="1163"/>
                    </a:cubicBezTo>
                    <a:cubicBezTo>
                      <a:pt x="1145" y="42"/>
                      <a:pt x="2938" y="0"/>
                      <a:pt x="4109" y="1038"/>
                    </a:cubicBezTo>
                    <a:lnTo>
                      <a:pt x="3846" y="1674"/>
                    </a:lnTo>
                    <a:lnTo>
                      <a:pt x="3322" y="1891"/>
                    </a:lnTo>
                    <a:close/>
                  </a:path>
                </a:pathLst>
              </a:custGeom>
              <a:solidFill>
                <a:srgbClr val="F5640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5" name="Freeform 7"/>
              <p:cNvSpPr/>
              <p:nvPr/>
            </p:nvSpPr>
            <p:spPr>
              <a:xfrm>
                <a:off x="6838" y="6838"/>
                <a:ext cx="4960" cy="2375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4092" h="1954">
                    <a:moveTo>
                      <a:pt x="4092" y="797"/>
                    </a:moveTo>
                    <a:cubicBezTo>
                      <a:pt x="2967" y="1917"/>
                      <a:pt x="1169" y="1954"/>
                      <a:pt x="0" y="906"/>
                    </a:cubicBezTo>
                    <a:lnTo>
                      <a:pt x="246" y="310"/>
                    </a:lnTo>
                    <a:lnTo>
                      <a:pt x="813" y="76"/>
                    </a:lnTo>
                    <a:cubicBezTo>
                      <a:pt x="1519" y="672"/>
                      <a:pt x="2572" y="647"/>
                      <a:pt x="3248" y="0"/>
                    </a:cubicBezTo>
                    <a:lnTo>
                      <a:pt x="3471" y="540"/>
                    </a:lnTo>
                    <a:lnTo>
                      <a:pt x="4092" y="797"/>
                    </a:lnTo>
                    <a:close/>
                  </a:path>
                </a:pathLst>
              </a:custGeom>
              <a:solidFill>
                <a:srgbClr val="F5640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6" name="Freeform 8"/>
              <p:cNvSpPr/>
              <p:nvPr/>
            </p:nvSpPr>
            <p:spPr>
              <a:xfrm>
                <a:off x="10833" y="2655"/>
                <a:ext cx="2382" cy="5010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965" h="4122">
                    <a:moveTo>
                      <a:pt x="801" y="16"/>
                    </a:moveTo>
                    <a:cubicBezTo>
                      <a:pt x="1929" y="1144"/>
                      <a:pt x="1965" y="2951"/>
                      <a:pt x="908" y="4122"/>
                    </a:cubicBezTo>
                    <a:lnTo>
                      <a:pt x="290" y="3867"/>
                    </a:lnTo>
                    <a:lnTo>
                      <a:pt x="65" y="3323"/>
                    </a:lnTo>
                    <a:cubicBezTo>
                      <a:pt x="685" y="2614"/>
                      <a:pt x="663" y="1540"/>
                      <a:pt x="0" y="857"/>
                    </a:cubicBezTo>
                    <a:lnTo>
                      <a:pt x="520" y="642"/>
                    </a:lnTo>
                    <a:lnTo>
                      <a:pt x="785" y="0"/>
                    </a:lnTo>
                    <a:cubicBezTo>
                      <a:pt x="791" y="6"/>
                      <a:pt x="796" y="11"/>
                      <a:pt x="801" y="16"/>
                    </a:cubicBezTo>
                    <a:close/>
                  </a:path>
                </a:pathLst>
              </a:custGeom>
              <a:solidFill>
                <a:srgbClr val="F79E26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Freeform 6"/>
            <p:cNvSpPr>
              <a:spLocks noEditPoints="1"/>
            </p:cNvSpPr>
            <p:nvPr/>
          </p:nvSpPr>
          <p:spPr bwMode="auto">
            <a:xfrm rot="2580000">
              <a:off x="9359" y="6774"/>
              <a:ext cx="644" cy="687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 rot="1680000">
              <a:off x="9168" y="2631"/>
              <a:ext cx="830" cy="832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 rot="1560000">
              <a:off x="11222" y="4729"/>
              <a:ext cx="777" cy="780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3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26"/>
            <p:cNvSpPr/>
            <p:nvPr/>
          </p:nvSpPr>
          <p:spPr bwMode="auto">
            <a:xfrm rot="2520000">
              <a:off x="7274" y="4749"/>
              <a:ext cx="582" cy="605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798435" y="184785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98435" y="224663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98435" y="367538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98435" y="407416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2635" y="182880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8010" y="222758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855" y="3705860"/>
            <a:ext cx="350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点击此处输入您的文本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3230" y="4104640"/>
            <a:ext cx="36830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2851150" y="5605780"/>
            <a:ext cx="6506210" cy="2990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Verdana" panose="020B0604030504040204" charset="0"/>
              <a:ea typeface="方正舒体" panose="0201060103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1025" y="2232025"/>
            <a:ext cx="8145780" cy="3390265"/>
            <a:chOff x="2120" y="3133"/>
            <a:chExt cx="14540" cy="6051"/>
          </a:xfrm>
        </p:grpSpPr>
        <p:sp>
          <p:nvSpPr>
            <p:cNvPr id="33797" name="Freeform 6"/>
            <p:cNvSpPr>
              <a:spLocks noEditPoints="1"/>
            </p:cNvSpPr>
            <p:nvPr/>
          </p:nvSpPr>
          <p:spPr>
            <a:xfrm>
              <a:off x="13350" y="4755"/>
              <a:ext cx="3310" cy="331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801" h="2801">
                  <a:moveTo>
                    <a:pt x="2795" y="1534"/>
                  </a:moveTo>
                  <a:cubicBezTo>
                    <a:pt x="2799" y="1490"/>
                    <a:pt x="2801" y="1446"/>
                    <a:pt x="2801" y="1401"/>
                  </a:cubicBezTo>
                  <a:cubicBezTo>
                    <a:pt x="2801" y="1356"/>
                    <a:pt x="2799" y="1311"/>
                    <a:pt x="2795" y="1268"/>
                  </a:cubicBezTo>
                  <a:lnTo>
                    <a:pt x="2509" y="1237"/>
                  </a:lnTo>
                  <a:cubicBezTo>
                    <a:pt x="2497" y="1151"/>
                    <a:pt x="2474" y="1067"/>
                    <a:pt x="2443" y="988"/>
                  </a:cubicBezTo>
                  <a:lnTo>
                    <a:pt x="2675" y="819"/>
                  </a:lnTo>
                  <a:cubicBezTo>
                    <a:pt x="2638" y="738"/>
                    <a:pt x="2593" y="660"/>
                    <a:pt x="2542" y="588"/>
                  </a:cubicBezTo>
                  <a:lnTo>
                    <a:pt x="2279" y="705"/>
                  </a:lnTo>
                  <a:cubicBezTo>
                    <a:pt x="2225" y="638"/>
                    <a:pt x="2164" y="576"/>
                    <a:pt x="2097" y="523"/>
                  </a:cubicBezTo>
                  <a:lnTo>
                    <a:pt x="2213" y="260"/>
                  </a:lnTo>
                  <a:cubicBezTo>
                    <a:pt x="2141" y="209"/>
                    <a:pt x="2064" y="164"/>
                    <a:pt x="1983" y="127"/>
                  </a:cubicBezTo>
                  <a:lnTo>
                    <a:pt x="1814" y="359"/>
                  </a:lnTo>
                  <a:cubicBezTo>
                    <a:pt x="1735" y="328"/>
                    <a:pt x="1651" y="305"/>
                    <a:pt x="1564" y="292"/>
                  </a:cubicBezTo>
                  <a:lnTo>
                    <a:pt x="1534" y="7"/>
                  </a:lnTo>
                  <a:cubicBezTo>
                    <a:pt x="1490" y="3"/>
                    <a:pt x="1446" y="0"/>
                    <a:pt x="1401" y="0"/>
                  </a:cubicBezTo>
                  <a:cubicBezTo>
                    <a:pt x="1356" y="0"/>
                    <a:pt x="1311" y="3"/>
                    <a:pt x="1268" y="7"/>
                  </a:cubicBezTo>
                  <a:lnTo>
                    <a:pt x="1238" y="292"/>
                  </a:lnTo>
                  <a:cubicBezTo>
                    <a:pt x="1151" y="305"/>
                    <a:pt x="1067" y="328"/>
                    <a:pt x="988" y="359"/>
                  </a:cubicBezTo>
                  <a:lnTo>
                    <a:pt x="819" y="127"/>
                  </a:lnTo>
                  <a:cubicBezTo>
                    <a:pt x="738" y="164"/>
                    <a:pt x="660" y="209"/>
                    <a:pt x="588" y="260"/>
                  </a:cubicBezTo>
                  <a:lnTo>
                    <a:pt x="705" y="523"/>
                  </a:lnTo>
                  <a:cubicBezTo>
                    <a:pt x="638" y="576"/>
                    <a:pt x="576" y="638"/>
                    <a:pt x="523" y="705"/>
                  </a:cubicBezTo>
                  <a:lnTo>
                    <a:pt x="260" y="588"/>
                  </a:lnTo>
                  <a:cubicBezTo>
                    <a:pt x="209" y="660"/>
                    <a:pt x="164" y="738"/>
                    <a:pt x="127" y="819"/>
                  </a:cubicBezTo>
                  <a:lnTo>
                    <a:pt x="359" y="988"/>
                  </a:lnTo>
                  <a:cubicBezTo>
                    <a:pt x="328" y="1067"/>
                    <a:pt x="305" y="1151"/>
                    <a:pt x="292" y="1237"/>
                  </a:cubicBezTo>
                  <a:lnTo>
                    <a:pt x="7" y="1268"/>
                  </a:lnTo>
                  <a:cubicBezTo>
                    <a:pt x="3" y="1311"/>
                    <a:pt x="0" y="1356"/>
                    <a:pt x="0" y="1401"/>
                  </a:cubicBezTo>
                  <a:cubicBezTo>
                    <a:pt x="0" y="1446"/>
                    <a:pt x="3" y="1490"/>
                    <a:pt x="7" y="1534"/>
                  </a:cubicBezTo>
                  <a:lnTo>
                    <a:pt x="292" y="1564"/>
                  </a:lnTo>
                  <a:cubicBezTo>
                    <a:pt x="305" y="1651"/>
                    <a:pt x="328" y="1735"/>
                    <a:pt x="359" y="1814"/>
                  </a:cubicBezTo>
                  <a:lnTo>
                    <a:pt x="127" y="1983"/>
                  </a:lnTo>
                  <a:cubicBezTo>
                    <a:pt x="164" y="2064"/>
                    <a:pt x="209" y="2141"/>
                    <a:pt x="260" y="2213"/>
                  </a:cubicBezTo>
                  <a:lnTo>
                    <a:pt x="523" y="2097"/>
                  </a:lnTo>
                  <a:cubicBezTo>
                    <a:pt x="576" y="2164"/>
                    <a:pt x="638" y="2226"/>
                    <a:pt x="705" y="2279"/>
                  </a:cubicBezTo>
                  <a:lnTo>
                    <a:pt x="588" y="2542"/>
                  </a:lnTo>
                  <a:cubicBezTo>
                    <a:pt x="660" y="2593"/>
                    <a:pt x="738" y="2638"/>
                    <a:pt x="819" y="2675"/>
                  </a:cubicBezTo>
                  <a:lnTo>
                    <a:pt x="988" y="2443"/>
                  </a:lnTo>
                  <a:cubicBezTo>
                    <a:pt x="1067" y="2474"/>
                    <a:pt x="1151" y="2497"/>
                    <a:pt x="1238" y="2509"/>
                  </a:cubicBezTo>
                  <a:lnTo>
                    <a:pt x="1268" y="2795"/>
                  </a:lnTo>
                  <a:cubicBezTo>
                    <a:pt x="1311" y="2799"/>
                    <a:pt x="1356" y="2801"/>
                    <a:pt x="1401" y="2801"/>
                  </a:cubicBezTo>
                  <a:cubicBezTo>
                    <a:pt x="1446" y="2801"/>
                    <a:pt x="1490" y="2799"/>
                    <a:pt x="1534" y="2795"/>
                  </a:cubicBezTo>
                  <a:lnTo>
                    <a:pt x="1564" y="2509"/>
                  </a:lnTo>
                  <a:cubicBezTo>
                    <a:pt x="1651" y="2497"/>
                    <a:pt x="1735" y="2474"/>
                    <a:pt x="1814" y="2443"/>
                  </a:cubicBezTo>
                  <a:lnTo>
                    <a:pt x="1983" y="2675"/>
                  </a:lnTo>
                  <a:cubicBezTo>
                    <a:pt x="2064" y="2638"/>
                    <a:pt x="2141" y="2593"/>
                    <a:pt x="2214" y="2542"/>
                  </a:cubicBezTo>
                  <a:lnTo>
                    <a:pt x="2097" y="2279"/>
                  </a:lnTo>
                  <a:cubicBezTo>
                    <a:pt x="2164" y="2225"/>
                    <a:pt x="2226" y="2164"/>
                    <a:pt x="2279" y="2097"/>
                  </a:cubicBezTo>
                  <a:lnTo>
                    <a:pt x="2542" y="2213"/>
                  </a:lnTo>
                  <a:cubicBezTo>
                    <a:pt x="2593" y="2141"/>
                    <a:pt x="2638" y="2064"/>
                    <a:pt x="2675" y="1983"/>
                  </a:cubicBezTo>
                  <a:lnTo>
                    <a:pt x="2443" y="1814"/>
                  </a:lnTo>
                  <a:cubicBezTo>
                    <a:pt x="2474" y="1735"/>
                    <a:pt x="2497" y="1651"/>
                    <a:pt x="2509" y="1564"/>
                  </a:cubicBezTo>
                  <a:lnTo>
                    <a:pt x="2795" y="1534"/>
                  </a:lnTo>
                  <a:close/>
                  <a:moveTo>
                    <a:pt x="1401" y="488"/>
                  </a:moveTo>
                  <a:cubicBezTo>
                    <a:pt x="1905" y="488"/>
                    <a:pt x="2313" y="897"/>
                    <a:pt x="2313" y="1401"/>
                  </a:cubicBezTo>
                  <a:cubicBezTo>
                    <a:pt x="2313" y="1905"/>
                    <a:pt x="1905" y="2313"/>
                    <a:pt x="1401" y="2313"/>
                  </a:cubicBezTo>
                  <a:cubicBezTo>
                    <a:pt x="897" y="2313"/>
                    <a:pt x="488" y="1905"/>
                    <a:pt x="488" y="1401"/>
                  </a:cubicBezTo>
                  <a:cubicBezTo>
                    <a:pt x="488" y="897"/>
                    <a:pt x="897" y="488"/>
                    <a:pt x="1401" y="488"/>
                  </a:cubicBezTo>
                  <a:close/>
                </a:path>
              </a:pathLst>
            </a:custGeom>
            <a:solidFill>
              <a:srgbClr val="F79E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8" name="Freeform 7"/>
            <p:cNvSpPr>
              <a:spLocks noEditPoints="1"/>
            </p:cNvSpPr>
            <p:nvPr/>
          </p:nvSpPr>
          <p:spPr>
            <a:xfrm>
              <a:off x="9905" y="3143"/>
              <a:ext cx="3928" cy="39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3322" h="3322">
                  <a:moveTo>
                    <a:pt x="3315" y="1820"/>
                  </a:moveTo>
                  <a:cubicBezTo>
                    <a:pt x="3319" y="1768"/>
                    <a:pt x="3322" y="1715"/>
                    <a:pt x="3322" y="1661"/>
                  </a:cubicBezTo>
                  <a:cubicBezTo>
                    <a:pt x="3322" y="1608"/>
                    <a:pt x="3319" y="1555"/>
                    <a:pt x="3315" y="1503"/>
                  </a:cubicBezTo>
                  <a:lnTo>
                    <a:pt x="2976" y="1468"/>
                  </a:lnTo>
                  <a:cubicBezTo>
                    <a:pt x="2961" y="1365"/>
                    <a:pt x="2934" y="1266"/>
                    <a:pt x="2897" y="1172"/>
                  </a:cubicBezTo>
                  <a:lnTo>
                    <a:pt x="3172" y="972"/>
                  </a:lnTo>
                  <a:cubicBezTo>
                    <a:pt x="3128" y="875"/>
                    <a:pt x="3075" y="783"/>
                    <a:pt x="3014" y="698"/>
                  </a:cubicBezTo>
                  <a:lnTo>
                    <a:pt x="2703" y="836"/>
                  </a:lnTo>
                  <a:cubicBezTo>
                    <a:pt x="2639" y="756"/>
                    <a:pt x="2566" y="683"/>
                    <a:pt x="2486" y="620"/>
                  </a:cubicBezTo>
                  <a:lnTo>
                    <a:pt x="2625" y="308"/>
                  </a:lnTo>
                  <a:cubicBezTo>
                    <a:pt x="2539" y="247"/>
                    <a:pt x="2448" y="194"/>
                    <a:pt x="2351" y="150"/>
                  </a:cubicBezTo>
                  <a:lnTo>
                    <a:pt x="2151" y="426"/>
                  </a:lnTo>
                  <a:cubicBezTo>
                    <a:pt x="2057" y="389"/>
                    <a:pt x="1958" y="362"/>
                    <a:pt x="1855" y="347"/>
                  </a:cubicBezTo>
                  <a:lnTo>
                    <a:pt x="1819" y="8"/>
                  </a:lnTo>
                  <a:cubicBezTo>
                    <a:pt x="1767" y="3"/>
                    <a:pt x="1714" y="0"/>
                    <a:pt x="1661" y="0"/>
                  </a:cubicBezTo>
                  <a:cubicBezTo>
                    <a:pt x="1608" y="0"/>
                    <a:pt x="1555" y="3"/>
                    <a:pt x="1503" y="8"/>
                  </a:cubicBezTo>
                  <a:lnTo>
                    <a:pt x="1467" y="347"/>
                  </a:lnTo>
                  <a:cubicBezTo>
                    <a:pt x="1364" y="362"/>
                    <a:pt x="1265" y="389"/>
                    <a:pt x="1171" y="426"/>
                  </a:cubicBezTo>
                  <a:lnTo>
                    <a:pt x="971" y="150"/>
                  </a:lnTo>
                  <a:cubicBezTo>
                    <a:pt x="875" y="194"/>
                    <a:pt x="783" y="247"/>
                    <a:pt x="697" y="308"/>
                  </a:cubicBezTo>
                  <a:lnTo>
                    <a:pt x="836" y="620"/>
                  </a:lnTo>
                  <a:cubicBezTo>
                    <a:pt x="756" y="683"/>
                    <a:pt x="683" y="756"/>
                    <a:pt x="619" y="836"/>
                  </a:cubicBezTo>
                  <a:lnTo>
                    <a:pt x="308" y="698"/>
                  </a:lnTo>
                  <a:cubicBezTo>
                    <a:pt x="247" y="783"/>
                    <a:pt x="194" y="875"/>
                    <a:pt x="150" y="972"/>
                  </a:cubicBezTo>
                  <a:lnTo>
                    <a:pt x="425" y="1172"/>
                  </a:lnTo>
                  <a:cubicBezTo>
                    <a:pt x="388" y="1266"/>
                    <a:pt x="361" y="1365"/>
                    <a:pt x="346" y="1468"/>
                  </a:cubicBezTo>
                  <a:lnTo>
                    <a:pt x="8" y="1503"/>
                  </a:lnTo>
                  <a:cubicBezTo>
                    <a:pt x="3" y="1555"/>
                    <a:pt x="0" y="1608"/>
                    <a:pt x="0" y="1661"/>
                  </a:cubicBezTo>
                  <a:cubicBezTo>
                    <a:pt x="0" y="1715"/>
                    <a:pt x="3" y="1768"/>
                    <a:pt x="8" y="1820"/>
                  </a:cubicBezTo>
                  <a:lnTo>
                    <a:pt x="346" y="1855"/>
                  </a:lnTo>
                  <a:cubicBezTo>
                    <a:pt x="361" y="1958"/>
                    <a:pt x="388" y="2057"/>
                    <a:pt x="425" y="2151"/>
                  </a:cubicBezTo>
                  <a:lnTo>
                    <a:pt x="150" y="2351"/>
                  </a:lnTo>
                  <a:cubicBezTo>
                    <a:pt x="194" y="2448"/>
                    <a:pt x="247" y="2540"/>
                    <a:pt x="308" y="2625"/>
                  </a:cubicBezTo>
                  <a:lnTo>
                    <a:pt x="619" y="2486"/>
                  </a:lnTo>
                  <a:cubicBezTo>
                    <a:pt x="683" y="2567"/>
                    <a:pt x="756" y="2639"/>
                    <a:pt x="836" y="2703"/>
                  </a:cubicBezTo>
                  <a:lnTo>
                    <a:pt x="697" y="3014"/>
                  </a:lnTo>
                  <a:cubicBezTo>
                    <a:pt x="783" y="3075"/>
                    <a:pt x="874" y="3129"/>
                    <a:pt x="971" y="3173"/>
                  </a:cubicBezTo>
                  <a:lnTo>
                    <a:pt x="1171" y="2897"/>
                  </a:lnTo>
                  <a:cubicBezTo>
                    <a:pt x="1265" y="2934"/>
                    <a:pt x="1364" y="2961"/>
                    <a:pt x="1467" y="2976"/>
                  </a:cubicBezTo>
                  <a:lnTo>
                    <a:pt x="1503" y="3315"/>
                  </a:lnTo>
                  <a:cubicBezTo>
                    <a:pt x="1555" y="3320"/>
                    <a:pt x="1608" y="3322"/>
                    <a:pt x="1661" y="3322"/>
                  </a:cubicBezTo>
                  <a:cubicBezTo>
                    <a:pt x="1714" y="3322"/>
                    <a:pt x="1767" y="3320"/>
                    <a:pt x="1819" y="3315"/>
                  </a:cubicBezTo>
                  <a:lnTo>
                    <a:pt x="1855" y="2976"/>
                  </a:lnTo>
                  <a:cubicBezTo>
                    <a:pt x="1958" y="2961"/>
                    <a:pt x="2057" y="2934"/>
                    <a:pt x="2151" y="2897"/>
                  </a:cubicBezTo>
                  <a:lnTo>
                    <a:pt x="2351" y="3173"/>
                  </a:lnTo>
                  <a:cubicBezTo>
                    <a:pt x="2448" y="3129"/>
                    <a:pt x="2539" y="3075"/>
                    <a:pt x="2625" y="3014"/>
                  </a:cubicBezTo>
                  <a:lnTo>
                    <a:pt x="2486" y="2703"/>
                  </a:lnTo>
                  <a:cubicBezTo>
                    <a:pt x="2566" y="2639"/>
                    <a:pt x="2639" y="2567"/>
                    <a:pt x="2703" y="2486"/>
                  </a:cubicBezTo>
                  <a:lnTo>
                    <a:pt x="3014" y="2625"/>
                  </a:lnTo>
                  <a:cubicBezTo>
                    <a:pt x="3075" y="2540"/>
                    <a:pt x="3128" y="2448"/>
                    <a:pt x="3172" y="2351"/>
                  </a:cubicBezTo>
                  <a:lnTo>
                    <a:pt x="2897" y="2151"/>
                  </a:lnTo>
                  <a:cubicBezTo>
                    <a:pt x="2934" y="2057"/>
                    <a:pt x="2961" y="1958"/>
                    <a:pt x="2976" y="1855"/>
                  </a:cubicBezTo>
                  <a:lnTo>
                    <a:pt x="3315" y="1820"/>
                  </a:lnTo>
                  <a:close/>
                  <a:moveTo>
                    <a:pt x="1661" y="586"/>
                  </a:moveTo>
                  <a:cubicBezTo>
                    <a:pt x="2255" y="586"/>
                    <a:pt x="2736" y="1068"/>
                    <a:pt x="2736" y="1661"/>
                  </a:cubicBezTo>
                  <a:cubicBezTo>
                    <a:pt x="2736" y="2255"/>
                    <a:pt x="2255" y="2737"/>
                    <a:pt x="1661" y="2737"/>
                  </a:cubicBezTo>
                  <a:cubicBezTo>
                    <a:pt x="1067" y="2737"/>
                    <a:pt x="586" y="2255"/>
                    <a:pt x="586" y="1661"/>
                  </a:cubicBezTo>
                  <a:cubicBezTo>
                    <a:pt x="586" y="1068"/>
                    <a:pt x="1067" y="586"/>
                    <a:pt x="1661" y="586"/>
                  </a:cubicBezTo>
                  <a:close/>
                </a:path>
              </a:pathLst>
            </a:custGeom>
            <a:solidFill>
              <a:srgbClr val="F564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9" name="Freeform 8"/>
            <p:cNvSpPr>
              <a:spLocks noEditPoints="1"/>
            </p:cNvSpPr>
            <p:nvPr/>
          </p:nvSpPr>
          <p:spPr>
            <a:xfrm>
              <a:off x="2120" y="3133"/>
              <a:ext cx="3928" cy="392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3322" h="3322">
                  <a:moveTo>
                    <a:pt x="3314" y="1819"/>
                  </a:moveTo>
                  <a:cubicBezTo>
                    <a:pt x="3319" y="1767"/>
                    <a:pt x="3322" y="1714"/>
                    <a:pt x="3322" y="1661"/>
                  </a:cubicBezTo>
                  <a:cubicBezTo>
                    <a:pt x="3322" y="1608"/>
                    <a:pt x="3319" y="1555"/>
                    <a:pt x="3314" y="1503"/>
                  </a:cubicBezTo>
                  <a:lnTo>
                    <a:pt x="2976" y="1467"/>
                  </a:lnTo>
                  <a:cubicBezTo>
                    <a:pt x="2961" y="1364"/>
                    <a:pt x="2934" y="1265"/>
                    <a:pt x="2897" y="1171"/>
                  </a:cubicBezTo>
                  <a:lnTo>
                    <a:pt x="3172" y="971"/>
                  </a:lnTo>
                  <a:cubicBezTo>
                    <a:pt x="3128" y="874"/>
                    <a:pt x="3075" y="783"/>
                    <a:pt x="3014" y="697"/>
                  </a:cubicBezTo>
                  <a:lnTo>
                    <a:pt x="2703" y="836"/>
                  </a:lnTo>
                  <a:cubicBezTo>
                    <a:pt x="2639" y="756"/>
                    <a:pt x="2566" y="683"/>
                    <a:pt x="2486" y="619"/>
                  </a:cubicBezTo>
                  <a:lnTo>
                    <a:pt x="2625" y="308"/>
                  </a:lnTo>
                  <a:cubicBezTo>
                    <a:pt x="2539" y="247"/>
                    <a:pt x="2448" y="194"/>
                    <a:pt x="2351" y="150"/>
                  </a:cubicBezTo>
                  <a:lnTo>
                    <a:pt x="2151" y="425"/>
                  </a:lnTo>
                  <a:cubicBezTo>
                    <a:pt x="2057" y="388"/>
                    <a:pt x="1958" y="361"/>
                    <a:pt x="1855" y="346"/>
                  </a:cubicBezTo>
                  <a:lnTo>
                    <a:pt x="1819" y="8"/>
                  </a:lnTo>
                  <a:cubicBezTo>
                    <a:pt x="1767" y="3"/>
                    <a:pt x="1714" y="0"/>
                    <a:pt x="1661" y="0"/>
                  </a:cubicBezTo>
                  <a:cubicBezTo>
                    <a:pt x="1608" y="0"/>
                    <a:pt x="1555" y="3"/>
                    <a:pt x="1503" y="8"/>
                  </a:cubicBezTo>
                  <a:lnTo>
                    <a:pt x="1467" y="346"/>
                  </a:lnTo>
                  <a:cubicBezTo>
                    <a:pt x="1364" y="361"/>
                    <a:pt x="1265" y="388"/>
                    <a:pt x="1171" y="425"/>
                  </a:cubicBezTo>
                  <a:lnTo>
                    <a:pt x="971" y="150"/>
                  </a:lnTo>
                  <a:cubicBezTo>
                    <a:pt x="874" y="194"/>
                    <a:pt x="783" y="247"/>
                    <a:pt x="697" y="308"/>
                  </a:cubicBezTo>
                  <a:lnTo>
                    <a:pt x="836" y="619"/>
                  </a:lnTo>
                  <a:cubicBezTo>
                    <a:pt x="756" y="683"/>
                    <a:pt x="683" y="756"/>
                    <a:pt x="619" y="836"/>
                  </a:cubicBezTo>
                  <a:lnTo>
                    <a:pt x="308" y="697"/>
                  </a:lnTo>
                  <a:cubicBezTo>
                    <a:pt x="247" y="783"/>
                    <a:pt x="194" y="874"/>
                    <a:pt x="150" y="971"/>
                  </a:cubicBezTo>
                  <a:lnTo>
                    <a:pt x="425" y="1171"/>
                  </a:lnTo>
                  <a:cubicBezTo>
                    <a:pt x="388" y="1265"/>
                    <a:pt x="361" y="1364"/>
                    <a:pt x="346" y="1467"/>
                  </a:cubicBezTo>
                  <a:lnTo>
                    <a:pt x="8" y="1503"/>
                  </a:lnTo>
                  <a:cubicBezTo>
                    <a:pt x="3" y="1555"/>
                    <a:pt x="0" y="1608"/>
                    <a:pt x="0" y="1661"/>
                  </a:cubicBezTo>
                  <a:cubicBezTo>
                    <a:pt x="0" y="1714"/>
                    <a:pt x="3" y="1767"/>
                    <a:pt x="8" y="1819"/>
                  </a:cubicBezTo>
                  <a:lnTo>
                    <a:pt x="346" y="1855"/>
                  </a:lnTo>
                  <a:cubicBezTo>
                    <a:pt x="361" y="1958"/>
                    <a:pt x="388" y="2057"/>
                    <a:pt x="425" y="2151"/>
                  </a:cubicBezTo>
                  <a:lnTo>
                    <a:pt x="150" y="2351"/>
                  </a:lnTo>
                  <a:cubicBezTo>
                    <a:pt x="194" y="2448"/>
                    <a:pt x="247" y="2539"/>
                    <a:pt x="308" y="2625"/>
                  </a:cubicBezTo>
                  <a:lnTo>
                    <a:pt x="619" y="2486"/>
                  </a:lnTo>
                  <a:cubicBezTo>
                    <a:pt x="683" y="2566"/>
                    <a:pt x="756" y="2639"/>
                    <a:pt x="836" y="2703"/>
                  </a:cubicBezTo>
                  <a:lnTo>
                    <a:pt x="697" y="3014"/>
                  </a:lnTo>
                  <a:cubicBezTo>
                    <a:pt x="783" y="3075"/>
                    <a:pt x="874" y="3128"/>
                    <a:pt x="971" y="3172"/>
                  </a:cubicBezTo>
                  <a:lnTo>
                    <a:pt x="1171" y="2897"/>
                  </a:lnTo>
                  <a:cubicBezTo>
                    <a:pt x="1265" y="2934"/>
                    <a:pt x="1364" y="2961"/>
                    <a:pt x="1467" y="2976"/>
                  </a:cubicBezTo>
                  <a:lnTo>
                    <a:pt x="1503" y="3314"/>
                  </a:lnTo>
                  <a:cubicBezTo>
                    <a:pt x="1555" y="3319"/>
                    <a:pt x="1608" y="3322"/>
                    <a:pt x="1661" y="3322"/>
                  </a:cubicBezTo>
                  <a:cubicBezTo>
                    <a:pt x="1714" y="3322"/>
                    <a:pt x="1767" y="3319"/>
                    <a:pt x="1819" y="3314"/>
                  </a:cubicBezTo>
                  <a:lnTo>
                    <a:pt x="1855" y="2976"/>
                  </a:lnTo>
                  <a:cubicBezTo>
                    <a:pt x="1958" y="2961"/>
                    <a:pt x="2057" y="2934"/>
                    <a:pt x="2151" y="2897"/>
                  </a:cubicBezTo>
                  <a:lnTo>
                    <a:pt x="2351" y="3172"/>
                  </a:lnTo>
                  <a:cubicBezTo>
                    <a:pt x="2448" y="3128"/>
                    <a:pt x="2539" y="3075"/>
                    <a:pt x="2625" y="3014"/>
                  </a:cubicBezTo>
                  <a:lnTo>
                    <a:pt x="2486" y="2702"/>
                  </a:lnTo>
                  <a:cubicBezTo>
                    <a:pt x="2566" y="2639"/>
                    <a:pt x="2639" y="2566"/>
                    <a:pt x="2703" y="2486"/>
                  </a:cubicBezTo>
                  <a:lnTo>
                    <a:pt x="3014" y="2625"/>
                  </a:lnTo>
                  <a:cubicBezTo>
                    <a:pt x="3075" y="2539"/>
                    <a:pt x="3128" y="2448"/>
                    <a:pt x="3172" y="2351"/>
                  </a:cubicBezTo>
                  <a:lnTo>
                    <a:pt x="2897" y="2151"/>
                  </a:lnTo>
                  <a:cubicBezTo>
                    <a:pt x="2934" y="2057"/>
                    <a:pt x="2961" y="1958"/>
                    <a:pt x="2976" y="1855"/>
                  </a:cubicBezTo>
                  <a:lnTo>
                    <a:pt x="3314" y="1819"/>
                  </a:lnTo>
                  <a:close/>
                  <a:moveTo>
                    <a:pt x="1661" y="572"/>
                  </a:moveTo>
                  <a:cubicBezTo>
                    <a:pt x="2262" y="572"/>
                    <a:pt x="2750" y="1060"/>
                    <a:pt x="2750" y="1661"/>
                  </a:cubicBezTo>
                  <a:cubicBezTo>
                    <a:pt x="2750" y="2262"/>
                    <a:pt x="2262" y="2750"/>
                    <a:pt x="1661" y="2750"/>
                  </a:cubicBezTo>
                  <a:cubicBezTo>
                    <a:pt x="1060" y="2750"/>
                    <a:pt x="572" y="2262"/>
                    <a:pt x="572" y="1661"/>
                  </a:cubicBezTo>
                  <a:cubicBezTo>
                    <a:pt x="572" y="1060"/>
                    <a:pt x="1060" y="572"/>
                    <a:pt x="1661" y="572"/>
                  </a:cubicBezTo>
                  <a:close/>
                </a:path>
              </a:pathLst>
            </a:custGeom>
            <a:solidFill>
              <a:srgbClr val="F5640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0" name="Freeform 9"/>
            <p:cNvSpPr>
              <a:spLocks noEditPoints="1"/>
            </p:cNvSpPr>
            <p:nvPr/>
          </p:nvSpPr>
          <p:spPr>
            <a:xfrm>
              <a:off x="5573" y="4278"/>
              <a:ext cx="4910" cy="490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4152" h="4152">
                  <a:moveTo>
                    <a:pt x="4143" y="2274"/>
                  </a:moveTo>
                  <a:cubicBezTo>
                    <a:pt x="4149" y="2209"/>
                    <a:pt x="4152" y="2143"/>
                    <a:pt x="4152" y="2076"/>
                  </a:cubicBezTo>
                  <a:cubicBezTo>
                    <a:pt x="4152" y="2009"/>
                    <a:pt x="4149" y="1943"/>
                    <a:pt x="4143" y="1878"/>
                  </a:cubicBezTo>
                  <a:lnTo>
                    <a:pt x="3720" y="1834"/>
                  </a:lnTo>
                  <a:cubicBezTo>
                    <a:pt x="3701" y="1705"/>
                    <a:pt x="3667" y="1581"/>
                    <a:pt x="3621" y="1464"/>
                  </a:cubicBezTo>
                  <a:lnTo>
                    <a:pt x="3965" y="1214"/>
                  </a:lnTo>
                  <a:cubicBezTo>
                    <a:pt x="3910" y="1093"/>
                    <a:pt x="3844" y="978"/>
                    <a:pt x="3767" y="871"/>
                  </a:cubicBezTo>
                  <a:lnTo>
                    <a:pt x="3378" y="1045"/>
                  </a:lnTo>
                  <a:cubicBezTo>
                    <a:pt x="3299" y="944"/>
                    <a:pt x="3208" y="854"/>
                    <a:pt x="3108" y="774"/>
                  </a:cubicBezTo>
                  <a:lnTo>
                    <a:pt x="3281" y="385"/>
                  </a:lnTo>
                  <a:cubicBezTo>
                    <a:pt x="3174" y="309"/>
                    <a:pt x="3059" y="242"/>
                    <a:pt x="2939" y="187"/>
                  </a:cubicBezTo>
                  <a:lnTo>
                    <a:pt x="2688" y="532"/>
                  </a:lnTo>
                  <a:cubicBezTo>
                    <a:pt x="2571" y="485"/>
                    <a:pt x="2447" y="452"/>
                    <a:pt x="2318" y="433"/>
                  </a:cubicBezTo>
                  <a:lnTo>
                    <a:pt x="2274" y="9"/>
                  </a:lnTo>
                  <a:cubicBezTo>
                    <a:pt x="2209" y="3"/>
                    <a:pt x="2143" y="0"/>
                    <a:pt x="2076" y="0"/>
                  </a:cubicBezTo>
                  <a:cubicBezTo>
                    <a:pt x="2010" y="0"/>
                    <a:pt x="1944" y="3"/>
                    <a:pt x="1879" y="9"/>
                  </a:cubicBezTo>
                  <a:lnTo>
                    <a:pt x="1834" y="433"/>
                  </a:lnTo>
                  <a:cubicBezTo>
                    <a:pt x="1705" y="452"/>
                    <a:pt x="1581" y="485"/>
                    <a:pt x="1464" y="531"/>
                  </a:cubicBezTo>
                  <a:lnTo>
                    <a:pt x="1214" y="187"/>
                  </a:lnTo>
                  <a:cubicBezTo>
                    <a:pt x="1093" y="242"/>
                    <a:pt x="979" y="309"/>
                    <a:pt x="872" y="385"/>
                  </a:cubicBezTo>
                  <a:lnTo>
                    <a:pt x="1045" y="774"/>
                  </a:lnTo>
                  <a:cubicBezTo>
                    <a:pt x="945" y="854"/>
                    <a:pt x="854" y="944"/>
                    <a:pt x="774" y="1045"/>
                  </a:cubicBezTo>
                  <a:lnTo>
                    <a:pt x="385" y="871"/>
                  </a:lnTo>
                  <a:cubicBezTo>
                    <a:pt x="309" y="978"/>
                    <a:pt x="242" y="1093"/>
                    <a:pt x="187" y="1214"/>
                  </a:cubicBezTo>
                  <a:lnTo>
                    <a:pt x="532" y="1464"/>
                  </a:lnTo>
                  <a:cubicBezTo>
                    <a:pt x="485" y="1581"/>
                    <a:pt x="452" y="1705"/>
                    <a:pt x="433" y="1834"/>
                  </a:cubicBezTo>
                  <a:lnTo>
                    <a:pt x="9" y="1878"/>
                  </a:lnTo>
                  <a:cubicBezTo>
                    <a:pt x="3" y="1943"/>
                    <a:pt x="0" y="2009"/>
                    <a:pt x="0" y="2076"/>
                  </a:cubicBezTo>
                  <a:cubicBezTo>
                    <a:pt x="0" y="2143"/>
                    <a:pt x="3" y="2209"/>
                    <a:pt x="9" y="2274"/>
                  </a:cubicBezTo>
                  <a:lnTo>
                    <a:pt x="433" y="2318"/>
                  </a:lnTo>
                  <a:cubicBezTo>
                    <a:pt x="452" y="2447"/>
                    <a:pt x="485" y="2571"/>
                    <a:pt x="532" y="2688"/>
                  </a:cubicBezTo>
                  <a:lnTo>
                    <a:pt x="187" y="2939"/>
                  </a:lnTo>
                  <a:cubicBezTo>
                    <a:pt x="242" y="3059"/>
                    <a:pt x="309" y="3174"/>
                    <a:pt x="385" y="3281"/>
                  </a:cubicBezTo>
                  <a:lnTo>
                    <a:pt x="774" y="3107"/>
                  </a:lnTo>
                  <a:cubicBezTo>
                    <a:pt x="854" y="3208"/>
                    <a:pt x="945" y="3299"/>
                    <a:pt x="1045" y="3378"/>
                  </a:cubicBezTo>
                  <a:lnTo>
                    <a:pt x="871" y="3767"/>
                  </a:lnTo>
                  <a:cubicBezTo>
                    <a:pt x="978" y="3844"/>
                    <a:pt x="1093" y="3910"/>
                    <a:pt x="1214" y="3965"/>
                  </a:cubicBezTo>
                  <a:lnTo>
                    <a:pt x="1464" y="3621"/>
                  </a:lnTo>
                  <a:cubicBezTo>
                    <a:pt x="1581" y="3667"/>
                    <a:pt x="1705" y="3701"/>
                    <a:pt x="1834" y="3720"/>
                  </a:cubicBezTo>
                  <a:lnTo>
                    <a:pt x="1879" y="4143"/>
                  </a:lnTo>
                  <a:cubicBezTo>
                    <a:pt x="1944" y="4149"/>
                    <a:pt x="2010" y="4152"/>
                    <a:pt x="2076" y="4152"/>
                  </a:cubicBezTo>
                  <a:cubicBezTo>
                    <a:pt x="2143" y="4152"/>
                    <a:pt x="2209" y="4149"/>
                    <a:pt x="2274" y="4143"/>
                  </a:cubicBezTo>
                  <a:lnTo>
                    <a:pt x="2318" y="3720"/>
                  </a:lnTo>
                  <a:cubicBezTo>
                    <a:pt x="2447" y="3701"/>
                    <a:pt x="2571" y="3667"/>
                    <a:pt x="2688" y="3621"/>
                  </a:cubicBezTo>
                  <a:lnTo>
                    <a:pt x="2939" y="3965"/>
                  </a:lnTo>
                  <a:cubicBezTo>
                    <a:pt x="3059" y="3910"/>
                    <a:pt x="3174" y="3844"/>
                    <a:pt x="3281" y="3767"/>
                  </a:cubicBezTo>
                  <a:lnTo>
                    <a:pt x="3108" y="3378"/>
                  </a:lnTo>
                  <a:cubicBezTo>
                    <a:pt x="3208" y="3299"/>
                    <a:pt x="3299" y="3208"/>
                    <a:pt x="3378" y="3107"/>
                  </a:cubicBezTo>
                  <a:lnTo>
                    <a:pt x="3767" y="3281"/>
                  </a:lnTo>
                  <a:cubicBezTo>
                    <a:pt x="3844" y="3174"/>
                    <a:pt x="3910" y="3059"/>
                    <a:pt x="3965" y="2939"/>
                  </a:cubicBezTo>
                  <a:lnTo>
                    <a:pt x="3621" y="2688"/>
                  </a:lnTo>
                  <a:cubicBezTo>
                    <a:pt x="3667" y="2571"/>
                    <a:pt x="3701" y="2447"/>
                    <a:pt x="3720" y="2318"/>
                  </a:cubicBezTo>
                  <a:lnTo>
                    <a:pt x="4143" y="2274"/>
                  </a:lnTo>
                  <a:close/>
                  <a:moveTo>
                    <a:pt x="2076" y="708"/>
                  </a:moveTo>
                  <a:cubicBezTo>
                    <a:pt x="2832" y="708"/>
                    <a:pt x="3444" y="1321"/>
                    <a:pt x="3444" y="2076"/>
                  </a:cubicBezTo>
                  <a:cubicBezTo>
                    <a:pt x="3444" y="2832"/>
                    <a:pt x="2832" y="3444"/>
                    <a:pt x="2076" y="3444"/>
                  </a:cubicBezTo>
                  <a:cubicBezTo>
                    <a:pt x="1321" y="3444"/>
                    <a:pt x="708" y="2832"/>
                    <a:pt x="708" y="2076"/>
                  </a:cubicBezTo>
                  <a:cubicBezTo>
                    <a:pt x="708" y="1321"/>
                    <a:pt x="1321" y="708"/>
                    <a:pt x="2076" y="708"/>
                  </a:cubicBezTo>
                  <a:close/>
                </a:path>
              </a:pathLst>
            </a:custGeom>
            <a:solidFill>
              <a:srgbClr val="F79E2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TextBox 39"/>
          <p:cNvSpPr txBox="1"/>
          <p:nvPr/>
        </p:nvSpPr>
        <p:spPr>
          <a:xfrm>
            <a:off x="2291197" y="3140870"/>
            <a:ext cx="13204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5640E"/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5" name="TextBox 39"/>
          <p:cNvSpPr txBox="1"/>
          <p:nvPr/>
        </p:nvSpPr>
        <p:spPr>
          <a:xfrm>
            <a:off x="4500997" y="3993675"/>
            <a:ext cx="13204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79E26"/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6" name="TextBox 39"/>
          <p:cNvSpPr txBox="1"/>
          <p:nvPr/>
        </p:nvSpPr>
        <p:spPr>
          <a:xfrm>
            <a:off x="6652377" y="3168175"/>
            <a:ext cx="13204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5640E"/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7" name="TextBox 39"/>
          <p:cNvSpPr txBox="1"/>
          <p:nvPr/>
        </p:nvSpPr>
        <p:spPr>
          <a:xfrm>
            <a:off x="8409422" y="3899695"/>
            <a:ext cx="13204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79E26"/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74435" y="4805045"/>
            <a:ext cx="236410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8180" y="1743710"/>
            <a:ext cx="236410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8910" y="1586865"/>
            <a:ext cx="236410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1130" y="4596130"/>
            <a:ext cx="236410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 194"/>
          <p:cNvSpPr/>
          <p:nvPr/>
        </p:nvSpPr>
        <p:spPr>
          <a:xfrm>
            <a:off x="1284605" y="2033905"/>
            <a:ext cx="1383030" cy="1383030"/>
          </a:xfrm>
          <a:prstGeom prst="octagon">
            <a:avLst/>
          </a:prstGeom>
          <a:solidFill>
            <a:srgbClr val="F79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94"/>
          <p:cNvSpPr/>
          <p:nvPr/>
        </p:nvSpPr>
        <p:spPr>
          <a:xfrm>
            <a:off x="1284605" y="3930015"/>
            <a:ext cx="1383030" cy="1383030"/>
          </a:xfrm>
          <a:prstGeom prst="octagon">
            <a:avLst/>
          </a:prstGeom>
          <a:solidFill>
            <a:srgbClr val="F56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1480" y="2033905"/>
            <a:ext cx="3912235" cy="1382395"/>
          </a:xfrm>
          <a:prstGeom prst="rect">
            <a:avLst/>
          </a:prstGeom>
          <a:noFill/>
          <a:ln>
            <a:solidFill>
              <a:srgbClr val="F7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51965" y="3930015"/>
            <a:ext cx="3912235" cy="1382395"/>
          </a:xfrm>
          <a:prstGeom prst="rect">
            <a:avLst/>
          </a:prstGeom>
          <a:noFill/>
          <a:ln>
            <a:solidFill>
              <a:srgbClr val="F564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 194"/>
          <p:cNvSpPr/>
          <p:nvPr/>
        </p:nvSpPr>
        <p:spPr>
          <a:xfrm>
            <a:off x="6468745" y="2033905"/>
            <a:ext cx="1383030" cy="1383030"/>
          </a:xfrm>
          <a:prstGeom prst="octagon">
            <a:avLst/>
          </a:prstGeom>
          <a:solidFill>
            <a:srgbClr val="F56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94"/>
          <p:cNvSpPr/>
          <p:nvPr/>
        </p:nvSpPr>
        <p:spPr>
          <a:xfrm>
            <a:off x="6468745" y="3930015"/>
            <a:ext cx="1383030" cy="1383030"/>
          </a:xfrm>
          <a:prstGeom prst="octagon">
            <a:avLst/>
          </a:prstGeom>
          <a:solidFill>
            <a:srgbClr val="F79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65620" y="2033905"/>
            <a:ext cx="3912235" cy="1382395"/>
          </a:xfrm>
          <a:prstGeom prst="rect">
            <a:avLst/>
          </a:prstGeom>
          <a:noFill/>
          <a:ln>
            <a:solidFill>
              <a:srgbClr val="F564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36105" y="3930015"/>
            <a:ext cx="3912235" cy="1382395"/>
          </a:xfrm>
          <a:prstGeom prst="rect">
            <a:avLst/>
          </a:prstGeom>
          <a:noFill/>
          <a:ln>
            <a:solidFill>
              <a:srgbClr val="F7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7" name="Freeform 41"/>
          <p:cNvSpPr>
            <a:spLocks noEditPoints="1"/>
          </p:cNvSpPr>
          <p:nvPr/>
        </p:nvSpPr>
        <p:spPr>
          <a:xfrm>
            <a:off x="1681480" y="2280285"/>
            <a:ext cx="534035" cy="601980"/>
          </a:xfrm>
          <a:custGeom>
            <a:avLst/>
            <a:gdLst/>
            <a:ahLst/>
            <a:cxnLst>
              <a:cxn ang="0">
                <a:pos x="336225" y="0"/>
              </a:cxn>
              <a:cxn ang="0">
                <a:pos x="286912" y="0"/>
              </a:cxn>
              <a:cxn ang="0">
                <a:pos x="268980" y="22432"/>
              </a:cxn>
              <a:cxn ang="0">
                <a:pos x="268980" y="403767"/>
              </a:cxn>
              <a:cxn ang="0">
                <a:pos x="358640" y="403767"/>
              </a:cxn>
              <a:cxn ang="0">
                <a:pos x="358640" y="22432"/>
              </a:cxn>
              <a:cxn ang="0">
                <a:pos x="336225" y="0"/>
              </a:cxn>
              <a:cxn ang="0">
                <a:pos x="201735" y="134589"/>
              </a:cxn>
              <a:cxn ang="0">
                <a:pos x="152422" y="134589"/>
              </a:cxn>
              <a:cxn ang="0">
                <a:pos x="134490" y="157021"/>
              </a:cxn>
              <a:cxn ang="0">
                <a:pos x="134490" y="403767"/>
              </a:cxn>
              <a:cxn ang="0">
                <a:pos x="224150" y="403767"/>
              </a:cxn>
              <a:cxn ang="0">
                <a:pos x="224150" y="157021"/>
              </a:cxn>
              <a:cxn ang="0">
                <a:pos x="201735" y="134589"/>
              </a:cxn>
              <a:cxn ang="0">
                <a:pos x="67245" y="269178"/>
              </a:cxn>
              <a:cxn ang="0">
                <a:pos x="17932" y="269178"/>
              </a:cxn>
              <a:cxn ang="0">
                <a:pos x="0" y="291610"/>
              </a:cxn>
              <a:cxn ang="0">
                <a:pos x="0" y="403767"/>
              </a:cxn>
              <a:cxn ang="0">
                <a:pos x="89660" y="403767"/>
              </a:cxn>
              <a:cxn ang="0">
                <a:pos x="89660" y="291610"/>
              </a:cxn>
              <a:cxn ang="0">
                <a:pos x="67245" y="269178"/>
              </a:cxn>
            </a:cxnLst>
            <a:rect l="0" t="0" r="0" b="0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90" name="Freeform 29"/>
          <p:cNvSpPr>
            <a:spLocks noEditPoints="1"/>
          </p:cNvSpPr>
          <p:nvPr/>
        </p:nvSpPr>
        <p:spPr>
          <a:xfrm>
            <a:off x="1681480" y="4272280"/>
            <a:ext cx="588645" cy="697230"/>
          </a:xfrm>
          <a:custGeom>
            <a:avLst/>
            <a:gdLst>
              <a:gd name="txL" fmla="*/ 0 w 142"/>
              <a:gd name="txT" fmla="*/ 0 h 165"/>
              <a:gd name="txR" fmla="*/ 142 w 142"/>
              <a:gd name="txB" fmla="*/ 165 h 165"/>
            </a:gdLst>
            <a:ahLst/>
            <a:cxnLst>
              <a:cxn ang="0">
                <a:pos x="164004" y="259108"/>
              </a:cxn>
              <a:cxn ang="0">
                <a:pos x="167649" y="271972"/>
              </a:cxn>
              <a:cxn ang="0">
                <a:pos x="92936" y="275647"/>
              </a:cxn>
              <a:cxn ang="0">
                <a:pos x="89291" y="264621"/>
              </a:cxn>
              <a:cxn ang="0">
                <a:pos x="92936" y="259108"/>
              </a:cxn>
              <a:cxn ang="0">
                <a:pos x="154893" y="294024"/>
              </a:cxn>
              <a:cxn ang="0">
                <a:pos x="111158" y="303212"/>
              </a:cxn>
              <a:cxn ang="0">
                <a:pos x="102047" y="284836"/>
              </a:cxn>
              <a:cxn ang="0">
                <a:pos x="129381" y="69831"/>
              </a:cxn>
              <a:cxn ang="0">
                <a:pos x="162182" y="249920"/>
              </a:cxn>
              <a:cxn ang="0">
                <a:pos x="61957" y="135986"/>
              </a:cxn>
              <a:cxn ang="0">
                <a:pos x="129381" y="69831"/>
              </a:cxn>
              <a:cxn ang="0">
                <a:pos x="142137" y="82694"/>
              </a:cxn>
              <a:cxn ang="0">
                <a:pos x="154893" y="90045"/>
              </a:cxn>
              <a:cxn ang="0">
                <a:pos x="140315" y="88207"/>
              </a:cxn>
              <a:cxn ang="0">
                <a:pos x="98402" y="106584"/>
              </a:cxn>
              <a:cxn ang="0">
                <a:pos x="82002" y="137824"/>
              </a:cxn>
              <a:cxn ang="0">
                <a:pos x="78358" y="163551"/>
              </a:cxn>
              <a:cxn ang="0">
                <a:pos x="74713" y="148850"/>
              </a:cxn>
              <a:cxn ang="0">
                <a:pos x="74713" y="119447"/>
              </a:cxn>
              <a:cxn ang="0">
                <a:pos x="91113" y="95558"/>
              </a:cxn>
              <a:cxn ang="0">
                <a:pos x="129381" y="80857"/>
              </a:cxn>
              <a:cxn ang="0">
                <a:pos x="136670" y="80857"/>
              </a:cxn>
              <a:cxn ang="0">
                <a:pos x="136670" y="0"/>
              </a:cxn>
              <a:cxn ang="0">
                <a:pos x="129381" y="45941"/>
              </a:cxn>
              <a:cxn ang="0">
                <a:pos x="122092" y="0"/>
              </a:cxn>
              <a:cxn ang="0">
                <a:pos x="225961" y="44104"/>
              </a:cxn>
              <a:cxn ang="0">
                <a:pos x="184049" y="64318"/>
              </a:cxn>
              <a:cxn ang="0">
                <a:pos x="67424" y="203979"/>
              </a:cxn>
              <a:cxn ang="0">
                <a:pos x="32801" y="216843"/>
              </a:cxn>
              <a:cxn ang="0">
                <a:pos x="67424" y="203979"/>
              </a:cxn>
              <a:cxn ang="0">
                <a:pos x="43734" y="33078"/>
              </a:cxn>
              <a:cxn ang="0">
                <a:pos x="61957" y="75344"/>
              </a:cxn>
              <a:cxn ang="0">
                <a:pos x="43734" y="33078"/>
              </a:cxn>
              <a:cxn ang="0">
                <a:pos x="215028" y="227868"/>
              </a:cxn>
              <a:cxn ang="0">
                <a:pos x="202272" y="192953"/>
              </a:cxn>
              <a:cxn ang="0">
                <a:pos x="191338" y="203979"/>
              </a:cxn>
              <a:cxn ang="0">
                <a:pos x="258762" y="137824"/>
              </a:cxn>
              <a:cxn ang="0">
                <a:pos x="220494" y="137824"/>
              </a:cxn>
              <a:cxn ang="0">
                <a:pos x="258762" y="123122"/>
              </a:cxn>
              <a:cxn ang="0">
                <a:pos x="0" y="137824"/>
              </a:cxn>
              <a:cxn ang="0">
                <a:pos x="40090" y="123122"/>
              </a:cxn>
              <a:cxn ang="0">
                <a:pos x="38268" y="137824"/>
              </a:cxn>
            </a:cxnLst>
            <a:rect l="txL" t="txT" r="txR" b="txB"/>
            <a:pathLst>
              <a:path w="142" h="165">
                <a:moveTo>
                  <a:pt x="51" y="141"/>
                </a:moveTo>
                <a:cubicBezTo>
                  <a:pt x="90" y="141"/>
                  <a:pt x="90" y="141"/>
                  <a:pt x="90" y="141"/>
                </a:cubicBezTo>
                <a:cubicBezTo>
                  <a:pt x="91" y="141"/>
                  <a:pt x="92" y="143"/>
                  <a:pt x="92" y="144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9"/>
                  <a:pt x="91" y="150"/>
                  <a:pt x="90" y="150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0" y="150"/>
                  <a:pt x="49" y="149"/>
                  <a:pt x="49" y="148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49" y="143"/>
                  <a:pt x="50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  <a:moveTo>
                  <a:pt x="85" y="155"/>
                </a:moveTo>
                <a:cubicBezTo>
                  <a:pt x="85" y="160"/>
                  <a:pt x="85" y="160"/>
                  <a:pt x="85" y="160"/>
                </a:cubicBezTo>
                <a:cubicBezTo>
                  <a:pt x="85" y="162"/>
                  <a:pt x="83" y="165"/>
                  <a:pt x="80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58" y="165"/>
                  <a:pt x="56" y="162"/>
                  <a:pt x="56" y="160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85" y="155"/>
                  <a:pt x="85" y="155"/>
                  <a:pt x="85" y="155"/>
                </a:cubicBezTo>
                <a:close/>
                <a:moveTo>
                  <a:pt x="71" y="38"/>
                </a:moveTo>
                <a:cubicBezTo>
                  <a:pt x="91" y="38"/>
                  <a:pt x="107" y="54"/>
                  <a:pt x="107" y="74"/>
                </a:cubicBezTo>
                <a:cubicBezTo>
                  <a:pt x="107" y="97"/>
                  <a:pt x="89" y="103"/>
                  <a:pt x="89" y="136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2" y="103"/>
                  <a:pt x="34" y="97"/>
                  <a:pt x="34" y="74"/>
                </a:cubicBezTo>
                <a:cubicBezTo>
                  <a:pt x="34" y="54"/>
                  <a:pt x="50" y="38"/>
                  <a:pt x="71" y="38"/>
                </a:cubicBezTo>
                <a:cubicBezTo>
                  <a:pt x="71" y="38"/>
                  <a:pt x="71" y="38"/>
                  <a:pt x="71" y="38"/>
                </a:cubicBezTo>
                <a:close/>
                <a:moveTo>
                  <a:pt x="75" y="44"/>
                </a:moveTo>
                <a:cubicBezTo>
                  <a:pt x="78" y="45"/>
                  <a:pt x="78" y="45"/>
                  <a:pt x="78" y="45"/>
                </a:cubicBezTo>
                <a:cubicBezTo>
                  <a:pt x="83" y="46"/>
                  <a:pt x="86" y="48"/>
                  <a:pt x="90" y="51"/>
                </a:cubicBezTo>
                <a:cubicBezTo>
                  <a:pt x="88" y="50"/>
                  <a:pt x="87" y="50"/>
                  <a:pt x="85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0" y="48"/>
                  <a:pt x="79" y="48"/>
                  <a:pt x="77" y="48"/>
                </a:cubicBezTo>
                <a:cubicBezTo>
                  <a:pt x="74" y="48"/>
                  <a:pt x="71" y="48"/>
                  <a:pt x="69" y="49"/>
                </a:cubicBezTo>
                <a:cubicBezTo>
                  <a:pt x="63" y="51"/>
                  <a:pt x="59" y="54"/>
                  <a:pt x="54" y="58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5"/>
                  <a:pt x="46" y="69"/>
                  <a:pt x="45" y="75"/>
                </a:cubicBezTo>
                <a:cubicBezTo>
                  <a:pt x="44" y="79"/>
                  <a:pt x="44" y="79"/>
                  <a:pt x="44" y="79"/>
                </a:cubicBezTo>
                <a:cubicBezTo>
                  <a:pt x="43" y="82"/>
                  <a:pt x="43" y="85"/>
                  <a:pt x="43" y="89"/>
                </a:cubicBezTo>
                <a:cubicBezTo>
                  <a:pt x="43" y="87"/>
                  <a:pt x="42" y="85"/>
                  <a:pt x="41" y="84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77"/>
                  <a:pt x="40" y="73"/>
                  <a:pt x="41" y="68"/>
                </a:cubicBezTo>
                <a:cubicBezTo>
                  <a:pt x="41" y="65"/>
                  <a:pt x="41" y="65"/>
                  <a:pt x="41" y="65"/>
                </a:cubicBezTo>
                <a:cubicBezTo>
                  <a:pt x="43" y="61"/>
                  <a:pt x="45" y="58"/>
                  <a:pt x="48" y="54"/>
                </a:cubicBezTo>
                <a:cubicBezTo>
                  <a:pt x="50" y="52"/>
                  <a:pt x="50" y="52"/>
                  <a:pt x="50" y="52"/>
                </a:cubicBezTo>
                <a:cubicBezTo>
                  <a:pt x="54" y="48"/>
                  <a:pt x="58" y="46"/>
                  <a:pt x="63" y="45"/>
                </a:cubicBezTo>
                <a:cubicBezTo>
                  <a:pt x="66" y="44"/>
                  <a:pt x="68" y="44"/>
                  <a:pt x="71" y="44"/>
                </a:cubicBezTo>
                <a:cubicBezTo>
                  <a:pt x="72" y="44"/>
                  <a:pt x="74" y="44"/>
                  <a:pt x="75" y="44"/>
                </a:cubicBezTo>
                <a:cubicBezTo>
                  <a:pt x="75" y="44"/>
                  <a:pt x="75" y="44"/>
                  <a:pt x="75" y="44"/>
                </a:cubicBezTo>
                <a:close/>
                <a:moveTo>
                  <a:pt x="67" y="0"/>
                </a:moveTo>
                <a:cubicBezTo>
                  <a:pt x="75" y="0"/>
                  <a:pt x="75" y="0"/>
                  <a:pt x="75" y="0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25"/>
                  <a:pt x="72" y="25"/>
                  <a:pt x="71" y="25"/>
                </a:cubicBezTo>
                <a:cubicBezTo>
                  <a:pt x="69" y="25"/>
                  <a:pt x="68" y="25"/>
                  <a:pt x="67" y="25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118" y="18"/>
                </a:moveTo>
                <a:cubicBezTo>
                  <a:pt x="124" y="24"/>
                  <a:pt x="124" y="24"/>
                  <a:pt x="124" y="24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5" y="39"/>
                  <a:pt x="103" y="37"/>
                  <a:pt x="101" y="35"/>
                </a:cubicBezTo>
                <a:cubicBezTo>
                  <a:pt x="118" y="18"/>
                  <a:pt x="118" y="18"/>
                  <a:pt x="118" y="18"/>
                </a:cubicBezTo>
                <a:close/>
                <a:moveTo>
                  <a:pt x="37" y="111"/>
                </a:moveTo>
                <a:cubicBezTo>
                  <a:pt x="24" y="124"/>
                  <a:pt x="24" y="124"/>
                  <a:pt x="24" y="124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3" y="107"/>
                  <a:pt x="35" y="109"/>
                  <a:pt x="37" y="111"/>
                </a:cubicBezTo>
                <a:cubicBezTo>
                  <a:pt x="37" y="111"/>
                  <a:pt x="37" y="111"/>
                  <a:pt x="37" y="111"/>
                </a:cubicBezTo>
                <a:close/>
                <a:moveTo>
                  <a:pt x="24" y="18"/>
                </a:moveTo>
                <a:cubicBezTo>
                  <a:pt x="18" y="24"/>
                  <a:pt x="18" y="24"/>
                  <a:pt x="18" y="24"/>
                </a:cubicBezTo>
                <a:cubicBezTo>
                  <a:pt x="34" y="41"/>
                  <a:pt x="34" y="41"/>
                  <a:pt x="34" y="41"/>
                </a:cubicBezTo>
                <a:cubicBezTo>
                  <a:pt x="37" y="39"/>
                  <a:pt x="39" y="37"/>
                  <a:pt x="41" y="35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105" y="111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09" y="107"/>
                  <a:pt x="107" y="109"/>
                  <a:pt x="105" y="111"/>
                </a:cubicBezTo>
                <a:cubicBezTo>
                  <a:pt x="105" y="111"/>
                  <a:pt x="105" y="111"/>
                  <a:pt x="105" y="111"/>
                </a:cubicBezTo>
                <a:close/>
                <a:moveTo>
                  <a:pt x="142" y="67"/>
                </a:moveTo>
                <a:cubicBezTo>
                  <a:pt x="142" y="75"/>
                  <a:pt x="142" y="75"/>
                  <a:pt x="142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1" y="72"/>
                  <a:pt x="120" y="69"/>
                  <a:pt x="120" y="67"/>
                </a:cubicBezTo>
                <a:cubicBezTo>
                  <a:pt x="142" y="67"/>
                  <a:pt x="142" y="67"/>
                  <a:pt x="142" y="67"/>
                </a:cubicBezTo>
                <a:close/>
                <a:moveTo>
                  <a:pt x="21" y="75"/>
                </a:moveTo>
                <a:cubicBezTo>
                  <a:pt x="0" y="75"/>
                  <a:pt x="0" y="75"/>
                  <a:pt x="0" y="75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1" y="69"/>
                  <a:pt x="21" y="72"/>
                  <a:pt x="21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505" name="Freeform 44"/>
          <p:cNvSpPr>
            <a:spLocks noEditPoints="1"/>
          </p:cNvSpPr>
          <p:nvPr/>
        </p:nvSpPr>
        <p:spPr>
          <a:xfrm>
            <a:off x="6936105" y="2475865"/>
            <a:ext cx="488950" cy="497840"/>
          </a:xfrm>
          <a:custGeom>
            <a:avLst/>
            <a:gdLst>
              <a:gd name="txL" fmla="*/ 0 w 136"/>
              <a:gd name="txT" fmla="*/ 0 h 137"/>
              <a:gd name="txR" fmla="*/ 136 w 136"/>
              <a:gd name="txB" fmla="*/ 137 h 137"/>
            </a:gdLst>
            <a:ahLst/>
            <a:cxnLst>
              <a:cxn ang="0">
                <a:pos x="0" y="190407"/>
              </a:cxn>
              <a:cxn ang="0">
                <a:pos x="23824" y="153791"/>
              </a:cxn>
              <a:cxn ang="0">
                <a:pos x="82468" y="135482"/>
              </a:cxn>
              <a:cxn ang="0">
                <a:pos x="124619" y="206885"/>
              </a:cxn>
              <a:cxn ang="0">
                <a:pos x="166769" y="135482"/>
              </a:cxn>
              <a:cxn ang="0">
                <a:pos x="225413" y="153791"/>
              </a:cxn>
              <a:cxn ang="0">
                <a:pos x="249237" y="190407"/>
              </a:cxn>
              <a:cxn ang="0">
                <a:pos x="249237" y="250825"/>
              </a:cxn>
              <a:cxn ang="0">
                <a:pos x="124619" y="250825"/>
              </a:cxn>
              <a:cxn ang="0">
                <a:pos x="0" y="250825"/>
              </a:cxn>
              <a:cxn ang="0">
                <a:pos x="0" y="190407"/>
              </a:cxn>
              <a:cxn ang="0">
                <a:pos x="124619" y="135482"/>
              </a:cxn>
              <a:cxn ang="0">
                <a:pos x="84301" y="106189"/>
              </a:cxn>
              <a:cxn ang="0">
                <a:pos x="71472" y="38448"/>
              </a:cxn>
              <a:cxn ang="0">
                <a:pos x="124619" y="0"/>
              </a:cxn>
              <a:cxn ang="0">
                <a:pos x="175932" y="38448"/>
              </a:cxn>
              <a:cxn ang="0">
                <a:pos x="164936" y="106189"/>
              </a:cxn>
              <a:cxn ang="0">
                <a:pos x="124619" y="135482"/>
              </a:cxn>
              <a:cxn ang="0">
                <a:pos x="168602" y="197731"/>
              </a:cxn>
              <a:cxn ang="0">
                <a:pos x="210752" y="197731"/>
              </a:cxn>
              <a:cxn ang="0">
                <a:pos x="214417" y="201392"/>
              </a:cxn>
              <a:cxn ang="0">
                <a:pos x="214417" y="223362"/>
              </a:cxn>
              <a:cxn ang="0">
                <a:pos x="210752" y="227024"/>
              </a:cxn>
              <a:cxn ang="0">
                <a:pos x="168602" y="227024"/>
              </a:cxn>
              <a:cxn ang="0">
                <a:pos x="164936" y="223362"/>
              </a:cxn>
              <a:cxn ang="0">
                <a:pos x="164936" y="201392"/>
              </a:cxn>
              <a:cxn ang="0">
                <a:pos x="168602" y="197731"/>
              </a:cxn>
            </a:cxnLst>
            <a:rect l="txL" t="txT" r="txR" b="txB"/>
            <a:pathLst>
              <a:path w="136" h="137">
                <a:moveTo>
                  <a:pt x="0" y="104"/>
                </a:moveTo>
                <a:cubicBezTo>
                  <a:pt x="0" y="94"/>
                  <a:pt x="4" y="87"/>
                  <a:pt x="13" y="84"/>
                </a:cubicBezTo>
                <a:cubicBezTo>
                  <a:pt x="45" y="74"/>
                  <a:pt x="45" y="74"/>
                  <a:pt x="45" y="74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91" y="74"/>
                  <a:pt x="91" y="74"/>
                  <a:pt x="91" y="7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32" y="87"/>
                  <a:pt x="136" y="94"/>
                  <a:pt x="136" y="104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04"/>
                  <a:pt x="0" y="104"/>
                  <a:pt x="0" y="104"/>
                </a:cubicBezTo>
                <a:close/>
                <a:moveTo>
                  <a:pt x="68" y="74"/>
                </a:moveTo>
                <a:cubicBezTo>
                  <a:pt x="58" y="74"/>
                  <a:pt x="50" y="66"/>
                  <a:pt x="46" y="58"/>
                </a:cubicBezTo>
                <a:cubicBezTo>
                  <a:pt x="39" y="47"/>
                  <a:pt x="36" y="33"/>
                  <a:pt x="39" y="21"/>
                </a:cubicBezTo>
                <a:cubicBezTo>
                  <a:pt x="42" y="9"/>
                  <a:pt x="51" y="0"/>
                  <a:pt x="68" y="0"/>
                </a:cubicBezTo>
                <a:cubicBezTo>
                  <a:pt x="85" y="0"/>
                  <a:pt x="93" y="9"/>
                  <a:pt x="96" y="21"/>
                </a:cubicBezTo>
                <a:cubicBezTo>
                  <a:pt x="100" y="33"/>
                  <a:pt x="97" y="47"/>
                  <a:pt x="90" y="58"/>
                </a:cubicBezTo>
                <a:cubicBezTo>
                  <a:pt x="85" y="67"/>
                  <a:pt x="77" y="74"/>
                  <a:pt x="68" y="74"/>
                </a:cubicBezTo>
                <a:close/>
                <a:moveTo>
                  <a:pt x="92" y="108"/>
                </a:moveTo>
                <a:cubicBezTo>
                  <a:pt x="115" y="108"/>
                  <a:pt x="115" y="108"/>
                  <a:pt x="115" y="108"/>
                </a:cubicBezTo>
                <a:cubicBezTo>
                  <a:pt x="116" y="108"/>
                  <a:pt x="117" y="109"/>
                  <a:pt x="117" y="110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7" y="123"/>
                  <a:pt x="116" y="124"/>
                  <a:pt x="115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1" y="124"/>
                  <a:pt x="90" y="123"/>
                  <a:pt x="90" y="122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09"/>
                  <a:pt x="91" y="108"/>
                  <a:pt x="92" y="1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59" name="Freeform 11"/>
          <p:cNvSpPr>
            <a:spLocks noEditPoints="1"/>
          </p:cNvSpPr>
          <p:nvPr/>
        </p:nvSpPr>
        <p:spPr>
          <a:xfrm>
            <a:off x="6875780" y="4272280"/>
            <a:ext cx="609600" cy="541655"/>
          </a:xfrm>
          <a:custGeom>
            <a:avLst/>
            <a:gdLst/>
            <a:ahLst/>
            <a:cxnLst>
              <a:cxn ang="0">
                <a:pos x="408218" y="49133"/>
              </a:cxn>
              <a:cxn ang="0">
                <a:pos x="371386" y="15354"/>
              </a:cxn>
              <a:cxn ang="0">
                <a:pos x="352970" y="15354"/>
              </a:cxn>
              <a:cxn ang="0">
                <a:pos x="349901" y="24566"/>
              </a:cxn>
              <a:cxn ang="0">
                <a:pos x="340693" y="27637"/>
              </a:cxn>
              <a:cxn ang="0">
                <a:pos x="340693" y="27637"/>
              </a:cxn>
              <a:cxn ang="0">
                <a:pos x="248614" y="119761"/>
              </a:cxn>
              <a:cxn ang="0">
                <a:pos x="242475" y="144328"/>
              </a:cxn>
              <a:cxn ang="0">
                <a:pos x="251683" y="153540"/>
              </a:cxn>
              <a:cxn ang="0">
                <a:pos x="251683" y="153540"/>
              </a:cxn>
              <a:cxn ang="0">
                <a:pos x="254752" y="156611"/>
              </a:cxn>
              <a:cxn ang="0">
                <a:pos x="233267" y="175036"/>
              </a:cxn>
              <a:cxn ang="0">
                <a:pos x="165743" y="107478"/>
              </a:cxn>
              <a:cxn ang="0">
                <a:pos x="144257" y="30708"/>
              </a:cxn>
              <a:cxn ang="0">
                <a:pos x="64455" y="9212"/>
              </a:cxn>
              <a:cxn ang="0">
                <a:pos x="110495" y="55274"/>
              </a:cxn>
              <a:cxn ang="0">
                <a:pos x="98218" y="98266"/>
              </a:cxn>
              <a:cxn ang="0">
                <a:pos x="55248" y="110549"/>
              </a:cxn>
              <a:cxn ang="0">
                <a:pos x="9208" y="64487"/>
              </a:cxn>
              <a:cxn ang="0">
                <a:pos x="30693" y="144328"/>
              </a:cxn>
              <a:cxn ang="0">
                <a:pos x="110495" y="162752"/>
              </a:cxn>
              <a:cxn ang="0">
                <a:pos x="113564" y="162752"/>
              </a:cxn>
              <a:cxn ang="0">
                <a:pos x="178020" y="230310"/>
              </a:cxn>
              <a:cxn ang="0">
                <a:pos x="116634" y="294797"/>
              </a:cxn>
              <a:cxn ang="0">
                <a:pos x="110495" y="291726"/>
              </a:cxn>
              <a:cxn ang="0">
                <a:pos x="95148" y="304009"/>
              </a:cxn>
              <a:cxn ang="0">
                <a:pos x="64455" y="353142"/>
              </a:cxn>
              <a:cxn ang="0">
                <a:pos x="70594" y="359283"/>
              </a:cxn>
              <a:cxn ang="0">
                <a:pos x="119703" y="328575"/>
              </a:cxn>
              <a:cxn ang="0">
                <a:pos x="131980" y="310151"/>
              </a:cxn>
              <a:cxn ang="0">
                <a:pos x="128911" y="307080"/>
              </a:cxn>
              <a:cxn ang="0">
                <a:pos x="193366" y="245664"/>
              </a:cxn>
              <a:cxn ang="0">
                <a:pos x="300792" y="353142"/>
              </a:cxn>
              <a:cxn ang="0">
                <a:pos x="328416" y="365425"/>
              </a:cxn>
              <a:cxn ang="0">
                <a:pos x="356039" y="353142"/>
              </a:cxn>
              <a:cxn ang="0">
                <a:pos x="356039" y="297867"/>
              </a:cxn>
              <a:cxn ang="0">
                <a:pos x="248614" y="190389"/>
              </a:cxn>
              <a:cxn ang="0">
                <a:pos x="267030" y="171965"/>
              </a:cxn>
              <a:cxn ang="0">
                <a:pos x="276238" y="181177"/>
              </a:cxn>
              <a:cxn ang="0">
                <a:pos x="300792" y="175036"/>
              </a:cxn>
              <a:cxn ang="0">
                <a:pos x="392871" y="79841"/>
              </a:cxn>
              <a:cxn ang="0">
                <a:pos x="392871" y="79841"/>
              </a:cxn>
              <a:cxn ang="0">
                <a:pos x="392871" y="79841"/>
              </a:cxn>
              <a:cxn ang="0">
                <a:pos x="395940" y="70628"/>
              </a:cxn>
              <a:cxn ang="0">
                <a:pos x="408218" y="67558"/>
              </a:cxn>
              <a:cxn ang="0">
                <a:pos x="408218" y="49133"/>
              </a:cxn>
              <a:cxn ang="0">
                <a:pos x="331485" y="316292"/>
              </a:cxn>
              <a:cxn ang="0">
                <a:pos x="346832" y="331646"/>
              </a:cxn>
              <a:cxn ang="0">
                <a:pos x="331485" y="347000"/>
              </a:cxn>
              <a:cxn ang="0">
                <a:pos x="316139" y="331646"/>
              </a:cxn>
              <a:cxn ang="0">
                <a:pos x="331485" y="316292"/>
              </a:cxn>
              <a:cxn ang="0">
                <a:pos x="279307" y="125903"/>
              </a:cxn>
              <a:cxn ang="0">
                <a:pos x="273168" y="119761"/>
              </a:cxn>
              <a:cxn ang="0">
                <a:pos x="343762" y="52204"/>
              </a:cxn>
              <a:cxn ang="0">
                <a:pos x="349901" y="58345"/>
              </a:cxn>
              <a:cxn ang="0">
                <a:pos x="279307" y="125903"/>
              </a:cxn>
              <a:cxn ang="0">
                <a:pos x="300792" y="147398"/>
              </a:cxn>
              <a:cxn ang="0">
                <a:pos x="294653" y="144328"/>
              </a:cxn>
              <a:cxn ang="0">
                <a:pos x="365247" y="73699"/>
              </a:cxn>
              <a:cxn ang="0">
                <a:pos x="371386" y="79841"/>
              </a:cxn>
              <a:cxn ang="0">
                <a:pos x="300792" y="147398"/>
              </a:cxn>
            </a:cxnLst>
            <a:rect l="0" t="0" r="0" b="0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13050" y="2217420"/>
            <a:ext cx="2704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3050" y="4114165"/>
            <a:ext cx="2704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86395" y="2217420"/>
            <a:ext cx="2704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86395" y="4114165"/>
            <a:ext cx="2704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45685" y="271318"/>
            <a:ext cx="2266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noProof="0">
                <a:ln>
                  <a:noFill/>
                </a:ln>
                <a:solidFill>
                  <a:srgbClr val="F5640E"/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b="1" noProof="0">
              <a:ln>
                <a:noFill/>
              </a:ln>
              <a:solidFill>
                <a:srgbClr val="F5640E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5620" y="639445"/>
            <a:ext cx="3306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11517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92905" y="455295"/>
            <a:ext cx="550545" cy="0"/>
          </a:xfrm>
          <a:prstGeom prst="line">
            <a:avLst/>
          </a:prstGeom>
          <a:ln>
            <a:solidFill>
              <a:srgbClr val="F56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枝叶"/>
          <p:cNvSpPr/>
          <p:nvPr/>
        </p:nvSpPr>
        <p:spPr bwMode="auto">
          <a:xfrm>
            <a:off x="1497330" y="2000250"/>
            <a:ext cx="1621155" cy="1621155"/>
          </a:xfrm>
          <a:custGeom>
            <a:avLst/>
            <a:gdLst>
              <a:gd name="T0" fmla="*/ 390202952 w 8796"/>
              <a:gd name="T1" fmla="*/ 271724212 h 8483"/>
              <a:gd name="T2" fmla="*/ 383917708 w 8796"/>
              <a:gd name="T3" fmla="*/ 244706425 h 8483"/>
              <a:gd name="T4" fmla="*/ 391985370 w 8796"/>
              <a:gd name="T5" fmla="*/ 238384968 h 8483"/>
              <a:gd name="T6" fmla="*/ 380915752 w 8796"/>
              <a:gd name="T7" fmla="*/ 248920585 h 8483"/>
              <a:gd name="T8" fmla="*/ 365484083 w 8796"/>
              <a:gd name="T9" fmla="*/ 239368417 h 8483"/>
              <a:gd name="T10" fmla="*/ 383495602 w 8796"/>
              <a:gd name="T11" fmla="*/ 262078371 h 8483"/>
              <a:gd name="T12" fmla="*/ 376975807 w 8796"/>
              <a:gd name="T13" fmla="*/ 266713947 h 8483"/>
              <a:gd name="T14" fmla="*/ 355493228 w 8796"/>
              <a:gd name="T15" fmla="*/ 272660716 h 8483"/>
              <a:gd name="T16" fmla="*/ 378945779 w 8796"/>
              <a:gd name="T17" fmla="*/ 274955140 h 8483"/>
              <a:gd name="T18" fmla="*/ 354179913 w 8796"/>
              <a:gd name="T19" fmla="*/ 315458672 h 8483"/>
              <a:gd name="T20" fmla="*/ 338466695 w 8796"/>
              <a:gd name="T21" fmla="*/ 305484871 h 8483"/>
              <a:gd name="T22" fmla="*/ 348222998 w 8796"/>
              <a:gd name="T23" fmla="*/ 325151241 h 8483"/>
              <a:gd name="T24" fmla="*/ 345737142 w 8796"/>
              <a:gd name="T25" fmla="*/ 333486106 h 8483"/>
              <a:gd name="T26" fmla="*/ 289966946 w 8796"/>
              <a:gd name="T27" fmla="*/ 351373140 h 8483"/>
              <a:gd name="T28" fmla="*/ 294610546 w 8796"/>
              <a:gd name="T29" fmla="*/ 306749119 h 8483"/>
              <a:gd name="T30" fmla="*/ 279976091 w 8796"/>
              <a:gd name="T31" fmla="*/ 348844643 h 8483"/>
              <a:gd name="T32" fmla="*/ 201035109 w 8796"/>
              <a:gd name="T33" fmla="*/ 334235266 h 8483"/>
              <a:gd name="T34" fmla="*/ 238840566 w 8796"/>
              <a:gd name="T35" fmla="*/ 287316821 h 8483"/>
              <a:gd name="T36" fmla="*/ 193952433 w 8796"/>
              <a:gd name="T37" fmla="*/ 308294383 h 8483"/>
              <a:gd name="T38" fmla="*/ 152394586 w 8796"/>
              <a:gd name="T39" fmla="*/ 308622127 h 8483"/>
              <a:gd name="T40" fmla="*/ 138463786 w 8796"/>
              <a:gd name="T41" fmla="*/ 277811380 h 8483"/>
              <a:gd name="T42" fmla="*/ 169514896 w 8796"/>
              <a:gd name="T43" fmla="*/ 230518464 h 8483"/>
              <a:gd name="T44" fmla="*/ 122093910 w 8796"/>
              <a:gd name="T45" fmla="*/ 253041074 h 8483"/>
              <a:gd name="T46" fmla="*/ 126878068 w 8796"/>
              <a:gd name="T47" fmla="*/ 283758149 h 8483"/>
              <a:gd name="T48" fmla="*/ 76314569 w 8796"/>
              <a:gd name="T49" fmla="*/ 195165812 h 8483"/>
              <a:gd name="T50" fmla="*/ 86258426 w 8796"/>
              <a:gd name="T51" fmla="*/ 200503821 h 8483"/>
              <a:gd name="T52" fmla="*/ 137853909 w 8796"/>
              <a:gd name="T53" fmla="*/ 200878292 h 8483"/>
              <a:gd name="T54" fmla="*/ 112712717 w 8796"/>
              <a:gd name="T55" fmla="*/ 178121394 h 8483"/>
              <a:gd name="T56" fmla="*/ 82318264 w 8796"/>
              <a:gd name="T57" fmla="*/ 188610283 h 8483"/>
              <a:gd name="T58" fmla="*/ 70779760 w 8796"/>
              <a:gd name="T59" fmla="*/ 100813834 h 8483"/>
              <a:gd name="T60" fmla="*/ 99204239 w 8796"/>
              <a:gd name="T61" fmla="*/ 74310920 h 8483"/>
              <a:gd name="T62" fmla="*/ 117590868 w 8796"/>
              <a:gd name="T63" fmla="*/ 52771541 h 8483"/>
              <a:gd name="T64" fmla="*/ 113275597 w 8796"/>
              <a:gd name="T65" fmla="*/ 1264248 h 8483"/>
              <a:gd name="T66" fmla="*/ 87900070 w 8796"/>
              <a:gd name="T67" fmla="*/ 36008356 h 8483"/>
              <a:gd name="T68" fmla="*/ 72749732 w 8796"/>
              <a:gd name="T69" fmla="*/ 54176189 h 8483"/>
              <a:gd name="T70" fmla="*/ 73640941 w 8796"/>
              <a:gd name="T71" fmla="*/ 72063439 h 8483"/>
              <a:gd name="T72" fmla="*/ 55301093 w 8796"/>
              <a:gd name="T73" fmla="*/ 59701542 h 8483"/>
              <a:gd name="T74" fmla="*/ 13837023 w 8796"/>
              <a:gd name="T75" fmla="*/ 97816978 h 8483"/>
              <a:gd name="T76" fmla="*/ 47749314 w 8796"/>
              <a:gd name="T77" fmla="*/ 98285338 h 8483"/>
              <a:gd name="T78" fmla="*/ 65948388 w 8796"/>
              <a:gd name="T79" fmla="*/ 72671983 h 8483"/>
              <a:gd name="T80" fmla="*/ 68528238 w 8796"/>
              <a:gd name="T81" fmla="*/ 176201658 h 8483"/>
              <a:gd name="T82" fmla="*/ 63743864 w 8796"/>
              <a:gd name="T83" fmla="*/ 178449354 h 8483"/>
              <a:gd name="T84" fmla="*/ 15431670 w 8796"/>
              <a:gd name="T85" fmla="*/ 176295330 h 8483"/>
              <a:gd name="T86" fmla="*/ 35694710 w 8796"/>
              <a:gd name="T87" fmla="*/ 197741036 h 8483"/>
              <a:gd name="T88" fmla="*/ 62805875 w 8796"/>
              <a:gd name="T89" fmla="*/ 187018291 h 8483"/>
              <a:gd name="T90" fmla="*/ 106474470 w 8796"/>
              <a:gd name="T91" fmla="*/ 263904435 h 8483"/>
              <a:gd name="T92" fmla="*/ 97843927 w 8796"/>
              <a:gd name="T93" fmla="*/ 286286861 h 8483"/>
              <a:gd name="T94" fmla="*/ 96671386 w 8796"/>
              <a:gd name="T95" fmla="*/ 346690835 h 8483"/>
              <a:gd name="T96" fmla="*/ 125470975 w 8796"/>
              <a:gd name="T97" fmla="*/ 297196950 h 8483"/>
              <a:gd name="T98" fmla="*/ 165480957 w 8796"/>
              <a:gd name="T99" fmla="*/ 319157744 h 8483"/>
              <a:gd name="T100" fmla="*/ 179177205 w 8796"/>
              <a:gd name="T101" fmla="*/ 343319291 h 8483"/>
              <a:gd name="T102" fmla="*/ 181616281 w 8796"/>
              <a:gd name="T103" fmla="*/ 392344816 h 8483"/>
              <a:gd name="T104" fmla="*/ 213042717 w 8796"/>
              <a:gd name="T105" fmla="*/ 343693979 h 8483"/>
              <a:gd name="T106" fmla="*/ 278522219 w 8796"/>
              <a:gd name="T107" fmla="*/ 360691453 h 8483"/>
              <a:gd name="T108" fmla="*/ 290013943 w 8796"/>
              <a:gd name="T109" fmla="*/ 387381495 h 8483"/>
              <a:gd name="T110" fmla="*/ 303663194 w 8796"/>
              <a:gd name="T111" fmla="*/ 374738798 h 8483"/>
              <a:gd name="T112" fmla="*/ 344236056 w 8796"/>
              <a:gd name="T113" fmla="*/ 337606811 h 8483"/>
              <a:gd name="T114" fmla="*/ 364592873 w 8796"/>
              <a:gd name="T115" fmla="*/ 338496370 h 8483"/>
              <a:gd name="T116" fmla="*/ 399630926 w 8796"/>
              <a:gd name="T117" fmla="*/ 339151858 h 8483"/>
              <a:gd name="T118" fmla="*/ 372707532 w 8796"/>
              <a:gd name="T119" fmla="*/ 317331680 h 8483"/>
              <a:gd name="T120" fmla="*/ 379133550 w 8796"/>
              <a:gd name="T121" fmla="*/ 294949254 h 8483"/>
              <a:gd name="T122" fmla="*/ 387060438 w 8796"/>
              <a:gd name="T123" fmla="*/ 280761509 h 84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796" h="8483">
                <a:moveTo>
                  <a:pt x="8739" y="6020"/>
                </a:moveTo>
                <a:lnTo>
                  <a:pt x="8739" y="6020"/>
                </a:lnTo>
                <a:lnTo>
                  <a:pt x="8722" y="6000"/>
                </a:lnTo>
                <a:lnTo>
                  <a:pt x="8707" y="5977"/>
                </a:lnTo>
                <a:lnTo>
                  <a:pt x="8691" y="5954"/>
                </a:lnTo>
                <a:lnTo>
                  <a:pt x="8677" y="5931"/>
                </a:lnTo>
                <a:lnTo>
                  <a:pt x="8650" y="5883"/>
                </a:lnTo>
                <a:lnTo>
                  <a:pt x="8636" y="5859"/>
                </a:lnTo>
                <a:lnTo>
                  <a:pt x="8621" y="5836"/>
                </a:lnTo>
                <a:lnTo>
                  <a:pt x="8605" y="5815"/>
                </a:lnTo>
                <a:lnTo>
                  <a:pt x="8588" y="5794"/>
                </a:lnTo>
                <a:lnTo>
                  <a:pt x="8579" y="5785"/>
                </a:lnTo>
                <a:lnTo>
                  <a:pt x="8569" y="5776"/>
                </a:lnTo>
                <a:lnTo>
                  <a:pt x="8560" y="5768"/>
                </a:lnTo>
                <a:lnTo>
                  <a:pt x="8548" y="5759"/>
                </a:lnTo>
                <a:lnTo>
                  <a:pt x="8537" y="5753"/>
                </a:lnTo>
                <a:lnTo>
                  <a:pt x="8526" y="5746"/>
                </a:lnTo>
                <a:lnTo>
                  <a:pt x="8512" y="5741"/>
                </a:lnTo>
                <a:lnTo>
                  <a:pt x="8499" y="5736"/>
                </a:lnTo>
                <a:lnTo>
                  <a:pt x="8486" y="5732"/>
                </a:lnTo>
                <a:lnTo>
                  <a:pt x="8470" y="5728"/>
                </a:lnTo>
                <a:lnTo>
                  <a:pt x="8455" y="5725"/>
                </a:lnTo>
                <a:lnTo>
                  <a:pt x="8438" y="5724"/>
                </a:lnTo>
                <a:lnTo>
                  <a:pt x="8428" y="5724"/>
                </a:lnTo>
                <a:lnTo>
                  <a:pt x="8419" y="5725"/>
                </a:lnTo>
                <a:lnTo>
                  <a:pt x="8409" y="5727"/>
                </a:lnTo>
                <a:lnTo>
                  <a:pt x="8398" y="5730"/>
                </a:lnTo>
                <a:lnTo>
                  <a:pt x="8388" y="5733"/>
                </a:lnTo>
                <a:lnTo>
                  <a:pt x="8379" y="5737"/>
                </a:lnTo>
                <a:lnTo>
                  <a:pt x="8370" y="5742"/>
                </a:lnTo>
                <a:lnTo>
                  <a:pt x="8360" y="5747"/>
                </a:lnTo>
                <a:lnTo>
                  <a:pt x="8352" y="5753"/>
                </a:lnTo>
                <a:lnTo>
                  <a:pt x="8345" y="5760"/>
                </a:lnTo>
                <a:lnTo>
                  <a:pt x="8338" y="5768"/>
                </a:lnTo>
                <a:lnTo>
                  <a:pt x="8332" y="5776"/>
                </a:lnTo>
                <a:lnTo>
                  <a:pt x="8327" y="5784"/>
                </a:lnTo>
                <a:lnTo>
                  <a:pt x="8322" y="5793"/>
                </a:lnTo>
                <a:lnTo>
                  <a:pt x="8319" y="5803"/>
                </a:lnTo>
                <a:lnTo>
                  <a:pt x="8318" y="5814"/>
                </a:lnTo>
                <a:lnTo>
                  <a:pt x="8317" y="5820"/>
                </a:lnTo>
                <a:lnTo>
                  <a:pt x="8314" y="5825"/>
                </a:lnTo>
                <a:lnTo>
                  <a:pt x="8310" y="5828"/>
                </a:lnTo>
                <a:lnTo>
                  <a:pt x="8304" y="5831"/>
                </a:lnTo>
                <a:lnTo>
                  <a:pt x="8298" y="5832"/>
                </a:lnTo>
                <a:lnTo>
                  <a:pt x="8291" y="5832"/>
                </a:lnTo>
                <a:lnTo>
                  <a:pt x="8274" y="5831"/>
                </a:lnTo>
                <a:lnTo>
                  <a:pt x="8256" y="5830"/>
                </a:lnTo>
                <a:lnTo>
                  <a:pt x="8237" y="5830"/>
                </a:lnTo>
                <a:lnTo>
                  <a:pt x="8228" y="5831"/>
                </a:lnTo>
                <a:lnTo>
                  <a:pt x="8220" y="5832"/>
                </a:lnTo>
                <a:lnTo>
                  <a:pt x="8211" y="5835"/>
                </a:lnTo>
                <a:lnTo>
                  <a:pt x="8204" y="5839"/>
                </a:lnTo>
                <a:lnTo>
                  <a:pt x="8205" y="5826"/>
                </a:lnTo>
                <a:lnTo>
                  <a:pt x="8206" y="5811"/>
                </a:lnTo>
                <a:lnTo>
                  <a:pt x="8205" y="5794"/>
                </a:lnTo>
                <a:lnTo>
                  <a:pt x="8205" y="5776"/>
                </a:lnTo>
                <a:lnTo>
                  <a:pt x="8201" y="5738"/>
                </a:lnTo>
                <a:lnTo>
                  <a:pt x="8196" y="5697"/>
                </a:lnTo>
                <a:lnTo>
                  <a:pt x="8190" y="5652"/>
                </a:lnTo>
                <a:lnTo>
                  <a:pt x="8183" y="5606"/>
                </a:lnTo>
                <a:lnTo>
                  <a:pt x="8167" y="5513"/>
                </a:lnTo>
                <a:lnTo>
                  <a:pt x="8161" y="5466"/>
                </a:lnTo>
                <a:lnTo>
                  <a:pt x="8156" y="5421"/>
                </a:lnTo>
                <a:lnTo>
                  <a:pt x="8153" y="5378"/>
                </a:lnTo>
                <a:lnTo>
                  <a:pt x="8153" y="5358"/>
                </a:lnTo>
                <a:lnTo>
                  <a:pt x="8153" y="5339"/>
                </a:lnTo>
                <a:lnTo>
                  <a:pt x="8153" y="5321"/>
                </a:lnTo>
                <a:lnTo>
                  <a:pt x="8155" y="5303"/>
                </a:lnTo>
                <a:lnTo>
                  <a:pt x="8157" y="5287"/>
                </a:lnTo>
                <a:lnTo>
                  <a:pt x="8161" y="5271"/>
                </a:lnTo>
                <a:lnTo>
                  <a:pt x="8165" y="5258"/>
                </a:lnTo>
                <a:lnTo>
                  <a:pt x="8170" y="5246"/>
                </a:lnTo>
                <a:lnTo>
                  <a:pt x="8177" y="5235"/>
                </a:lnTo>
                <a:lnTo>
                  <a:pt x="8185" y="5226"/>
                </a:lnTo>
                <a:lnTo>
                  <a:pt x="8182" y="5240"/>
                </a:lnTo>
                <a:lnTo>
                  <a:pt x="8182" y="5252"/>
                </a:lnTo>
                <a:lnTo>
                  <a:pt x="8183" y="5261"/>
                </a:lnTo>
                <a:lnTo>
                  <a:pt x="8186" y="5269"/>
                </a:lnTo>
                <a:lnTo>
                  <a:pt x="8190" y="5275"/>
                </a:lnTo>
                <a:lnTo>
                  <a:pt x="8196" y="5281"/>
                </a:lnTo>
                <a:lnTo>
                  <a:pt x="8204" y="5284"/>
                </a:lnTo>
                <a:lnTo>
                  <a:pt x="8212" y="5286"/>
                </a:lnTo>
                <a:lnTo>
                  <a:pt x="8223" y="5287"/>
                </a:lnTo>
                <a:lnTo>
                  <a:pt x="8234" y="5287"/>
                </a:lnTo>
                <a:lnTo>
                  <a:pt x="8245" y="5285"/>
                </a:lnTo>
                <a:lnTo>
                  <a:pt x="8259" y="5283"/>
                </a:lnTo>
                <a:lnTo>
                  <a:pt x="8272" y="5280"/>
                </a:lnTo>
                <a:lnTo>
                  <a:pt x="8285" y="5275"/>
                </a:lnTo>
                <a:lnTo>
                  <a:pt x="8315" y="5264"/>
                </a:lnTo>
                <a:lnTo>
                  <a:pt x="8344" y="5251"/>
                </a:lnTo>
                <a:lnTo>
                  <a:pt x="8374" y="5235"/>
                </a:lnTo>
                <a:lnTo>
                  <a:pt x="8401" y="5219"/>
                </a:lnTo>
                <a:lnTo>
                  <a:pt x="8426" y="5201"/>
                </a:lnTo>
                <a:lnTo>
                  <a:pt x="8449" y="5184"/>
                </a:lnTo>
                <a:lnTo>
                  <a:pt x="8458" y="5176"/>
                </a:lnTo>
                <a:lnTo>
                  <a:pt x="8466" y="5168"/>
                </a:lnTo>
                <a:lnTo>
                  <a:pt x="8473" y="5160"/>
                </a:lnTo>
                <a:lnTo>
                  <a:pt x="8479" y="5153"/>
                </a:lnTo>
                <a:lnTo>
                  <a:pt x="8483" y="5146"/>
                </a:lnTo>
                <a:lnTo>
                  <a:pt x="8485" y="5140"/>
                </a:lnTo>
                <a:lnTo>
                  <a:pt x="8485" y="5135"/>
                </a:lnTo>
                <a:lnTo>
                  <a:pt x="8484" y="5130"/>
                </a:lnTo>
                <a:lnTo>
                  <a:pt x="8481" y="5125"/>
                </a:lnTo>
                <a:lnTo>
                  <a:pt x="8476" y="5121"/>
                </a:lnTo>
                <a:lnTo>
                  <a:pt x="8471" y="5117"/>
                </a:lnTo>
                <a:lnTo>
                  <a:pt x="8464" y="5113"/>
                </a:lnTo>
                <a:lnTo>
                  <a:pt x="8457" y="5110"/>
                </a:lnTo>
                <a:lnTo>
                  <a:pt x="8449" y="5106"/>
                </a:lnTo>
                <a:lnTo>
                  <a:pt x="8429" y="5101"/>
                </a:lnTo>
                <a:lnTo>
                  <a:pt x="8407" y="5097"/>
                </a:lnTo>
                <a:lnTo>
                  <a:pt x="8383" y="5093"/>
                </a:lnTo>
                <a:lnTo>
                  <a:pt x="8357" y="5091"/>
                </a:lnTo>
                <a:lnTo>
                  <a:pt x="8331" y="5090"/>
                </a:lnTo>
                <a:lnTo>
                  <a:pt x="8305" y="5090"/>
                </a:lnTo>
                <a:lnTo>
                  <a:pt x="8280" y="5091"/>
                </a:lnTo>
                <a:lnTo>
                  <a:pt x="8257" y="5094"/>
                </a:lnTo>
                <a:lnTo>
                  <a:pt x="8235" y="5097"/>
                </a:lnTo>
                <a:lnTo>
                  <a:pt x="8217" y="5102"/>
                </a:lnTo>
                <a:lnTo>
                  <a:pt x="8209" y="5105"/>
                </a:lnTo>
                <a:lnTo>
                  <a:pt x="8202" y="5108"/>
                </a:lnTo>
                <a:lnTo>
                  <a:pt x="8197" y="5112"/>
                </a:lnTo>
                <a:lnTo>
                  <a:pt x="8193" y="5116"/>
                </a:lnTo>
                <a:lnTo>
                  <a:pt x="8193" y="5115"/>
                </a:lnTo>
                <a:lnTo>
                  <a:pt x="8193" y="5116"/>
                </a:lnTo>
                <a:lnTo>
                  <a:pt x="8193" y="5120"/>
                </a:lnTo>
                <a:lnTo>
                  <a:pt x="8187" y="5139"/>
                </a:lnTo>
                <a:lnTo>
                  <a:pt x="8166" y="5196"/>
                </a:lnTo>
                <a:lnTo>
                  <a:pt x="8145" y="5254"/>
                </a:lnTo>
                <a:lnTo>
                  <a:pt x="8135" y="5278"/>
                </a:lnTo>
                <a:lnTo>
                  <a:pt x="8119" y="5240"/>
                </a:lnTo>
                <a:lnTo>
                  <a:pt x="8103" y="5206"/>
                </a:lnTo>
                <a:lnTo>
                  <a:pt x="8084" y="5167"/>
                </a:lnTo>
                <a:lnTo>
                  <a:pt x="8065" y="5130"/>
                </a:lnTo>
                <a:lnTo>
                  <a:pt x="8054" y="5113"/>
                </a:lnTo>
                <a:lnTo>
                  <a:pt x="8045" y="5099"/>
                </a:lnTo>
                <a:lnTo>
                  <a:pt x="8037" y="5088"/>
                </a:lnTo>
                <a:lnTo>
                  <a:pt x="8029" y="5080"/>
                </a:lnTo>
                <a:lnTo>
                  <a:pt x="8026" y="5078"/>
                </a:lnTo>
                <a:lnTo>
                  <a:pt x="8022" y="5077"/>
                </a:lnTo>
                <a:lnTo>
                  <a:pt x="8019" y="5077"/>
                </a:lnTo>
                <a:lnTo>
                  <a:pt x="8017" y="5078"/>
                </a:lnTo>
                <a:lnTo>
                  <a:pt x="8017" y="5081"/>
                </a:lnTo>
                <a:lnTo>
                  <a:pt x="8020" y="5090"/>
                </a:lnTo>
                <a:lnTo>
                  <a:pt x="8032" y="5115"/>
                </a:lnTo>
                <a:lnTo>
                  <a:pt x="8068" y="5194"/>
                </a:lnTo>
                <a:lnTo>
                  <a:pt x="8104" y="5275"/>
                </a:lnTo>
                <a:lnTo>
                  <a:pt x="8121" y="5316"/>
                </a:lnTo>
                <a:lnTo>
                  <a:pt x="8112" y="5311"/>
                </a:lnTo>
                <a:lnTo>
                  <a:pt x="8103" y="5306"/>
                </a:lnTo>
                <a:lnTo>
                  <a:pt x="8094" y="5301"/>
                </a:lnTo>
                <a:lnTo>
                  <a:pt x="8088" y="5297"/>
                </a:lnTo>
                <a:lnTo>
                  <a:pt x="8082" y="5292"/>
                </a:lnTo>
                <a:lnTo>
                  <a:pt x="8077" y="5287"/>
                </a:lnTo>
                <a:lnTo>
                  <a:pt x="8073" y="5281"/>
                </a:lnTo>
                <a:lnTo>
                  <a:pt x="8070" y="5275"/>
                </a:lnTo>
                <a:lnTo>
                  <a:pt x="8065" y="5264"/>
                </a:lnTo>
                <a:lnTo>
                  <a:pt x="8060" y="5253"/>
                </a:lnTo>
                <a:lnTo>
                  <a:pt x="8058" y="5242"/>
                </a:lnTo>
                <a:lnTo>
                  <a:pt x="8057" y="5229"/>
                </a:lnTo>
                <a:lnTo>
                  <a:pt x="8055" y="5218"/>
                </a:lnTo>
                <a:lnTo>
                  <a:pt x="8052" y="5207"/>
                </a:lnTo>
                <a:lnTo>
                  <a:pt x="8048" y="5195"/>
                </a:lnTo>
                <a:lnTo>
                  <a:pt x="8042" y="5185"/>
                </a:lnTo>
                <a:lnTo>
                  <a:pt x="8038" y="5180"/>
                </a:lnTo>
                <a:lnTo>
                  <a:pt x="8034" y="5175"/>
                </a:lnTo>
                <a:lnTo>
                  <a:pt x="8028" y="5170"/>
                </a:lnTo>
                <a:lnTo>
                  <a:pt x="8021" y="5166"/>
                </a:lnTo>
                <a:lnTo>
                  <a:pt x="8014" y="5160"/>
                </a:lnTo>
                <a:lnTo>
                  <a:pt x="8005" y="5156"/>
                </a:lnTo>
                <a:lnTo>
                  <a:pt x="7996" y="5152"/>
                </a:lnTo>
                <a:lnTo>
                  <a:pt x="7984" y="5148"/>
                </a:lnTo>
                <a:lnTo>
                  <a:pt x="7971" y="5145"/>
                </a:lnTo>
                <a:lnTo>
                  <a:pt x="7959" y="5142"/>
                </a:lnTo>
                <a:lnTo>
                  <a:pt x="7933" y="5138"/>
                </a:lnTo>
                <a:lnTo>
                  <a:pt x="7884" y="5132"/>
                </a:lnTo>
                <a:lnTo>
                  <a:pt x="7859" y="5128"/>
                </a:lnTo>
                <a:lnTo>
                  <a:pt x="7847" y="5125"/>
                </a:lnTo>
                <a:lnTo>
                  <a:pt x="7835" y="5121"/>
                </a:lnTo>
                <a:lnTo>
                  <a:pt x="7822" y="5117"/>
                </a:lnTo>
                <a:lnTo>
                  <a:pt x="7810" y="5112"/>
                </a:lnTo>
                <a:lnTo>
                  <a:pt x="7799" y="5106"/>
                </a:lnTo>
                <a:lnTo>
                  <a:pt x="7786" y="5098"/>
                </a:lnTo>
                <a:lnTo>
                  <a:pt x="7789" y="5105"/>
                </a:lnTo>
                <a:lnTo>
                  <a:pt x="7792" y="5112"/>
                </a:lnTo>
                <a:lnTo>
                  <a:pt x="7805" y="5131"/>
                </a:lnTo>
                <a:lnTo>
                  <a:pt x="7820" y="5152"/>
                </a:lnTo>
                <a:lnTo>
                  <a:pt x="7839" y="5177"/>
                </a:lnTo>
                <a:lnTo>
                  <a:pt x="7860" y="5203"/>
                </a:lnTo>
                <a:lnTo>
                  <a:pt x="7883" y="5228"/>
                </a:lnTo>
                <a:lnTo>
                  <a:pt x="7906" y="5253"/>
                </a:lnTo>
                <a:lnTo>
                  <a:pt x="7931" y="5276"/>
                </a:lnTo>
                <a:lnTo>
                  <a:pt x="7955" y="5297"/>
                </a:lnTo>
                <a:lnTo>
                  <a:pt x="7966" y="5305"/>
                </a:lnTo>
                <a:lnTo>
                  <a:pt x="7976" y="5313"/>
                </a:lnTo>
                <a:lnTo>
                  <a:pt x="7987" y="5320"/>
                </a:lnTo>
                <a:lnTo>
                  <a:pt x="7997" y="5325"/>
                </a:lnTo>
                <a:lnTo>
                  <a:pt x="8006" y="5329"/>
                </a:lnTo>
                <a:lnTo>
                  <a:pt x="8014" y="5331"/>
                </a:lnTo>
                <a:lnTo>
                  <a:pt x="8021" y="5331"/>
                </a:lnTo>
                <a:lnTo>
                  <a:pt x="8028" y="5330"/>
                </a:lnTo>
                <a:lnTo>
                  <a:pt x="8033" y="5326"/>
                </a:lnTo>
                <a:lnTo>
                  <a:pt x="8037" y="5321"/>
                </a:lnTo>
                <a:lnTo>
                  <a:pt x="8040" y="5312"/>
                </a:lnTo>
                <a:lnTo>
                  <a:pt x="8041" y="5303"/>
                </a:lnTo>
                <a:lnTo>
                  <a:pt x="8041" y="5290"/>
                </a:lnTo>
                <a:lnTo>
                  <a:pt x="8040" y="5274"/>
                </a:lnTo>
                <a:lnTo>
                  <a:pt x="8058" y="5285"/>
                </a:lnTo>
                <a:lnTo>
                  <a:pt x="8075" y="5296"/>
                </a:lnTo>
                <a:lnTo>
                  <a:pt x="8090" y="5308"/>
                </a:lnTo>
                <a:lnTo>
                  <a:pt x="8103" y="5322"/>
                </a:lnTo>
                <a:lnTo>
                  <a:pt x="8114" y="5336"/>
                </a:lnTo>
                <a:lnTo>
                  <a:pt x="8124" y="5351"/>
                </a:lnTo>
                <a:lnTo>
                  <a:pt x="8132" y="5368"/>
                </a:lnTo>
                <a:lnTo>
                  <a:pt x="8140" y="5384"/>
                </a:lnTo>
                <a:lnTo>
                  <a:pt x="8146" y="5402"/>
                </a:lnTo>
                <a:lnTo>
                  <a:pt x="8151" y="5420"/>
                </a:lnTo>
                <a:lnTo>
                  <a:pt x="8155" y="5439"/>
                </a:lnTo>
                <a:lnTo>
                  <a:pt x="8158" y="5457"/>
                </a:lnTo>
                <a:lnTo>
                  <a:pt x="8164" y="5496"/>
                </a:lnTo>
                <a:lnTo>
                  <a:pt x="8168" y="5535"/>
                </a:lnTo>
                <a:lnTo>
                  <a:pt x="8176" y="5597"/>
                </a:lnTo>
                <a:lnTo>
                  <a:pt x="8180" y="5628"/>
                </a:lnTo>
                <a:lnTo>
                  <a:pt x="8182" y="5658"/>
                </a:lnTo>
                <a:lnTo>
                  <a:pt x="8183" y="5687"/>
                </a:lnTo>
                <a:lnTo>
                  <a:pt x="8183" y="5715"/>
                </a:lnTo>
                <a:lnTo>
                  <a:pt x="8181" y="5742"/>
                </a:lnTo>
                <a:lnTo>
                  <a:pt x="8179" y="5755"/>
                </a:lnTo>
                <a:lnTo>
                  <a:pt x="8177" y="5766"/>
                </a:lnTo>
                <a:lnTo>
                  <a:pt x="8173" y="5778"/>
                </a:lnTo>
                <a:lnTo>
                  <a:pt x="8169" y="5789"/>
                </a:lnTo>
                <a:lnTo>
                  <a:pt x="8164" y="5798"/>
                </a:lnTo>
                <a:lnTo>
                  <a:pt x="8159" y="5808"/>
                </a:lnTo>
                <a:lnTo>
                  <a:pt x="8153" y="5816"/>
                </a:lnTo>
                <a:lnTo>
                  <a:pt x="8145" y="5823"/>
                </a:lnTo>
                <a:lnTo>
                  <a:pt x="8136" y="5830"/>
                </a:lnTo>
                <a:lnTo>
                  <a:pt x="8127" y="5835"/>
                </a:lnTo>
                <a:lnTo>
                  <a:pt x="8117" y="5840"/>
                </a:lnTo>
                <a:lnTo>
                  <a:pt x="8106" y="5844"/>
                </a:lnTo>
                <a:lnTo>
                  <a:pt x="8092" y="5846"/>
                </a:lnTo>
                <a:lnTo>
                  <a:pt x="8079" y="5848"/>
                </a:lnTo>
                <a:lnTo>
                  <a:pt x="8064" y="5847"/>
                </a:lnTo>
                <a:lnTo>
                  <a:pt x="8047" y="5846"/>
                </a:lnTo>
                <a:lnTo>
                  <a:pt x="8029" y="5844"/>
                </a:lnTo>
                <a:lnTo>
                  <a:pt x="8010" y="5839"/>
                </a:lnTo>
                <a:lnTo>
                  <a:pt x="8020" y="5826"/>
                </a:lnTo>
                <a:lnTo>
                  <a:pt x="8030" y="5814"/>
                </a:lnTo>
                <a:lnTo>
                  <a:pt x="8037" y="5802"/>
                </a:lnTo>
                <a:lnTo>
                  <a:pt x="8043" y="5791"/>
                </a:lnTo>
                <a:lnTo>
                  <a:pt x="8048" y="5780"/>
                </a:lnTo>
                <a:lnTo>
                  <a:pt x="8052" y="5770"/>
                </a:lnTo>
                <a:lnTo>
                  <a:pt x="8054" y="5759"/>
                </a:lnTo>
                <a:lnTo>
                  <a:pt x="8056" y="5750"/>
                </a:lnTo>
                <a:lnTo>
                  <a:pt x="8056" y="5741"/>
                </a:lnTo>
                <a:lnTo>
                  <a:pt x="8055" y="5733"/>
                </a:lnTo>
                <a:lnTo>
                  <a:pt x="8053" y="5724"/>
                </a:lnTo>
                <a:lnTo>
                  <a:pt x="8051" y="5716"/>
                </a:lnTo>
                <a:lnTo>
                  <a:pt x="8047" y="5709"/>
                </a:lnTo>
                <a:lnTo>
                  <a:pt x="8042" y="5703"/>
                </a:lnTo>
                <a:lnTo>
                  <a:pt x="8037" y="5696"/>
                </a:lnTo>
                <a:lnTo>
                  <a:pt x="8030" y="5689"/>
                </a:lnTo>
                <a:lnTo>
                  <a:pt x="8022" y="5684"/>
                </a:lnTo>
                <a:lnTo>
                  <a:pt x="8014" y="5679"/>
                </a:lnTo>
                <a:lnTo>
                  <a:pt x="8006" y="5674"/>
                </a:lnTo>
                <a:lnTo>
                  <a:pt x="7996" y="5669"/>
                </a:lnTo>
                <a:lnTo>
                  <a:pt x="7975" y="5662"/>
                </a:lnTo>
                <a:lnTo>
                  <a:pt x="7952" y="5655"/>
                </a:lnTo>
                <a:lnTo>
                  <a:pt x="7926" y="5649"/>
                </a:lnTo>
                <a:lnTo>
                  <a:pt x="7899" y="5645"/>
                </a:lnTo>
                <a:lnTo>
                  <a:pt x="7870" y="5642"/>
                </a:lnTo>
                <a:lnTo>
                  <a:pt x="7841" y="5640"/>
                </a:lnTo>
                <a:lnTo>
                  <a:pt x="7811" y="5639"/>
                </a:lnTo>
                <a:lnTo>
                  <a:pt x="7780" y="5639"/>
                </a:lnTo>
                <a:lnTo>
                  <a:pt x="7749" y="5639"/>
                </a:lnTo>
                <a:lnTo>
                  <a:pt x="7718" y="5641"/>
                </a:lnTo>
                <a:lnTo>
                  <a:pt x="7689" y="5643"/>
                </a:lnTo>
                <a:lnTo>
                  <a:pt x="7660" y="5646"/>
                </a:lnTo>
                <a:lnTo>
                  <a:pt x="7632" y="5650"/>
                </a:lnTo>
                <a:lnTo>
                  <a:pt x="7605" y="5655"/>
                </a:lnTo>
                <a:lnTo>
                  <a:pt x="7581" y="5660"/>
                </a:lnTo>
                <a:lnTo>
                  <a:pt x="7558" y="5665"/>
                </a:lnTo>
                <a:lnTo>
                  <a:pt x="7539" y="5670"/>
                </a:lnTo>
                <a:lnTo>
                  <a:pt x="7521" y="5676"/>
                </a:lnTo>
                <a:lnTo>
                  <a:pt x="7507" y="5682"/>
                </a:lnTo>
                <a:lnTo>
                  <a:pt x="7497" y="5688"/>
                </a:lnTo>
                <a:lnTo>
                  <a:pt x="7492" y="5691"/>
                </a:lnTo>
                <a:lnTo>
                  <a:pt x="7489" y="5695"/>
                </a:lnTo>
                <a:lnTo>
                  <a:pt x="7487" y="5698"/>
                </a:lnTo>
                <a:lnTo>
                  <a:pt x="7486" y="5701"/>
                </a:lnTo>
                <a:lnTo>
                  <a:pt x="7486" y="5706"/>
                </a:lnTo>
                <a:lnTo>
                  <a:pt x="7487" y="5712"/>
                </a:lnTo>
                <a:lnTo>
                  <a:pt x="7489" y="5718"/>
                </a:lnTo>
                <a:lnTo>
                  <a:pt x="7493" y="5726"/>
                </a:lnTo>
                <a:lnTo>
                  <a:pt x="7504" y="5743"/>
                </a:lnTo>
                <a:lnTo>
                  <a:pt x="7519" y="5760"/>
                </a:lnTo>
                <a:lnTo>
                  <a:pt x="7537" y="5781"/>
                </a:lnTo>
                <a:lnTo>
                  <a:pt x="7556" y="5801"/>
                </a:lnTo>
                <a:lnTo>
                  <a:pt x="7579" y="5823"/>
                </a:lnTo>
                <a:lnTo>
                  <a:pt x="7602" y="5845"/>
                </a:lnTo>
                <a:lnTo>
                  <a:pt x="7651" y="5887"/>
                </a:lnTo>
                <a:lnTo>
                  <a:pt x="7696" y="5925"/>
                </a:lnTo>
                <a:lnTo>
                  <a:pt x="7734" y="5956"/>
                </a:lnTo>
                <a:lnTo>
                  <a:pt x="7760" y="5973"/>
                </a:lnTo>
                <a:lnTo>
                  <a:pt x="7770" y="5979"/>
                </a:lnTo>
                <a:lnTo>
                  <a:pt x="7780" y="5985"/>
                </a:lnTo>
                <a:lnTo>
                  <a:pt x="7802" y="5995"/>
                </a:lnTo>
                <a:lnTo>
                  <a:pt x="7823" y="6002"/>
                </a:lnTo>
                <a:lnTo>
                  <a:pt x="7846" y="6006"/>
                </a:lnTo>
                <a:lnTo>
                  <a:pt x="7869" y="6009"/>
                </a:lnTo>
                <a:lnTo>
                  <a:pt x="7892" y="6009"/>
                </a:lnTo>
                <a:lnTo>
                  <a:pt x="7902" y="6009"/>
                </a:lnTo>
                <a:lnTo>
                  <a:pt x="7914" y="6007"/>
                </a:lnTo>
                <a:lnTo>
                  <a:pt x="7924" y="6005"/>
                </a:lnTo>
                <a:lnTo>
                  <a:pt x="7933" y="6003"/>
                </a:lnTo>
                <a:lnTo>
                  <a:pt x="7943" y="5999"/>
                </a:lnTo>
                <a:lnTo>
                  <a:pt x="7953" y="5995"/>
                </a:lnTo>
                <a:lnTo>
                  <a:pt x="7961" y="5990"/>
                </a:lnTo>
                <a:lnTo>
                  <a:pt x="7969" y="5985"/>
                </a:lnTo>
                <a:lnTo>
                  <a:pt x="7976" y="5979"/>
                </a:lnTo>
                <a:lnTo>
                  <a:pt x="7983" y="5972"/>
                </a:lnTo>
                <a:lnTo>
                  <a:pt x="7990" y="5965"/>
                </a:lnTo>
                <a:lnTo>
                  <a:pt x="7995" y="5957"/>
                </a:lnTo>
                <a:lnTo>
                  <a:pt x="7999" y="5948"/>
                </a:lnTo>
                <a:lnTo>
                  <a:pt x="8002" y="5938"/>
                </a:lnTo>
                <a:lnTo>
                  <a:pt x="8005" y="5928"/>
                </a:lnTo>
                <a:lnTo>
                  <a:pt x="8006" y="5916"/>
                </a:lnTo>
                <a:lnTo>
                  <a:pt x="8007" y="5905"/>
                </a:lnTo>
                <a:lnTo>
                  <a:pt x="8006" y="5893"/>
                </a:lnTo>
                <a:lnTo>
                  <a:pt x="8004" y="5879"/>
                </a:lnTo>
                <a:lnTo>
                  <a:pt x="8001" y="5865"/>
                </a:lnTo>
                <a:lnTo>
                  <a:pt x="8010" y="5867"/>
                </a:lnTo>
                <a:lnTo>
                  <a:pt x="8020" y="5869"/>
                </a:lnTo>
                <a:lnTo>
                  <a:pt x="8039" y="5872"/>
                </a:lnTo>
                <a:lnTo>
                  <a:pt x="8058" y="5872"/>
                </a:lnTo>
                <a:lnTo>
                  <a:pt x="8079" y="5872"/>
                </a:lnTo>
                <a:lnTo>
                  <a:pt x="8098" y="5872"/>
                </a:lnTo>
                <a:lnTo>
                  <a:pt x="8118" y="5874"/>
                </a:lnTo>
                <a:lnTo>
                  <a:pt x="8127" y="5875"/>
                </a:lnTo>
                <a:lnTo>
                  <a:pt x="8136" y="5878"/>
                </a:lnTo>
                <a:lnTo>
                  <a:pt x="8145" y="5882"/>
                </a:lnTo>
                <a:lnTo>
                  <a:pt x="8154" y="5886"/>
                </a:lnTo>
                <a:lnTo>
                  <a:pt x="8148" y="5919"/>
                </a:lnTo>
                <a:lnTo>
                  <a:pt x="8142" y="5950"/>
                </a:lnTo>
                <a:lnTo>
                  <a:pt x="8134" y="5983"/>
                </a:lnTo>
                <a:lnTo>
                  <a:pt x="8127" y="6015"/>
                </a:lnTo>
                <a:lnTo>
                  <a:pt x="8118" y="6047"/>
                </a:lnTo>
                <a:lnTo>
                  <a:pt x="8110" y="6079"/>
                </a:lnTo>
                <a:lnTo>
                  <a:pt x="8100" y="6111"/>
                </a:lnTo>
                <a:lnTo>
                  <a:pt x="8089" y="6141"/>
                </a:lnTo>
                <a:lnTo>
                  <a:pt x="8079" y="6172"/>
                </a:lnTo>
                <a:lnTo>
                  <a:pt x="8068" y="6204"/>
                </a:lnTo>
                <a:lnTo>
                  <a:pt x="8043" y="6265"/>
                </a:lnTo>
                <a:lnTo>
                  <a:pt x="8016" y="6325"/>
                </a:lnTo>
                <a:lnTo>
                  <a:pt x="7988" y="6385"/>
                </a:lnTo>
                <a:lnTo>
                  <a:pt x="7957" y="6443"/>
                </a:lnTo>
                <a:lnTo>
                  <a:pt x="7924" y="6501"/>
                </a:lnTo>
                <a:lnTo>
                  <a:pt x="7889" y="6557"/>
                </a:lnTo>
                <a:lnTo>
                  <a:pt x="7852" y="6612"/>
                </a:lnTo>
                <a:lnTo>
                  <a:pt x="7814" y="6666"/>
                </a:lnTo>
                <a:lnTo>
                  <a:pt x="7774" y="6719"/>
                </a:lnTo>
                <a:lnTo>
                  <a:pt x="7733" y="6770"/>
                </a:lnTo>
                <a:lnTo>
                  <a:pt x="7690" y="6820"/>
                </a:lnTo>
                <a:lnTo>
                  <a:pt x="7680" y="6807"/>
                </a:lnTo>
                <a:lnTo>
                  <a:pt x="7671" y="6796"/>
                </a:lnTo>
                <a:lnTo>
                  <a:pt x="7661" y="6786"/>
                </a:lnTo>
                <a:lnTo>
                  <a:pt x="7650" y="6777"/>
                </a:lnTo>
                <a:lnTo>
                  <a:pt x="7638" y="6770"/>
                </a:lnTo>
                <a:lnTo>
                  <a:pt x="7627" y="6764"/>
                </a:lnTo>
                <a:lnTo>
                  <a:pt x="7615" y="6759"/>
                </a:lnTo>
                <a:lnTo>
                  <a:pt x="7602" y="6754"/>
                </a:lnTo>
                <a:lnTo>
                  <a:pt x="7577" y="6745"/>
                </a:lnTo>
                <a:lnTo>
                  <a:pt x="7551" y="6737"/>
                </a:lnTo>
                <a:lnTo>
                  <a:pt x="7524" y="6727"/>
                </a:lnTo>
                <a:lnTo>
                  <a:pt x="7512" y="6722"/>
                </a:lnTo>
                <a:lnTo>
                  <a:pt x="7499" y="6715"/>
                </a:lnTo>
                <a:lnTo>
                  <a:pt x="7503" y="6699"/>
                </a:lnTo>
                <a:lnTo>
                  <a:pt x="7506" y="6684"/>
                </a:lnTo>
                <a:lnTo>
                  <a:pt x="7508" y="6669"/>
                </a:lnTo>
                <a:lnTo>
                  <a:pt x="7509" y="6655"/>
                </a:lnTo>
                <a:lnTo>
                  <a:pt x="7509" y="6641"/>
                </a:lnTo>
                <a:lnTo>
                  <a:pt x="7509" y="6627"/>
                </a:lnTo>
                <a:lnTo>
                  <a:pt x="7507" y="6614"/>
                </a:lnTo>
                <a:lnTo>
                  <a:pt x="7504" y="6602"/>
                </a:lnTo>
                <a:lnTo>
                  <a:pt x="7501" y="6590"/>
                </a:lnTo>
                <a:lnTo>
                  <a:pt x="7496" y="6578"/>
                </a:lnTo>
                <a:lnTo>
                  <a:pt x="7490" y="6568"/>
                </a:lnTo>
                <a:lnTo>
                  <a:pt x="7484" y="6557"/>
                </a:lnTo>
                <a:lnTo>
                  <a:pt x="7478" y="6548"/>
                </a:lnTo>
                <a:lnTo>
                  <a:pt x="7471" y="6539"/>
                </a:lnTo>
                <a:lnTo>
                  <a:pt x="7463" y="6531"/>
                </a:lnTo>
                <a:lnTo>
                  <a:pt x="7453" y="6523"/>
                </a:lnTo>
                <a:lnTo>
                  <a:pt x="7444" y="6516"/>
                </a:lnTo>
                <a:lnTo>
                  <a:pt x="7434" y="6510"/>
                </a:lnTo>
                <a:lnTo>
                  <a:pt x="7423" y="6504"/>
                </a:lnTo>
                <a:lnTo>
                  <a:pt x="7411" y="6500"/>
                </a:lnTo>
                <a:lnTo>
                  <a:pt x="7400" y="6496"/>
                </a:lnTo>
                <a:lnTo>
                  <a:pt x="7388" y="6493"/>
                </a:lnTo>
                <a:lnTo>
                  <a:pt x="7374" y="6490"/>
                </a:lnTo>
                <a:lnTo>
                  <a:pt x="7361" y="6489"/>
                </a:lnTo>
                <a:lnTo>
                  <a:pt x="7348" y="6488"/>
                </a:lnTo>
                <a:lnTo>
                  <a:pt x="7333" y="6489"/>
                </a:lnTo>
                <a:lnTo>
                  <a:pt x="7319" y="6490"/>
                </a:lnTo>
                <a:lnTo>
                  <a:pt x="7304" y="6492"/>
                </a:lnTo>
                <a:lnTo>
                  <a:pt x="7289" y="6495"/>
                </a:lnTo>
                <a:lnTo>
                  <a:pt x="7274" y="6498"/>
                </a:lnTo>
                <a:lnTo>
                  <a:pt x="7258" y="6503"/>
                </a:lnTo>
                <a:lnTo>
                  <a:pt x="7243" y="6509"/>
                </a:lnTo>
                <a:lnTo>
                  <a:pt x="7233" y="6514"/>
                </a:lnTo>
                <a:lnTo>
                  <a:pt x="7216" y="6524"/>
                </a:lnTo>
                <a:lnTo>
                  <a:pt x="7169" y="6554"/>
                </a:lnTo>
                <a:lnTo>
                  <a:pt x="7108" y="6595"/>
                </a:lnTo>
                <a:lnTo>
                  <a:pt x="7043" y="6643"/>
                </a:lnTo>
                <a:lnTo>
                  <a:pt x="7010" y="6667"/>
                </a:lnTo>
                <a:lnTo>
                  <a:pt x="6978" y="6691"/>
                </a:lnTo>
                <a:lnTo>
                  <a:pt x="6949" y="6715"/>
                </a:lnTo>
                <a:lnTo>
                  <a:pt x="6923" y="6736"/>
                </a:lnTo>
                <a:lnTo>
                  <a:pt x="6903" y="6755"/>
                </a:lnTo>
                <a:lnTo>
                  <a:pt x="6886" y="6771"/>
                </a:lnTo>
                <a:lnTo>
                  <a:pt x="6881" y="6778"/>
                </a:lnTo>
                <a:lnTo>
                  <a:pt x="6877" y="6785"/>
                </a:lnTo>
                <a:lnTo>
                  <a:pt x="6875" y="6790"/>
                </a:lnTo>
                <a:lnTo>
                  <a:pt x="6874" y="6794"/>
                </a:lnTo>
                <a:lnTo>
                  <a:pt x="6878" y="6794"/>
                </a:lnTo>
                <a:lnTo>
                  <a:pt x="6888" y="6798"/>
                </a:lnTo>
                <a:lnTo>
                  <a:pt x="6926" y="6810"/>
                </a:lnTo>
                <a:lnTo>
                  <a:pt x="7043" y="6853"/>
                </a:lnTo>
                <a:lnTo>
                  <a:pt x="7106" y="6878"/>
                </a:lnTo>
                <a:lnTo>
                  <a:pt x="7164" y="6900"/>
                </a:lnTo>
                <a:lnTo>
                  <a:pt x="7207" y="6917"/>
                </a:lnTo>
                <a:lnTo>
                  <a:pt x="7221" y="6924"/>
                </a:lnTo>
                <a:lnTo>
                  <a:pt x="7228" y="6927"/>
                </a:lnTo>
                <a:lnTo>
                  <a:pt x="7241" y="6936"/>
                </a:lnTo>
                <a:lnTo>
                  <a:pt x="7254" y="6943"/>
                </a:lnTo>
                <a:lnTo>
                  <a:pt x="7268" y="6948"/>
                </a:lnTo>
                <a:lnTo>
                  <a:pt x="7281" y="6953"/>
                </a:lnTo>
                <a:lnTo>
                  <a:pt x="7294" y="6957"/>
                </a:lnTo>
                <a:lnTo>
                  <a:pt x="7308" y="6959"/>
                </a:lnTo>
                <a:lnTo>
                  <a:pt x="7321" y="6961"/>
                </a:lnTo>
                <a:lnTo>
                  <a:pt x="7335" y="6962"/>
                </a:lnTo>
                <a:lnTo>
                  <a:pt x="7349" y="6962"/>
                </a:lnTo>
                <a:lnTo>
                  <a:pt x="7362" y="6961"/>
                </a:lnTo>
                <a:lnTo>
                  <a:pt x="7374" y="6959"/>
                </a:lnTo>
                <a:lnTo>
                  <a:pt x="7388" y="6957"/>
                </a:lnTo>
                <a:lnTo>
                  <a:pt x="7400" y="6953"/>
                </a:lnTo>
                <a:lnTo>
                  <a:pt x="7412" y="6949"/>
                </a:lnTo>
                <a:lnTo>
                  <a:pt x="7424" y="6944"/>
                </a:lnTo>
                <a:lnTo>
                  <a:pt x="7435" y="6938"/>
                </a:lnTo>
                <a:lnTo>
                  <a:pt x="7446" y="6931"/>
                </a:lnTo>
                <a:lnTo>
                  <a:pt x="7457" y="6924"/>
                </a:lnTo>
                <a:lnTo>
                  <a:pt x="7466" y="6916"/>
                </a:lnTo>
                <a:lnTo>
                  <a:pt x="7474" y="6907"/>
                </a:lnTo>
                <a:lnTo>
                  <a:pt x="7482" y="6898"/>
                </a:lnTo>
                <a:lnTo>
                  <a:pt x="7489" y="6887"/>
                </a:lnTo>
                <a:lnTo>
                  <a:pt x="7496" y="6877"/>
                </a:lnTo>
                <a:lnTo>
                  <a:pt x="7501" y="6866"/>
                </a:lnTo>
                <a:lnTo>
                  <a:pt x="7506" y="6853"/>
                </a:lnTo>
                <a:lnTo>
                  <a:pt x="7509" y="6841"/>
                </a:lnTo>
                <a:lnTo>
                  <a:pt x="7511" y="6828"/>
                </a:lnTo>
                <a:lnTo>
                  <a:pt x="7512" y="6814"/>
                </a:lnTo>
                <a:lnTo>
                  <a:pt x="7512" y="6800"/>
                </a:lnTo>
                <a:lnTo>
                  <a:pt x="7511" y="6785"/>
                </a:lnTo>
                <a:lnTo>
                  <a:pt x="7508" y="6770"/>
                </a:lnTo>
                <a:lnTo>
                  <a:pt x="7504" y="6755"/>
                </a:lnTo>
                <a:lnTo>
                  <a:pt x="7521" y="6760"/>
                </a:lnTo>
                <a:lnTo>
                  <a:pt x="7541" y="6765"/>
                </a:lnTo>
                <a:lnTo>
                  <a:pt x="7562" y="6772"/>
                </a:lnTo>
                <a:lnTo>
                  <a:pt x="7573" y="6776"/>
                </a:lnTo>
                <a:lnTo>
                  <a:pt x="7583" y="6781"/>
                </a:lnTo>
                <a:lnTo>
                  <a:pt x="7593" y="6788"/>
                </a:lnTo>
                <a:lnTo>
                  <a:pt x="7603" y="6795"/>
                </a:lnTo>
                <a:lnTo>
                  <a:pt x="7613" y="6803"/>
                </a:lnTo>
                <a:lnTo>
                  <a:pt x="7622" y="6812"/>
                </a:lnTo>
                <a:lnTo>
                  <a:pt x="7630" y="6823"/>
                </a:lnTo>
                <a:lnTo>
                  <a:pt x="7637" y="6835"/>
                </a:lnTo>
                <a:lnTo>
                  <a:pt x="7643" y="6849"/>
                </a:lnTo>
                <a:lnTo>
                  <a:pt x="7649" y="6865"/>
                </a:lnTo>
                <a:lnTo>
                  <a:pt x="7612" y="6904"/>
                </a:lnTo>
                <a:lnTo>
                  <a:pt x="7574" y="6942"/>
                </a:lnTo>
                <a:lnTo>
                  <a:pt x="7536" y="6980"/>
                </a:lnTo>
                <a:lnTo>
                  <a:pt x="7496" y="7017"/>
                </a:lnTo>
                <a:lnTo>
                  <a:pt x="7455" y="7053"/>
                </a:lnTo>
                <a:lnTo>
                  <a:pt x="7413" y="7088"/>
                </a:lnTo>
                <a:lnTo>
                  <a:pt x="7371" y="7122"/>
                </a:lnTo>
                <a:lnTo>
                  <a:pt x="7328" y="7155"/>
                </a:lnTo>
                <a:lnTo>
                  <a:pt x="7285" y="7188"/>
                </a:lnTo>
                <a:lnTo>
                  <a:pt x="7240" y="7219"/>
                </a:lnTo>
                <a:lnTo>
                  <a:pt x="7195" y="7249"/>
                </a:lnTo>
                <a:lnTo>
                  <a:pt x="7149" y="7278"/>
                </a:lnTo>
                <a:lnTo>
                  <a:pt x="7102" y="7305"/>
                </a:lnTo>
                <a:lnTo>
                  <a:pt x="7055" y="7331"/>
                </a:lnTo>
                <a:lnTo>
                  <a:pt x="7007" y="7356"/>
                </a:lnTo>
                <a:lnTo>
                  <a:pt x="6958" y="7378"/>
                </a:lnTo>
                <a:lnTo>
                  <a:pt x="6924" y="7393"/>
                </a:lnTo>
                <a:lnTo>
                  <a:pt x="6882" y="7409"/>
                </a:lnTo>
                <a:lnTo>
                  <a:pt x="6835" y="7428"/>
                </a:lnTo>
                <a:lnTo>
                  <a:pt x="6782" y="7446"/>
                </a:lnTo>
                <a:lnTo>
                  <a:pt x="6723" y="7466"/>
                </a:lnTo>
                <a:lnTo>
                  <a:pt x="6663" y="7484"/>
                </a:lnTo>
                <a:lnTo>
                  <a:pt x="6600" y="7502"/>
                </a:lnTo>
                <a:lnTo>
                  <a:pt x="6536" y="7518"/>
                </a:lnTo>
                <a:lnTo>
                  <a:pt x="6474" y="7531"/>
                </a:lnTo>
                <a:lnTo>
                  <a:pt x="6442" y="7537"/>
                </a:lnTo>
                <a:lnTo>
                  <a:pt x="6411" y="7543"/>
                </a:lnTo>
                <a:lnTo>
                  <a:pt x="6381" y="7547"/>
                </a:lnTo>
                <a:lnTo>
                  <a:pt x="6352" y="7550"/>
                </a:lnTo>
                <a:lnTo>
                  <a:pt x="6324" y="7552"/>
                </a:lnTo>
                <a:lnTo>
                  <a:pt x="6296" y="7553"/>
                </a:lnTo>
                <a:lnTo>
                  <a:pt x="6270" y="7553"/>
                </a:lnTo>
                <a:lnTo>
                  <a:pt x="6245" y="7552"/>
                </a:lnTo>
                <a:lnTo>
                  <a:pt x="6222" y="7549"/>
                </a:lnTo>
                <a:lnTo>
                  <a:pt x="6200" y="7546"/>
                </a:lnTo>
                <a:lnTo>
                  <a:pt x="6180" y="7540"/>
                </a:lnTo>
                <a:lnTo>
                  <a:pt x="6162" y="7532"/>
                </a:lnTo>
                <a:lnTo>
                  <a:pt x="6154" y="7528"/>
                </a:lnTo>
                <a:lnTo>
                  <a:pt x="6146" y="7524"/>
                </a:lnTo>
                <a:lnTo>
                  <a:pt x="6139" y="7519"/>
                </a:lnTo>
                <a:lnTo>
                  <a:pt x="6131" y="7514"/>
                </a:lnTo>
                <a:lnTo>
                  <a:pt x="6149" y="7512"/>
                </a:lnTo>
                <a:lnTo>
                  <a:pt x="6165" y="7509"/>
                </a:lnTo>
                <a:lnTo>
                  <a:pt x="6182" y="7504"/>
                </a:lnTo>
                <a:lnTo>
                  <a:pt x="6197" y="7497"/>
                </a:lnTo>
                <a:lnTo>
                  <a:pt x="6212" y="7490"/>
                </a:lnTo>
                <a:lnTo>
                  <a:pt x="6226" y="7482"/>
                </a:lnTo>
                <a:lnTo>
                  <a:pt x="6239" y="7472"/>
                </a:lnTo>
                <a:lnTo>
                  <a:pt x="6253" y="7460"/>
                </a:lnTo>
                <a:lnTo>
                  <a:pt x="6265" y="7449"/>
                </a:lnTo>
                <a:lnTo>
                  <a:pt x="6276" y="7436"/>
                </a:lnTo>
                <a:lnTo>
                  <a:pt x="6288" y="7422"/>
                </a:lnTo>
                <a:lnTo>
                  <a:pt x="6299" y="7407"/>
                </a:lnTo>
                <a:lnTo>
                  <a:pt x="6308" y="7392"/>
                </a:lnTo>
                <a:lnTo>
                  <a:pt x="6318" y="7376"/>
                </a:lnTo>
                <a:lnTo>
                  <a:pt x="6327" y="7360"/>
                </a:lnTo>
                <a:lnTo>
                  <a:pt x="6336" y="7342"/>
                </a:lnTo>
                <a:lnTo>
                  <a:pt x="6343" y="7325"/>
                </a:lnTo>
                <a:lnTo>
                  <a:pt x="6350" y="7307"/>
                </a:lnTo>
                <a:lnTo>
                  <a:pt x="6356" y="7289"/>
                </a:lnTo>
                <a:lnTo>
                  <a:pt x="6363" y="7271"/>
                </a:lnTo>
                <a:lnTo>
                  <a:pt x="6373" y="7234"/>
                </a:lnTo>
                <a:lnTo>
                  <a:pt x="6381" y="7197"/>
                </a:lnTo>
                <a:lnTo>
                  <a:pt x="6387" y="7163"/>
                </a:lnTo>
                <a:lnTo>
                  <a:pt x="6390" y="7128"/>
                </a:lnTo>
                <a:lnTo>
                  <a:pt x="6391" y="7096"/>
                </a:lnTo>
                <a:lnTo>
                  <a:pt x="6389" y="7066"/>
                </a:lnTo>
                <a:lnTo>
                  <a:pt x="6385" y="7030"/>
                </a:lnTo>
                <a:lnTo>
                  <a:pt x="6376" y="6966"/>
                </a:lnTo>
                <a:lnTo>
                  <a:pt x="6364" y="6885"/>
                </a:lnTo>
                <a:lnTo>
                  <a:pt x="6348" y="6796"/>
                </a:lnTo>
                <a:lnTo>
                  <a:pt x="6331" y="6707"/>
                </a:lnTo>
                <a:lnTo>
                  <a:pt x="6323" y="6667"/>
                </a:lnTo>
                <a:lnTo>
                  <a:pt x="6314" y="6631"/>
                </a:lnTo>
                <a:lnTo>
                  <a:pt x="6306" y="6601"/>
                </a:lnTo>
                <a:lnTo>
                  <a:pt x="6298" y="6576"/>
                </a:lnTo>
                <a:lnTo>
                  <a:pt x="6294" y="6567"/>
                </a:lnTo>
                <a:lnTo>
                  <a:pt x="6290" y="6560"/>
                </a:lnTo>
                <a:lnTo>
                  <a:pt x="6287" y="6554"/>
                </a:lnTo>
                <a:lnTo>
                  <a:pt x="6283" y="6552"/>
                </a:lnTo>
                <a:lnTo>
                  <a:pt x="6281" y="6551"/>
                </a:lnTo>
                <a:lnTo>
                  <a:pt x="6278" y="6551"/>
                </a:lnTo>
                <a:lnTo>
                  <a:pt x="6272" y="6553"/>
                </a:lnTo>
                <a:lnTo>
                  <a:pt x="6265" y="6559"/>
                </a:lnTo>
                <a:lnTo>
                  <a:pt x="6256" y="6566"/>
                </a:lnTo>
                <a:lnTo>
                  <a:pt x="6245" y="6575"/>
                </a:lnTo>
                <a:lnTo>
                  <a:pt x="6234" y="6587"/>
                </a:lnTo>
                <a:lnTo>
                  <a:pt x="6209" y="6615"/>
                </a:lnTo>
                <a:lnTo>
                  <a:pt x="6179" y="6650"/>
                </a:lnTo>
                <a:lnTo>
                  <a:pt x="6147" y="6690"/>
                </a:lnTo>
                <a:lnTo>
                  <a:pt x="6114" y="6733"/>
                </a:lnTo>
                <a:lnTo>
                  <a:pt x="6079" y="6778"/>
                </a:lnTo>
                <a:lnTo>
                  <a:pt x="6012" y="6871"/>
                </a:lnTo>
                <a:lnTo>
                  <a:pt x="5953" y="6956"/>
                </a:lnTo>
                <a:lnTo>
                  <a:pt x="5908" y="7024"/>
                </a:lnTo>
                <a:lnTo>
                  <a:pt x="5893" y="7047"/>
                </a:lnTo>
                <a:lnTo>
                  <a:pt x="5884" y="7063"/>
                </a:lnTo>
                <a:lnTo>
                  <a:pt x="5870" y="7092"/>
                </a:lnTo>
                <a:lnTo>
                  <a:pt x="5857" y="7119"/>
                </a:lnTo>
                <a:lnTo>
                  <a:pt x="5847" y="7145"/>
                </a:lnTo>
                <a:lnTo>
                  <a:pt x="5839" y="7169"/>
                </a:lnTo>
                <a:lnTo>
                  <a:pt x="5833" y="7191"/>
                </a:lnTo>
                <a:lnTo>
                  <a:pt x="5827" y="7212"/>
                </a:lnTo>
                <a:lnTo>
                  <a:pt x="5824" y="7232"/>
                </a:lnTo>
                <a:lnTo>
                  <a:pt x="5822" y="7251"/>
                </a:lnTo>
                <a:lnTo>
                  <a:pt x="5823" y="7267"/>
                </a:lnTo>
                <a:lnTo>
                  <a:pt x="5824" y="7284"/>
                </a:lnTo>
                <a:lnTo>
                  <a:pt x="5827" y="7299"/>
                </a:lnTo>
                <a:lnTo>
                  <a:pt x="5832" y="7314"/>
                </a:lnTo>
                <a:lnTo>
                  <a:pt x="5838" y="7327"/>
                </a:lnTo>
                <a:lnTo>
                  <a:pt x="5845" y="7340"/>
                </a:lnTo>
                <a:lnTo>
                  <a:pt x="5853" y="7353"/>
                </a:lnTo>
                <a:lnTo>
                  <a:pt x="5862" y="7365"/>
                </a:lnTo>
                <a:lnTo>
                  <a:pt x="5873" y="7376"/>
                </a:lnTo>
                <a:lnTo>
                  <a:pt x="5884" y="7386"/>
                </a:lnTo>
                <a:lnTo>
                  <a:pt x="5896" y="7398"/>
                </a:lnTo>
                <a:lnTo>
                  <a:pt x="5910" y="7408"/>
                </a:lnTo>
                <a:lnTo>
                  <a:pt x="5938" y="7429"/>
                </a:lnTo>
                <a:lnTo>
                  <a:pt x="5969" y="7450"/>
                </a:lnTo>
                <a:lnTo>
                  <a:pt x="6003" y="7473"/>
                </a:lnTo>
                <a:lnTo>
                  <a:pt x="6039" y="7497"/>
                </a:lnTo>
                <a:lnTo>
                  <a:pt x="6076" y="7524"/>
                </a:lnTo>
                <a:lnTo>
                  <a:pt x="6094" y="7539"/>
                </a:lnTo>
                <a:lnTo>
                  <a:pt x="6113" y="7554"/>
                </a:lnTo>
                <a:lnTo>
                  <a:pt x="6051" y="7559"/>
                </a:lnTo>
                <a:lnTo>
                  <a:pt x="5990" y="7562"/>
                </a:lnTo>
                <a:lnTo>
                  <a:pt x="5929" y="7564"/>
                </a:lnTo>
                <a:lnTo>
                  <a:pt x="5869" y="7565"/>
                </a:lnTo>
                <a:lnTo>
                  <a:pt x="5809" y="7564"/>
                </a:lnTo>
                <a:lnTo>
                  <a:pt x="5748" y="7563"/>
                </a:lnTo>
                <a:lnTo>
                  <a:pt x="5690" y="7560"/>
                </a:lnTo>
                <a:lnTo>
                  <a:pt x="5630" y="7556"/>
                </a:lnTo>
                <a:lnTo>
                  <a:pt x="5572" y="7551"/>
                </a:lnTo>
                <a:lnTo>
                  <a:pt x="5513" y="7545"/>
                </a:lnTo>
                <a:lnTo>
                  <a:pt x="5455" y="7537"/>
                </a:lnTo>
                <a:lnTo>
                  <a:pt x="5397" y="7528"/>
                </a:lnTo>
                <a:lnTo>
                  <a:pt x="5340" y="7519"/>
                </a:lnTo>
                <a:lnTo>
                  <a:pt x="5282" y="7508"/>
                </a:lnTo>
                <a:lnTo>
                  <a:pt x="5226" y="7496"/>
                </a:lnTo>
                <a:lnTo>
                  <a:pt x="5168" y="7483"/>
                </a:lnTo>
                <a:lnTo>
                  <a:pt x="5112" y="7469"/>
                </a:lnTo>
                <a:lnTo>
                  <a:pt x="5056" y="7453"/>
                </a:lnTo>
                <a:lnTo>
                  <a:pt x="5000" y="7438"/>
                </a:lnTo>
                <a:lnTo>
                  <a:pt x="4944" y="7420"/>
                </a:lnTo>
                <a:lnTo>
                  <a:pt x="4888" y="7402"/>
                </a:lnTo>
                <a:lnTo>
                  <a:pt x="4832" y="7382"/>
                </a:lnTo>
                <a:lnTo>
                  <a:pt x="4778" y="7363"/>
                </a:lnTo>
                <a:lnTo>
                  <a:pt x="4722" y="7341"/>
                </a:lnTo>
                <a:lnTo>
                  <a:pt x="4667" y="7319"/>
                </a:lnTo>
                <a:lnTo>
                  <a:pt x="4612" y="7296"/>
                </a:lnTo>
                <a:lnTo>
                  <a:pt x="4558" y="7271"/>
                </a:lnTo>
                <a:lnTo>
                  <a:pt x="4502" y="7247"/>
                </a:lnTo>
                <a:lnTo>
                  <a:pt x="4448" y="7221"/>
                </a:lnTo>
                <a:lnTo>
                  <a:pt x="4394" y="7194"/>
                </a:lnTo>
                <a:lnTo>
                  <a:pt x="4340" y="7167"/>
                </a:lnTo>
                <a:lnTo>
                  <a:pt x="4286" y="7138"/>
                </a:lnTo>
                <a:lnTo>
                  <a:pt x="4308" y="7137"/>
                </a:lnTo>
                <a:lnTo>
                  <a:pt x="4331" y="7135"/>
                </a:lnTo>
                <a:lnTo>
                  <a:pt x="4353" y="7131"/>
                </a:lnTo>
                <a:lnTo>
                  <a:pt x="4374" y="7126"/>
                </a:lnTo>
                <a:lnTo>
                  <a:pt x="4395" y="7119"/>
                </a:lnTo>
                <a:lnTo>
                  <a:pt x="4415" y="7112"/>
                </a:lnTo>
                <a:lnTo>
                  <a:pt x="4434" y="7103"/>
                </a:lnTo>
                <a:lnTo>
                  <a:pt x="4453" y="7094"/>
                </a:lnTo>
                <a:lnTo>
                  <a:pt x="4471" y="7083"/>
                </a:lnTo>
                <a:lnTo>
                  <a:pt x="4489" y="7071"/>
                </a:lnTo>
                <a:lnTo>
                  <a:pt x="4505" y="7059"/>
                </a:lnTo>
                <a:lnTo>
                  <a:pt x="4522" y="7045"/>
                </a:lnTo>
                <a:lnTo>
                  <a:pt x="4538" y="7031"/>
                </a:lnTo>
                <a:lnTo>
                  <a:pt x="4554" y="7017"/>
                </a:lnTo>
                <a:lnTo>
                  <a:pt x="4569" y="7000"/>
                </a:lnTo>
                <a:lnTo>
                  <a:pt x="4584" y="6985"/>
                </a:lnTo>
                <a:lnTo>
                  <a:pt x="4598" y="6967"/>
                </a:lnTo>
                <a:lnTo>
                  <a:pt x="4611" y="6950"/>
                </a:lnTo>
                <a:lnTo>
                  <a:pt x="4637" y="6915"/>
                </a:lnTo>
                <a:lnTo>
                  <a:pt x="4662" y="6877"/>
                </a:lnTo>
                <a:lnTo>
                  <a:pt x="4685" y="6839"/>
                </a:lnTo>
                <a:lnTo>
                  <a:pt x="4707" y="6801"/>
                </a:lnTo>
                <a:lnTo>
                  <a:pt x="4728" y="6763"/>
                </a:lnTo>
                <a:lnTo>
                  <a:pt x="4767" y="6688"/>
                </a:lnTo>
                <a:lnTo>
                  <a:pt x="4776" y="6675"/>
                </a:lnTo>
                <a:lnTo>
                  <a:pt x="4790" y="6652"/>
                </a:lnTo>
                <a:lnTo>
                  <a:pt x="4836" y="6582"/>
                </a:lnTo>
                <a:lnTo>
                  <a:pt x="4896" y="6492"/>
                </a:lnTo>
                <a:lnTo>
                  <a:pt x="4928" y="6441"/>
                </a:lnTo>
                <a:lnTo>
                  <a:pt x="4961" y="6390"/>
                </a:lnTo>
                <a:lnTo>
                  <a:pt x="4991" y="6340"/>
                </a:lnTo>
                <a:lnTo>
                  <a:pt x="5020" y="6290"/>
                </a:lnTo>
                <a:lnTo>
                  <a:pt x="5046" y="6244"/>
                </a:lnTo>
                <a:lnTo>
                  <a:pt x="5067" y="6202"/>
                </a:lnTo>
                <a:lnTo>
                  <a:pt x="5076" y="6183"/>
                </a:lnTo>
                <a:lnTo>
                  <a:pt x="5083" y="6165"/>
                </a:lnTo>
                <a:lnTo>
                  <a:pt x="5088" y="6150"/>
                </a:lnTo>
                <a:lnTo>
                  <a:pt x="5092" y="6136"/>
                </a:lnTo>
                <a:lnTo>
                  <a:pt x="5093" y="6125"/>
                </a:lnTo>
                <a:lnTo>
                  <a:pt x="5092" y="6116"/>
                </a:lnTo>
                <a:lnTo>
                  <a:pt x="5091" y="6112"/>
                </a:lnTo>
                <a:lnTo>
                  <a:pt x="5090" y="6109"/>
                </a:lnTo>
                <a:lnTo>
                  <a:pt x="5087" y="6107"/>
                </a:lnTo>
                <a:lnTo>
                  <a:pt x="5084" y="6104"/>
                </a:lnTo>
                <a:lnTo>
                  <a:pt x="5083" y="6105"/>
                </a:lnTo>
                <a:lnTo>
                  <a:pt x="5080" y="6107"/>
                </a:lnTo>
                <a:lnTo>
                  <a:pt x="5071" y="6111"/>
                </a:lnTo>
                <a:lnTo>
                  <a:pt x="5044" y="6129"/>
                </a:lnTo>
                <a:lnTo>
                  <a:pt x="4962" y="6187"/>
                </a:lnTo>
                <a:lnTo>
                  <a:pt x="4915" y="6220"/>
                </a:lnTo>
                <a:lnTo>
                  <a:pt x="4872" y="6248"/>
                </a:lnTo>
                <a:lnTo>
                  <a:pt x="4853" y="6261"/>
                </a:lnTo>
                <a:lnTo>
                  <a:pt x="4836" y="6271"/>
                </a:lnTo>
                <a:lnTo>
                  <a:pt x="4823" y="6278"/>
                </a:lnTo>
                <a:lnTo>
                  <a:pt x="4812" y="6282"/>
                </a:lnTo>
                <a:lnTo>
                  <a:pt x="4756" y="6299"/>
                </a:lnTo>
                <a:lnTo>
                  <a:pt x="4700" y="6313"/>
                </a:lnTo>
                <a:lnTo>
                  <a:pt x="4644" y="6327"/>
                </a:lnTo>
                <a:lnTo>
                  <a:pt x="4588" y="6342"/>
                </a:lnTo>
                <a:lnTo>
                  <a:pt x="4533" y="6357"/>
                </a:lnTo>
                <a:lnTo>
                  <a:pt x="4505" y="6366"/>
                </a:lnTo>
                <a:lnTo>
                  <a:pt x="4479" y="6376"/>
                </a:lnTo>
                <a:lnTo>
                  <a:pt x="4452" y="6386"/>
                </a:lnTo>
                <a:lnTo>
                  <a:pt x="4425" y="6397"/>
                </a:lnTo>
                <a:lnTo>
                  <a:pt x="4399" y="6410"/>
                </a:lnTo>
                <a:lnTo>
                  <a:pt x="4372" y="6424"/>
                </a:lnTo>
                <a:lnTo>
                  <a:pt x="4325" y="6451"/>
                </a:lnTo>
                <a:lnTo>
                  <a:pt x="4275" y="6479"/>
                </a:lnTo>
                <a:lnTo>
                  <a:pt x="4251" y="6496"/>
                </a:lnTo>
                <a:lnTo>
                  <a:pt x="4227" y="6512"/>
                </a:lnTo>
                <a:lnTo>
                  <a:pt x="4202" y="6529"/>
                </a:lnTo>
                <a:lnTo>
                  <a:pt x="4180" y="6547"/>
                </a:lnTo>
                <a:lnTo>
                  <a:pt x="4156" y="6565"/>
                </a:lnTo>
                <a:lnTo>
                  <a:pt x="4135" y="6584"/>
                </a:lnTo>
                <a:lnTo>
                  <a:pt x="4113" y="6604"/>
                </a:lnTo>
                <a:lnTo>
                  <a:pt x="4093" y="6624"/>
                </a:lnTo>
                <a:lnTo>
                  <a:pt x="4074" y="6646"/>
                </a:lnTo>
                <a:lnTo>
                  <a:pt x="4057" y="6668"/>
                </a:lnTo>
                <a:lnTo>
                  <a:pt x="4040" y="6691"/>
                </a:lnTo>
                <a:lnTo>
                  <a:pt x="4026" y="6715"/>
                </a:lnTo>
                <a:lnTo>
                  <a:pt x="4021" y="6725"/>
                </a:lnTo>
                <a:lnTo>
                  <a:pt x="4017" y="6736"/>
                </a:lnTo>
                <a:lnTo>
                  <a:pt x="4012" y="6748"/>
                </a:lnTo>
                <a:lnTo>
                  <a:pt x="4010" y="6759"/>
                </a:lnTo>
                <a:lnTo>
                  <a:pt x="4008" y="6770"/>
                </a:lnTo>
                <a:lnTo>
                  <a:pt x="4008" y="6781"/>
                </a:lnTo>
                <a:lnTo>
                  <a:pt x="4008" y="6793"/>
                </a:lnTo>
                <a:lnTo>
                  <a:pt x="4009" y="6805"/>
                </a:lnTo>
                <a:lnTo>
                  <a:pt x="4010" y="6816"/>
                </a:lnTo>
                <a:lnTo>
                  <a:pt x="4012" y="6828"/>
                </a:lnTo>
                <a:lnTo>
                  <a:pt x="4020" y="6852"/>
                </a:lnTo>
                <a:lnTo>
                  <a:pt x="4028" y="6876"/>
                </a:lnTo>
                <a:lnTo>
                  <a:pt x="4039" y="6899"/>
                </a:lnTo>
                <a:lnTo>
                  <a:pt x="4051" y="6922"/>
                </a:lnTo>
                <a:lnTo>
                  <a:pt x="4065" y="6945"/>
                </a:lnTo>
                <a:lnTo>
                  <a:pt x="4079" y="6967"/>
                </a:lnTo>
                <a:lnTo>
                  <a:pt x="4094" y="6989"/>
                </a:lnTo>
                <a:lnTo>
                  <a:pt x="4123" y="7031"/>
                </a:lnTo>
                <a:lnTo>
                  <a:pt x="4150" y="7068"/>
                </a:lnTo>
                <a:lnTo>
                  <a:pt x="3945" y="6967"/>
                </a:lnTo>
                <a:lnTo>
                  <a:pt x="3841" y="6918"/>
                </a:lnTo>
                <a:lnTo>
                  <a:pt x="3738" y="6867"/>
                </a:lnTo>
                <a:lnTo>
                  <a:pt x="3637" y="6815"/>
                </a:lnTo>
                <a:lnTo>
                  <a:pt x="3535" y="6762"/>
                </a:lnTo>
                <a:lnTo>
                  <a:pt x="3486" y="6734"/>
                </a:lnTo>
                <a:lnTo>
                  <a:pt x="3435" y="6706"/>
                </a:lnTo>
                <a:lnTo>
                  <a:pt x="3386" y="6678"/>
                </a:lnTo>
                <a:lnTo>
                  <a:pt x="3337" y="6648"/>
                </a:lnTo>
                <a:lnTo>
                  <a:pt x="3292" y="6620"/>
                </a:lnTo>
                <a:lnTo>
                  <a:pt x="3249" y="6591"/>
                </a:lnTo>
                <a:lnTo>
                  <a:pt x="3206" y="6562"/>
                </a:lnTo>
                <a:lnTo>
                  <a:pt x="3165" y="6531"/>
                </a:lnTo>
                <a:lnTo>
                  <a:pt x="3125" y="6500"/>
                </a:lnTo>
                <a:lnTo>
                  <a:pt x="3085" y="6467"/>
                </a:lnTo>
                <a:lnTo>
                  <a:pt x="3046" y="6432"/>
                </a:lnTo>
                <a:lnTo>
                  <a:pt x="3007" y="6397"/>
                </a:lnTo>
                <a:lnTo>
                  <a:pt x="2958" y="6351"/>
                </a:lnTo>
                <a:lnTo>
                  <a:pt x="2910" y="6305"/>
                </a:lnTo>
                <a:lnTo>
                  <a:pt x="2862" y="6256"/>
                </a:lnTo>
                <a:lnTo>
                  <a:pt x="2816" y="6208"/>
                </a:lnTo>
                <a:lnTo>
                  <a:pt x="2799" y="6190"/>
                </a:lnTo>
                <a:lnTo>
                  <a:pt x="2786" y="6172"/>
                </a:lnTo>
                <a:lnTo>
                  <a:pt x="2777" y="6157"/>
                </a:lnTo>
                <a:lnTo>
                  <a:pt x="2771" y="6142"/>
                </a:lnTo>
                <a:lnTo>
                  <a:pt x="2767" y="6128"/>
                </a:lnTo>
                <a:lnTo>
                  <a:pt x="2764" y="6115"/>
                </a:lnTo>
                <a:lnTo>
                  <a:pt x="2763" y="6102"/>
                </a:lnTo>
                <a:lnTo>
                  <a:pt x="2763" y="6089"/>
                </a:lnTo>
                <a:lnTo>
                  <a:pt x="2764" y="6063"/>
                </a:lnTo>
                <a:lnTo>
                  <a:pt x="2763" y="6050"/>
                </a:lnTo>
                <a:lnTo>
                  <a:pt x="2762" y="6035"/>
                </a:lnTo>
                <a:lnTo>
                  <a:pt x="2759" y="6019"/>
                </a:lnTo>
                <a:lnTo>
                  <a:pt x="2753" y="6002"/>
                </a:lnTo>
                <a:lnTo>
                  <a:pt x="2745" y="5983"/>
                </a:lnTo>
                <a:lnTo>
                  <a:pt x="2734" y="5963"/>
                </a:lnTo>
                <a:lnTo>
                  <a:pt x="2753" y="5968"/>
                </a:lnTo>
                <a:lnTo>
                  <a:pt x="2773" y="5972"/>
                </a:lnTo>
                <a:lnTo>
                  <a:pt x="2793" y="5974"/>
                </a:lnTo>
                <a:lnTo>
                  <a:pt x="2813" y="5974"/>
                </a:lnTo>
                <a:lnTo>
                  <a:pt x="2833" y="5972"/>
                </a:lnTo>
                <a:lnTo>
                  <a:pt x="2853" y="5969"/>
                </a:lnTo>
                <a:lnTo>
                  <a:pt x="2873" y="5965"/>
                </a:lnTo>
                <a:lnTo>
                  <a:pt x="2893" y="5959"/>
                </a:lnTo>
                <a:lnTo>
                  <a:pt x="2913" y="5951"/>
                </a:lnTo>
                <a:lnTo>
                  <a:pt x="2933" y="5942"/>
                </a:lnTo>
                <a:lnTo>
                  <a:pt x="2952" y="5933"/>
                </a:lnTo>
                <a:lnTo>
                  <a:pt x="2972" y="5922"/>
                </a:lnTo>
                <a:lnTo>
                  <a:pt x="2990" y="5909"/>
                </a:lnTo>
                <a:lnTo>
                  <a:pt x="3010" y="5897"/>
                </a:lnTo>
                <a:lnTo>
                  <a:pt x="3028" y="5883"/>
                </a:lnTo>
                <a:lnTo>
                  <a:pt x="3047" y="5868"/>
                </a:lnTo>
                <a:lnTo>
                  <a:pt x="3064" y="5854"/>
                </a:lnTo>
                <a:lnTo>
                  <a:pt x="3083" y="5837"/>
                </a:lnTo>
                <a:lnTo>
                  <a:pt x="3117" y="5804"/>
                </a:lnTo>
                <a:lnTo>
                  <a:pt x="3149" y="5771"/>
                </a:lnTo>
                <a:lnTo>
                  <a:pt x="3178" y="5736"/>
                </a:lnTo>
                <a:lnTo>
                  <a:pt x="3206" y="5702"/>
                </a:lnTo>
                <a:lnTo>
                  <a:pt x="3232" y="5668"/>
                </a:lnTo>
                <a:lnTo>
                  <a:pt x="3254" y="5635"/>
                </a:lnTo>
                <a:lnTo>
                  <a:pt x="3274" y="5604"/>
                </a:lnTo>
                <a:lnTo>
                  <a:pt x="3285" y="5586"/>
                </a:lnTo>
                <a:lnTo>
                  <a:pt x="3295" y="5565"/>
                </a:lnTo>
                <a:lnTo>
                  <a:pt x="3316" y="5524"/>
                </a:lnTo>
                <a:lnTo>
                  <a:pt x="3336" y="5480"/>
                </a:lnTo>
                <a:lnTo>
                  <a:pt x="3353" y="5435"/>
                </a:lnTo>
                <a:lnTo>
                  <a:pt x="3370" y="5388"/>
                </a:lnTo>
                <a:lnTo>
                  <a:pt x="3388" y="5340"/>
                </a:lnTo>
                <a:lnTo>
                  <a:pt x="3405" y="5293"/>
                </a:lnTo>
                <a:lnTo>
                  <a:pt x="3424" y="5246"/>
                </a:lnTo>
                <a:lnTo>
                  <a:pt x="3442" y="5198"/>
                </a:lnTo>
                <a:lnTo>
                  <a:pt x="3462" y="5153"/>
                </a:lnTo>
                <a:lnTo>
                  <a:pt x="3483" y="5109"/>
                </a:lnTo>
                <a:lnTo>
                  <a:pt x="3495" y="5087"/>
                </a:lnTo>
                <a:lnTo>
                  <a:pt x="3507" y="5067"/>
                </a:lnTo>
                <a:lnTo>
                  <a:pt x="3519" y="5046"/>
                </a:lnTo>
                <a:lnTo>
                  <a:pt x="3533" y="5027"/>
                </a:lnTo>
                <a:lnTo>
                  <a:pt x="3547" y="5007"/>
                </a:lnTo>
                <a:lnTo>
                  <a:pt x="3562" y="4990"/>
                </a:lnTo>
                <a:lnTo>
                  <a:pt x="3577" y="4972"/>
                </a:lnTo>
                <a:lnTo>
                  <a:pt x="3593" y="4956"/>
                </a:lnTo>
                <a:lnTo>
                  <a:pt x="3610" y="4941"/>
                </a:lnTo>
                <a:lnTo>
                  <a:pt x="3628" y="4926"/>
                </a:lnTo>
                <a:lnTo>
                  <a:pt x="3614" y="4923"/>
                </a:lnTo>
                <a:lnTo>
                  <a:pt x="3599" y="4922"/>
                </a:lnTo>
                <a:lnTo>
                  <a:pt x="3583" y="4922"/>
                </a:lnTo>
                <a:lnTo>
                  <a:pt x="3568" y="4922"/>
                </a:lnTo>
                <a:lnTo>
                  <a:pt x="3552" y="4924"/>
                </a:lnTo>
                <a:lnTo>
                  <a:pt x="3536" y="4926"/>
                </a:lnTo>
                <a:lnTo>
                  <a:pt x="3519" y="4929"/>
                </a:lnTo>
                <a:lnTo>
                  <a:pt x="3503" y="4933"/>
                </a:lnTo>
                <a:lnTo>
                  <a:pt x="3469" y="4944"/>
                </a:lnTo>
                <a:lnTo>
                  <a:pt x="3434" y="4956"/>
                </a:lnTo>
                <a:lnTo>
                  <a:pt x="3399" y="4969"/>
                </a:lnTo>
                <a:lnTo>
                  <a:pt x="3363" y="4985"/>
                </a:lnTo>
                <a:lnTo>
                  <a:pt x="3292" y="5017"/>
                </a:lnTo>
                <a:lnTo>
                  <a:pt x="3224" y="5047"/>
                </a:lnTo>
                <a:lnTo>
                  <a:pt x="3190" y="5061"/>
                </a:lnTo>
                <a:lnTo>
                  <a:pt x="3158" y="5073"/>
                </a:lnTo>
                <a:lnTo>
                  <a:pt x="3126" y="5083"/>
                </a:lnTo>
                <a:lnTo>
                  <a:pt x="3112" y="5086"/>
                </a:lnTo>
                <a:lnTo>
                  <a:pt x="3096" y="5091"/>
                </a:lnTo>
                <a:lnTo>
                  <a:pt x="3065" y="5097"/>
                </a:lnTo>
                <a:lnTo>
                  <a:pt x="3036" y="5103"/>
                </a:lnTo>
                <a:lnTo>
                  <a:pt x="3006" y="5111"/>
                </a:lnTo>
                <a:lnTo>
                  <a:pt x="2977" y="5119"/>
                </a:lnTo>
                <a:lnTo>
                  <a:pt x="2950" y="5128"/>
                </a:lnTo>
                <a:lnTo>
                  <a:pt x="2924" y="5138"/>
                </a:lnTo>
                <a:lnTo>
                  <a:pt x="2897" y="5149"/>
                </a:lnTo>
                <a:lnTo>
                  <a:pt x="2872" y="5160"/>
                </a:lnTo>
                <a:lnTo>
                  <a:pt x="2848" y="5174"/>
                </a:lnTo>
                <a:lnTo>
                  <a:pt x="2823" y="5188"/>
                </a:lnTo>
                <a:lnTo>
                  <a:pt x="2799" y="5204"/>
                </a:lnTo>
                <a:lnTo>
                  <a:pt x="2776" y="5221"/>
                </a:lnTo>
                <a:lnTo>
                  <a:pt x="2753" y="5241"/>
                </a:lnTo>
                <a:lnTo>
                  <a:pt x="2731" y="5261"/>
                </a:lnTo>
                <a:lnTo>
                  <a:pt x="2708" y="5284"/>
                </a:lnTo>
                <a:lnTo>
                  <a:pt x="2686" y="5307"/>
                </a:lnTo>
                <a:lnTo>
                  <a:pt x="2647" y="5351"/>
                </a:lnTo>
                <a:lnTo>
                  <a:pt x="2626" y="5376"/>
                </a:lnTo>
                <a:lnTo>
                  <a:pt x="2603" y="5404"/>
                </a:lnTo>
                <a:lnTo>
                  <a:pt x="2581" y="5433"/>
                </a:lnTo>
                <a:lnTo>
                  <a:pt x="2559" y="5462"/>
                </a:lnTo>
                <a:lnTo>
                  <a:pt x="2538" y="5493"/>
                </a:lnTo>
                <a:lnTo>
                  <a:pt x="2520" y="5525"/>
                </a:lnTo>
                <a:lnTo>
                  <a:pt x="2512" y="5540"/>
                </a:lnTo>
                <a:lnTo>
                  <a:pt x="2505" y="5557"/>
                </a:lnTo>
                <a:lnTo>
                  <a:pt x="2497" y="5573"/>
                </a:lnTo>
                <a:lnTo>
                  <a:pt x="2492" y="5589"/>
                </a:lnTo>
                <a:lnTo>
                  <a:pt x="2488" y="5605"/>
                </a:lnTo>
                <a:lnTo>
                  <a:pt x="2484" y="5621"/>
                </a:lnTo>
                <a:lnTo>
                  <a:pt x="2482" y="5636"/>
                </a:lnTo>
                <a:lnTo>
                  <a:pt x="2482" y="5651"/>
                </a:lnTo>
                <a:lnTo>
                  <a:pt x="2482" y="5667"/>
                </a:lnTo>
                <a:lnTo>
                  <a:pt x="2484" y="5682"/>
                </a:lnTo>
                <a:lnTo>
                  <a:pt x="2488" y="5697"/>
                </a:lnTo>
                <a:lnTo>
                  <a:pt x="2493" y="5711"/>
                </a:lnTo>
                <a:lnTo>
                  <a:pt x="2500" y="5725"/>
                </a:lnTo>
                <a:lnTo>
                  <a:pt x="2510" y="5739"/>
                </a:lnTo>
                <a:lnTo>
                  <a:pt x="2521" y="5752"/>
                </a:lnTo>
                <a:lnTo>
                  <a:pt x="2533" y="5764"/>
                </a:lnTo>
                <a:lnTo>
                  <a:pt x="2559" y="5788"/>
                </a:lnTo>
                <a:lnTo>
                  <a:pt x="2574" y="5802"/>
                </a:lnTo>
                <a:lnTo>
                  <a:pt x="2590" y="5819"/>
                </a:lnTo>
                <a:lnTo>
                  <a:pt x="2606" y="5837"/>
                </a:lnTo>
                <a:lnTo>
                  <a:pt x="2623" y="5857"/>
                </a:lnTo>
                <a:lnTo>
                  <a:pt x="2639" y="5877"/>
                </a:lnTo>
                <a:lnTo>
                  <a:pt x="2655" y="5899"/>
                </a:lnTo>
                <a:lnTo>
                  <a:pt x="2669" y="5922"/>
                </a:lnTo>
                <a:lnTo>
                  <a:pt x="2681" y="5944"/>
                </a:lnTo>
                <a:lnTo>
                  <a:pt x="2692" y="5967"/>
                </a:lnTo>
                <a:lnTo>
                  <a:pt x="2696" y="5979"/>
                </a:lnTo>
                <a:lnTo>
                  <a:pt x="2700" y="5990"/>
                </a:lnTo>
                <a:lnTo>
                  <a:pt x="2703" y="6003"/>
                </a:lnTo>
                <a:lnTo>
                  <a:pt x="2705" y="6014"/>
                </a:lnTo>
                <a:lnTo>
                  <a:pt x="2706" y="6025"/>
                </a:lnTo>
                <a:lnTo>
                  <a:pt x="2707" y="6038"/>
                </a:lnTo>
                <a:lnTo>
                  <a:pt x="2706" y="6049"/>
                </a:lnTo>
                <a:lnTo>
                  <a:pt x="2705" y="6060"/>
                </a:lnTo>
                <a:lnTo>
                  <a:pt x="2702" y="6072"/>
                </a:lnTo>
                <a:lnTo>
                  <a:pt x="2699" y="6082"/>
                </a:lnTo>
                <a:lnTo>
                  <a:pt x="2646" y="6023"/>
                </a:lnTo>
                <a:lnTo>
                  <a:pt x="2595" y="5964"/>
                </a:lnTo>
                <a:lnTo>
                  <a:pt x="2544" y="5903"/>
                </a:lnTo>
                <a:lnTo>
                  <a:pt x="2493" y="5843"/>
                </a:lnTo>
                <a:lnTo>
                  <a:pt x="2444" y="5781"/>
                </a:lnTo>
                <a:lnTo>
                  <a:pt x="2396" y="5719"/>
                </a:lnTo>
                <a:lnTo>
                  <a:pt x="2347" y="5657"/>
                </a:lnTo>
                <a:lnTo>
                  <a:pt x="2300" y="5593"/>
                </a:lnTo>
                <a:lnTo>
                  <a:pt x="2254" y="5529"/>
                </a:lnTo>
                <a:lnTo>
                  <a:pt x="2209" y="5464"/>
                </a:lnTo>
                <a:lnTo>
                  <a:pt x="2165" y="5399"/>
                </a:lnTo>
                <a:lnTo>
                  <a:pt x="2121" y="5333"/>
                </a:lnTo>
                <a:lnTo>
                  <a:pt x="2079" y="5266"/>
                </a:lnTo>
                <a:lnTo>
                  <a:pt x="2038" y="5198"/>
                </a:lnTo>
                <a:lnTo>
                  <a:pt x="1998" y="5131"/>
                </a:lnTo>
                <a:lnTo>
                  <a:pt x="1959" y="5063"/>
                </a:lnTo>
                <a:lnTo>
                  <a:pt x="1917" y="4986"/>
                </a:lnTo>
                <a:lnTo>
                  <a:pt x="1877" y="4908"/>
                </a:lnTo>
                <a:lnTo>
                  <a:pt x="1838" y="4829"/>
                </a:lnTo>
                <a:lnTo>
                  <a:pt x="1802" y="4749"/>
                </a:lnTo>
                <a:lnTo>
                  <a:pt x="1767" y="4669"/>
                </a:lnTo>
                <a:lnTo>
                  <a:pt x="1734" y="4588"/>
                </a:lnTo>
                <a:lnTo>
                  <a:pt x="1704" y="4506"/>
                </a:lnTo>
                <a:lnTo>
                  <a:pt x="1690" y="4464"/>
                </a:lnTo>
                <a:lnTo>
                  <a:pt x="1676" y="4423"/>
                </a:lnTo>
                <a:lnTo>
                  <a:pt x="1656" y="4360"/>
                </a:lnTo>
                <a:lnTo>
                  <a:pt x="1647" y="4327"/>
                </a:lnTo>
                <a:lnTo>
                  <a:pt x="1639" y="4294"/>
                </a:lnTo>
                <a:lnTo>
                  <a:pt x="1633" y="4262"/>
                </a:lnTo>
                <a:lnTo>
                  <a:pt x="1628" y="4229"/>
                </a:lnTo>
                <a:lnTo>
                  <a:pt x="1627" y="4213"/>
                </a:lnTo>
                <a:lnTo>
                  <a:pt x="1626" y="4198"/>
                </a:lnTo>
                <a:lnTo>
                  <a:pt x="1626" y="4182"/>
                </a:lnTo>
                <a:lnTo>
                  <a:pt x="1627" y="4168"/>
                </a:lnTo>
                <a:lnTo>
                  <a:pt x="1629" y="4154"/>
                </a:lnTo>
                <a:lnTo>
                  <a:pt x="1633" y="4139"/>
                </a:lnTo>
                <a:lnTo>
                  <a:pt x="1637" y="4126"/>
                </a:lnTo>
                <a:lnTo>
                  <a:pt x="1642" y="4114"/>
                </a:lnTo>
                <a:lnTo>
                  <a:pt x="1649" y="4101"/>
                </a:lnTo>
                <a:lnTo>
                  <a:pt x="1656" y="4090"/>
                </a:lnTo>
                <a:lnTo>
                  <a:pt x="1665" y="4080"/>
                </a:lnTo>
                <a:lnTo>
                  <a:pt x="1676" y="4069"/>
                </a:lnTo>
                <a:lnTo>
                  <a:pt x="1687" y="4061"/>
                </a:lnTo>
                <a:lnTo>
                  <a:pt x="1700" y="4053"/>
                </a:lnTo>
                <a:lnTo>
                  <a:pt x="1715" y="4046"/>
                </a:lnTo>
                <a:lnTo>
                  <a:pt x="1731" y="4040"/>
                </a:lnTo>
                <a:lnTo>
                  <a:pt x="1750" y="4035"/>
                </a:lnTo>
                <a:lnTo>
                  <a:pt x="1769" y="4031"/>
                </a:lnTo>
                <a:lnTo>
                  <a:pt x="1791" y="4028"/>
                </a:lnTo>
                <a:lnTo>
                  <a:pt x="1814" y="4027"/>
                </a:lnTo>
                <a:lnTo>
                  <a:pt x="1804" y="4041"/>
                </a:lnTo>
                <a:lnTo>
                  <a:pt x="1796" y="4053"/>
                </a:lnTo>
                <a:lnTo>
                  <a:pt x="1789" y="4065"/>
                </a:lnTo>
                <a:lnTo>
                  <a:pt x="1782" y="4078"/>
                </a:lnTo>
                <a:lnTo>
                  <a:pt x="1777" y="4090"/>
                </a:lnTo>
                <a:lnTo>
                  <a:pt x="1773" y="4101"/>
                </a:lnTo>
                <a:lnTo>
                  <a:pt x="1770" y="4114"/>
                </a:lnTo>
                <a:lnTo>
                  <a:pt x="1767" y="4125"/>
                </a:lnTo>
                <a:lnTo>
                  <a:pt x="1766" y="4136"/>
                </a:lnTo>
                <a:lnTo>
                  <a:pt x="1766" y="4148"/>
                </a:lnTo>
                <a:lnTo>
                  <a:pt x="1766" y="4158"/>
                </a:lnTo>
                <a:lnTo>
                  <a:pt x="1767" y="4169"/>
                </a:lnTo>
                <a:lnTo>
                  <a:pt x="1769" y="4179"/>
                </a:lnTo>
                <a:lnTo>
                  <a:pt x="1772" y="4190"/>
                </a:lnTo>
                <a:lnTo>
                  <a:pt x="1776" y="4200"/>
                </a:lnTo>
                <a:lnTo>
                  <a:pt x="1780" y="4209"/>
                </a:lnTo>
                <a:lnTo>
                  <a:pt x="1786" y="4219"/>
                </a:lnTo>
                <a:lnTo>
                  <a:pt x="1792" y="4229"/>
                </a:lnTo>
                <a:lnTo>
                  <a:pt x="1798" y="4238"/>
                </a:lnTo>
                <a:lnTo>
                  <a:pt x="1805" y="4247"/>
                </a:lnTo>
                <a:lnTo>
                  <a:pt x="1820" y="4266"/>
                </a:lnTo>
                <a:lnTo>
                  <a:pt x="1839" y="4282"/>
                </a:lnTo>
                <a:lnTo>
                  <a:pt x="1860" y="4299"/>
                </a:lnTo>
                <a:lnTo>
                  <a:pt x="1881" y="4314"/>
                </a:lnTo>
                <a:lnTo>
                  <a:pt x="1905" y="4328"/>
                </a:lnTo>
                <a:lnTo>
                  <a:pt x="1929" y="4342"/>
                </a:lnTo>
                <a:lnTo>
                  <a:pt x="1955" y="4355"/>
                </a:lnTo>
                <a:lnTo>
                  <a:pt x="1982" y="4367"/>
                </a:lnTo>
                <a:lnTo>
                  <a:pt x="2009" y="4379"/>
                </a:lnTo>
                <a:lnTo>
                  <a:pt x="2037" y="4389"/>
                </a:lnTo>
                <a:lnTo>
                  <a:pt x="2065" y="4398"/>
                </a:lnTo>
                <a:lnTo>
                  <a:pt x="2094" y="4407"/>
                </a:lnTo>
                <a:lnTo>
                  <a:pt x="2121" y="4416"/>
                </a:lnTo>
                <a:lnTo>
                  <a:pt x="2149" y="4423"/>
                </a:lnTo>
                <a:lnTo>
                  <a:pt x="2176" y="4429"/>
                </a:lnTo>
                <a:lnTo>
                  <a:pt x="2202" y="4434"/>
                </a:lnTo>
                <a:lnTo>
                  <a:pt x="2227" y="4439"/>
                </a:lnTo>
                <a:lnTo>
                  <a:pt x="2251" y="4443"/>
                </a:lnTo>
                <a:lnTo>
                  <a:pt x="2272" y="4445"/>
                </a:lnTo>
                <a:lnTo>
                  <a:pt x="2293" y="4447"/>
                </a:lnTo>
                <a:lnTo>
                  <a:pt x="2311" y="4450"/>
                </a:lnTo>
                <a:lnTo>
                  <a:pt x="2328" y="4450"/>
                </a:lnTo>
                <a:lnTo>
                  <a:pt x="2356" y="4449"/>
                </a:lnTo>
                <a:lnTo>
                  <a:pt x="2382" y="4446"/>
                </a:lnTo>
                <a:lnTo>
                  <a:pt x="2409" y="4443"/>
                </a:lnTo>
                <a:lnTo>
                  <a:pt x="2435" y="4439"/>
                </a:lnTo>
                <a:lnTo>
                  <a:pt x="2460" y="4434"/>
                </a:lnTo>
                <a:lnTo>
                  <a:pt x="2486" y="4428"/>
                </a:lnTo>
                <a:lnTo>
                  <a:pt x="2512" y="4421"/>
                </a:lnTo>
                <a:lnTo>
                  <a:pt x="2536" y="4414"/>
                </a:lnTo>
                <a:lnTo>
                  <a:pt x="2586" y="4397"/>
                </a:lnTo>
                <a:lnTo>
                  <a:pt x="2636" y="4380"/>
                </a:lnTo>
                <a:lnTo>
                  <a:pt x="2685" y="4361"/>
                </a:lnTo>
                <a:lnTo>
                  <a:pt x="2736" y="4343"/>
                </a:lnTo>
                <a:lnTo>
                  <a:pt x="2769" y="4332"/>
                </a:lnTo>
                <a:lnTo>
                  <a:pt x="2801" y="4322"/>
                </a:lnTo>
                <a:lnTo>
                  <a:pt x="2835" y="4313"/>
                </a:lnTo>
                <a:lnTo>
                  <a:pt x="2870" y="4305"/>
                </a:lnTo>
                <a:lnTo>
                  <a:pt x="2939" y="4290"/>
                </a:lnTo>
                <a:lnTo>
                  <a:pt x="3009" y="4276"/>
                </a:lnTo>
                <a:lnTo>
                  <a:pt x="3079" y="4261"/>
                </a:lnTo>
                <a:lnTo>
                  <a:pt x="3113" y="4253"/>
                </a:lnTo>
                <a:lnTo>
                  <a:pt x="3147" y="4244"/>
                </a:lnTo>
                <a:lnTo>
                  <a:pt x="3179" y="4235"/>
                </a:lnTo>
                <a:lnTo>
                  <a:pt x="3212" y="4225"/>
                </a:lnTo>
                <a:lnTo>
                  <a:pt x="3244" y="4213"/>
                </a:lnTo>
                <a:lnTo>
                  <a:pt x="3275" y="4200"/>
                </a:lnTo>
                <a:lnTo>
                  <a:pt x="3265" y="4192"/>
                </a:lnTo>
                <a:lnTo>
                  <a:pt x="3253" y="4182"/>
                </a:lnTo>
                <a:lnTo>
                  <a:pt x="3241" y="4174"/>
                </a:lnTo>
                <a:lnTo>
                  <a:pt x="3229" y="4167"/>
                </a:lnTo>
                <a:lnTo>
                  <a:pt x="3203" y="4154"/>
                </a:lnTo>
                <a:lnTo>
                  <a:pt x="3175" y="4141"/>
                </a:lnTo>
                <a:lnTo>
                  <a:pt x="3147" y="4130"/>
                </a:lnTo>
                <a:lnTo>
                  <a:pt x="3117" y="4120"/>
                </a:lnTo>
                <a:lnTo>
                  <a:pt x="3086" y="4111"/>
                </a:lnTo>
                <a:lnTo>
                  <a:pt x="3055" y="4101"/>
                </a:lnTo>
                <a:lnTo>
                  <a:pt x="2991" y="4084"/>
                </a:lnTo>
                <a:lnTo>
                  <a:pt x="2961" y="4075"/>
                </a:lnTo>
                <a:lnTo>
                  <a:pt x="2930" y="4065"/>
                </a:lnTo>
                <a:lnTo>
                  <a:pt x="2899" y="4054"/>
                </a:lnTo>
                <a:lnTo>
                  <a:pt x="2870" y="4042"/>
                </a:lnTo>
                <a:lnTo>
                  <a:pt x="2843" y="4028"/>
                </a:lnTo>
                <a:lnTo>
                  <a:pt x="2830" y="4021"/>
                </a:lnTo>
                <a:lnTo>
                  <a:pt x="2817" y="4014"/>
                </a:lnTo>
                <a:lnTo>
                  <a:pt x="2757" y="3975"/>
                </a:lnTo>
                <a:lnTo>
                  <a:pt x="2697" y="3937"/>
                </a:lnTo>
                <a:lnTo>
                  <a:pt x="2666" y="3917"/>
                </a:lnTo>
                <a:lnTo>
                  <a:pt x="2634" y="3899"/>
                </a:lnTo>
                <a:lnTo>
                  <a:pt x="2603" y="3881"/>
                </a:lnTo>
                <a:lnTo>
                  <a:pt x="2570" y="3865"/>
                </a:lnTo>
                <a:lnTo>
                  <a:pt x="2538" y="3850"/>
                </a:lnTo>
                <a:lnTo>
                  <a:pt x="2505" y="3836"/>
                </a:lnTo>
                <a:lnTo>
                  <a:pt x="2472" y="3823"/>
                </a:lnTo>
                <a:lnTo>
                  <a:pt x="2438" y="3813"/>
                </a:lnTo>
                <a:lnTo>
                  <a:pt x="2403" y="3804"/>
                </a:lnTo>
                <a:lnTo>
                  <a:pt x="2368" y="3798"/>
                </a:lnTo>
                <a:lnTo>
                  <a:pt x="2349" y="3796"/>
                </a:lnTo>
                <a:lnTo>
                  <a:pt x="2332" y="3794"/>
                </a:lnTo>
                <a:lnTo>
                  <a:pt x="2314" y="3793"/>
                </a:lnTo>
                <a:lnTo>
                  <a:pt x="2295" y="3793"/>
                </a:lnTo>
                <a:lnTo>
                  <a:pt x="2273" y="3793"/>
                </a:lnTo>
                <a:lnTo>
                  <a:pt x="2247" y="3792"/>
                </a:lnTo>
                <a:lnTo>
                  <a:pt x="2183" y="3790"/>
                </a:lnTo>
                <a:lnTo>
                  <a:pt x="2148" y="3790"/>
                </a:lnTo>
                <a:lnTo>
                  <a:pt x="2112" y="3791"/>
                </a:lnTo>
                <a:lnTo>
                  <a:pt x="2076" y="3793"/>
                </a:lnTo>
                <a:lnTo>
                  <a:pt x="2040" y="3797"/>
                </a:lnTo>
                <a:lnTo>
                  <a:pt x="2023" y="3800"/>
                </a:lnTo>
                <a:lnTo>
                  <a:pt x="2006" y="3804"/>
                </a:lnTo>
                <a:lnTo>
                  <a:pt x="1991" y="3809"/>
                </a:lnTo>
                <a:lnTo>
                  <a:pt x="1976" y="3814"/>
                </a:lnTo>
                <a:lnTo>
                  <a:pt x="1961" y="3819"/>
                </a:lnTo>
                <a:lnTo>
                  <a:pt x="1948" y="3826"/>
                </a:lnTo>
                <a:lnTo>
                  <a:pt x="1936" y="3833"/>
                </a:lnTo>
                <a:lnTo>
                  <a:pt x="1924" y="3842"/>
                </a:lnTo>
                <a:lnTo>
                  <a:pt x="1914" y="3852"/>
                </a:lnTo>
                <a:lnTo>
                  <a:pt x="1906" y="3863"/>
                </a:lnTo>
                <a:lnTo>
                  <a:pt x="1900" y="3874"/>
                </a:lnTo>
                <a:lnTo>
                  <a:pt x="1893" y="3888"/>
                </a:lnTo>
                <a:lnTo>
                  <a:pt x="1890" y="3901"/>
                </a:lnTo>
                <a:lnTo>
                  <a:pt x="1888" y="3916"/>
                </a:lnTo>
                <a:lnTo>
                  <a:pt x="1889" y="3934"/>
                </a:lnTo>
                <a:lnTo>
                  <a:pt x="1891" y="3951"/>
                </a:lnTo>
                <a:lnTo>
                  <a:pt x="1891" y="3954"/>
                </a:lnTo>
                <a:lnTo>
                  <a:pt x="1889" y="3957"/>
                </a:lnTo>
                <a:lnTo>
                  <a:pt x="1886" y="3961"/>
                </a:lnTo>
                <a:lnTo>
                  <a:pt x="1881" y="3965"/>
                </a:lnTo>
                <a:lnTo>
                  <a:pt x="1869" y="3973"/>
                </a:lnTo>
                <a:lnTo>
                  <a:pt x="1851" y="3983"/>
                </a:lnTo>
                <a:lnTo>
                  <a:pt x="1831" y="3993"/>
                </a:lnTo>
                <a:lnTo>
                  <a:pt x="1807" y="4005"/>
                </a:lnTo>
                <a:lnTo>
                  <a:pt x="1755" y="4028"/>
                </a:lnTo>
                <a:lnTo>
                  <a:pt x="1700" y="4050"/>
                </a:lnTo>
                <a:lnTo>
                  <a:pt x="1649" y="4067"/>
                </a:lnTo>
                <a:lnTo>
                  <a:pt x="1627" y="4075"/>
                </a:lnTo>
                <a:lnTo>
                  <a:pt x="1608" y="4080"/>
                </a:lnTo>
                <a:lnTo>
                  <a:pt x="1592" y="4082"/>
                </a:lnTo>
                <a:lnTo>
                  <a:pt x="1582" y="4083"/>
                </a:lnTo>
                <a:lnTo>
                  <a:pt x="1570" y="4024"/>
                </a:lnTo>
                <a:lnTo>
                  <a:pt x="1557" y="3966"/>
                </a:lnTo>
                <a:lnTo>
                  <a:pt x="1545" y="3906"/>
                </a:lnTo>
                <a:lnTo>
                  <a:pt x="1534" y="3848"/>
                </a:lnTo>
                <a:lnTo>
                  <a:pt x="1524" y="3788"/>
                </a:lnTo>
                <a:lnTo>
                  <a:pt x="1513" y="3728"/>
                </a:lnTo>
                <a:lnTo>
                  <a:pt x="1505" y="3668"/>
                </a:lnTo>
                <a:lnTo>
                  <a:pt x="1496" y="3608"/>
                </a:lnTo>
                <a:lnTo>
                  <a:pt x="1489" y="3548"/>
                </a:lnTo>
                <a:lnTo>
                  <a:pt x="1482" y="3487"/>
                </a:lnTo>
                <a:lnTo>
                  <a:pt x="1475" y="3426"/>
                </a:lnTo>
                <a:lnTo>
                  <a:pt x="1469" y="3366"/>
                </a:lnTo>
                <a:lnTo>
                  <a:pt x="1465" y="3304"/>
                </a:lnTo>
                <a:lnTo>
                  <a:pt x="1460" y="3244"/>
                </a:lnTo>
                <a:lnTo>
                  <a:pt x="1457" y="3183"/>
                </a:lnTo>
                <a:lnTo>
                  <a:pt x="1454" y="3121"/>
                </a:lnTo>
                <a:lnTo>
                  <a:pt x="1452" y="3061"/>
                </a:lnTo>
                <a:lnTo>
                  <a:pt x="1451" y="2999"/>
                </a:lnTo>
                <a:lnTo>
                  <a:pt x="1450" y="2938"/>
                </a:lnTo>
                <a:lnTo>
                  <a:pt x="1450" y="2877"/>
                </a:lnTo>
                <a:lnTo>
                  <a:pt x="1451" y="2816"/>
                </a:lnTo>
                <a:lnTo>
                  <a:pt x="1453" y="2755"/>
                </a:lnTo>
                <a:lnTo>
                  <a:pt x="1455" y="2694"/>
                </a:lnTo>
                <a:lnTo>
                  <a:pt x="1458" y="2633"/>
                </a:lnTo>
                <a:lnTo>
                  <a:pt x="1461" y="2573"/>
                </a:lnTo>
                <a:lnTo>
                  <a:pt x="1466" y="2512"/>
                </a:lnTo>
                <a:lnTo>
                  <a:pt x="1471" y="2451"/>
                </a:lnTo>
                <a:lnTo>
                  <a:pt x="1477" y="2391"/>
                </a:lnTo>
                <a:lnTo>
                  <a:pt x="1484" y="2331"/>
                </a:lnTo>
                <a:lnTo>
                  <a:pt x="1492" y="2271"/>
                </a:lnTo>
                <a:lnTo>
                  <a:pt x="1500" y="2211"/>
                </a:lnTo>
                <a:lnTo>
                  <a:pt x="1509" y="2153"/>
                </a:lnTo>
                <a:lnTo>
                  <a:pt x="1517" y="2102"/>
                </a:lnTo>
                <a:lnTo>
                  <a:pt x="1528" y="2053"/>
                </a:lnTo>
                <a:lnTo>
                  <a:pt x="1538" y="2005"/>
                </a:lnTo>
                <a:lnTo>
                  <a:pt x="1550" y="1955"/>
                </a:lnTo>
                <a:lnTo>
                  <a:pt x="1576" y="1858"/>
                </a:lnTo>
                <a:lnTo>
                  <a:pt x="1602" y="1760"/>
                </a:lnTo>
                <a:lnTo>
                  <a:pt x="1607" y="1740"/>
                </a:lnTo>
                <a:lnTo>
                  <a:pt x="1610" y="1720"/>
                </a:lnTo>
                <a:lnTo>
                  <a:pt x="1616" y="1683"/>
                </a:lnTo>
                <a:lnTo>
                  <a:pt x="1621" y="1649"/>
                </a:lnTo>
                <a:lnTo>
                  <a:pt x="1624" y="1635"/>
                </a:lnTo>
                <a:lnTo>
                  <a:pt x="1628" y="1621"/>
                </a:lnTo>
                <a:lnTo>
                  <a:pt x="1634" y="1609"/>
                </a:lnTo>
                <a:lnTo>
                  <a:pt x="1641" y="1600"/>
                </a:lnTo>
                <a:lnTo>
                  <a:pt x="1644" y="1595"/>
                </a:lnTo>
                <a:lnTo>
                  <a:pt x="1649" y="1591"/>
                </a:lnTo>
                <a:lnTo>
                  <a:pt x="1654" y="1588"/>
                </a:lnTo>
                <a:lnTo>
                  <a:pt x="1659" y="1584"/>
                </a:lnTo>
                <a:lnTo>
                  <a:pt x="1665" y="1582"/>
                </a:lnTo>
                <a:lnTo>
                  <a:pt x="1672" y="1580"/>
                </a:lnTo>
                <a:lnTo>
                  <a:pt x="1680" y="1579"/>
                </a:lnTo>
                <a:lnTo>
                  <a:pt x="1687" y="1578"/>
                </a:lnTo>
                <a:lnTo>
                  <a:pt x="1705" y="1579"/>
                </a:lnTo>
                <a:lnTo>
                  <a:pt x="1728" y="1581"/>
                </a:lnTo>
                <a:lnTo>
                  <a:pt x="1762" y="1588"/>
                </a:lnTo>
                <a:lnTo>
                  <a:pt x="1797" y="1592"/>
                </a:lnTo>
                <a:lnTo>
                  <a:pt x="1831" y="1595"/>
                </a:lnTo>
                <a:lnTo>
                  <a:pt x="1866" y="1596"/>
                </a:lnTo>
                <a:lnTo>
                  <a:pt x="1901" y="1597"/>
                </a:lnTo>
                <a:lnTo>
                  <a:pt x="1936" y="1598"/>
                </a:lnTo>
                <a:lnTo>
                  <a:pt x="2005" y="1597"/>
                </a:lnTo>
                <a:lnTo>
                  <a:pt x="2032" y="1596"/>
                </a:lnTo>
                <a:lnTo>
                  <a:pt x="2060" y="1594"/>
                </a:lnTo>
                <a:lnTo>
                  <a:pt x="2088" y="1591"/>
                </a:lnTo>
                <a:lnTo>
                  <a:pt x="2115" y="1587"/>
                </a:lnTo>
                <a:lnTo>
                  <a:pt x="2143" y="1581"/>
                </a:lnTo>
                <a:lnTo>
                  <a:pt x="2171" y="1576"/>
                </a:lnTo>
                <a:lnTo>
                  <a:pt x="2227" y="1563"/>
                </a:lnTo>
                <a:lnTo>
                  <a:pt x="2284" y="1549"/>
                </a:lnTo>
                <a:lnTo>
                  <a:pt x="2341" y="1533"/>
                </a:lnTo>
                <a:lnTo>
                  <a:pt x="2398" y="1519"/>
                </a:lnTo>
                <a:lnTo>
                  <a:pt x="2455" y="1504"/>
                </a:lnTo>
                <a:lnTo>
                  <a:pt x="2512" y="1493"/>
                </a:lnTo>
                <a:lnTo>
                  <a:pt x="2540" y="1488"/>
                </a:lnTo>
                <a:lnTo>
                  <a:pt x="2568" y="1484"/>
                </a:lnTo>
                <a:lnTo>
                  <a:pt x="2596" y="1480"/>
                </a:lnTo>
                <a:lnTo>
                  <a:pt x="2625" y="1478"/>
                </a:lnTo>
                <a:lnTo>
                  <a:pt x="2652" y="1477"/>
                </a:lnTo>
                <a:lnTo>
                  <a:pt x="2680" y="1477"/>
                </a:lnTo>
                <a:lnTo>
                  <a:pt x="2708" y="1478"/>
                </a:lnTo>
                <a:lnTo>
                  <a:pt x="2736" y="1481"/>
                </a:lnTo>
                <a:lnTo>
                  <a:pt x="2762" y="1486"/>
                </a:lnTo>
                <a:lnTo>
                  <a:pt x="2790" y="1492"/>
                </a:lnTo>
                <a:lnTo>
                  <a:pt x="2817" y="1499"/>
                </a:lnTo>
                <a:lnTo>
                  <a:pt x="2844" y="1509"/>
                </a:lnTo>
                <a:lnTo>
                  <a:pt x="2870" y="1521"/>
                </a:lnTo>
                <a:lnTo>
                  <a:pt x="2897" y="1534"/>
                </a:lnTo>
                <a:lnTo>
                  <a:pt x="2891" y="1521"/>
                </a:lnTo>
                <a:lnTo>
                  <a:pt x="2885" y="1507"/>
                </a:lnTo>
                <a:lnTo>
                  <a:pt x="2876" y="1493"/>
                </a:lnTo>
                <a:lnTo>
                  <a:pt x="2868" y="1479"/>
                </a:lnTo>
                <a:lnTo>
                  <a:pt x="2858" y="1465"/>
                </a:lnTo>
                <a:lnTo>
                  <a:pt x="2848" y="1451"/>
                </a:lnTo>
                <a:lnTo>
                  <a:pt x="2825" y="1422"/>
                </a:lnTo>
                <a:lnTo>
                  <a:pt x="2798" y="1394"/>
                </a:lnTo>
                <a:lnTo>
                  <a:pt x="2771" y="1366"/>
                </a:lnTo>
                <a:lnTo>
                  <a:pt x="2741" y="1337"/>
                </a:lnTo>
                <a:lnTo>
                  <a:pt x="2710" y="1309"/>
                </a:lnTo>
                <a:lnTo>
                  <a:pt x="2647" y="1255"/>
                </a:lnTo>
                <a:lnTo>
                  <a:pt x="2586" y="1201"/>
                </a:lnTo>
                <a:lnTo>
                  <a:pt x="2557" y="1176"/>
                </a:lnTo>
                <a:lnTo>
                  <a:pt x="2530" y="1151"/>
                </a:lnTo>
                <a:lnTo>
                  <a:pt x="2507" y="1127"/>
                </a:lnTo>
                <a:lnTo>
                  <a:pt x="2485" y="1105"/>
                </a:lnTo>
                <a:lnTo>
                  <a:pt x="2457" y="1074"/>
                </a:lnTo>
                <a:lnTo>
                  <a:pt x="2428" y="1044"/>
                </a:lnTo>
                <a:lnTo>
                  <a:pt x="2398" y="1017"/>
                </a:lnTo>
                <a:lnTo>
                  <a:pt x="2366" y="991"/>
                </a:lnTo>
                <a:lnTo>
                  <a:pt x="2333" y="967"/>
                </a:lnTo>
                <a:lnTo>
                  <a:pt x="2300" y="943"/>
                </a:lnTo>
                <a:lnTo>
                  <a:pt x="2265" y="923"/>
                </a:lnTo>
                <a:lnTo>
                  <a:pt x="2229" y="903"/>
                </a:lnTo>
                <a:lnTo>
                  <a:pt x="2192" y="887"/>
                </a:lnTo>
                <a:lnTo>
                  <a:pt x="2155" y="872"/>
                </a:lnTo>
                <a:lnTo>
                  <a:pt x="2116" y="858"/>
                </a:lnTo>
                <a:lnTo>
                  <a:pt x="2077" y="846"/>
                </a:lnTo>
                <a:lnTo>
                  <a:pt x="2037" y="837"/>
                </a:lnTo>
                <a:lnTo>
                  <a:pt x="1997" y="829"/>
                </a:lnTo>
                <a:lnTo>
                  <a:pt x="1955" y="824"/>
                </a:lnTo>
                <a:lnTo>
                  <a:pt x="1913" y="821"/>
                </a:lnTo>
                <a:lnTo>
                  <a:pt x="1957" y="737"/>
                </a:lnTo>
                <a:lnTo>
                  <a:pt x="2002" y="652"/>
                </a:lnTo>
                <a:lnTo>
                  <a:pt x="2049" y="565"/>
                </a:lnTo>
                <a:lnTo>
                  <a:pt x="2098" y="480"/>
                </a:lnTo>
                <a:lnTo>
                  <a:pt x="2124" y="438"/>
                </a:lnTo>
                <a:lnTo>
                  <a:pt x="2149" y="397"/>
                </a:lnTo>
                <a:lnTo>
                  <a:pt x="2176" y="356"/>
                </a:lnTo>
                <a:lnTo>
                  <a:pt x="2203" y="315"/>
                </a:lnTo>
                <a:lnTo>
                  <a:pt x="2230" y="276"/>
                </a:lnTo>
                <a:lnTo>
                  <a:pt x="2259" y="237"/>
                </a:lnTo>
                <a:lnTo>
                  <a:pt x="2288" y="198"/>
                </a:lnTo>
                <a:lnTo>
                  <a:pt x="2318" y="161"/>
                </a:lnTo>
                <a:lnTo>
                  <a:pt x="2351" y="124"/>
                </a:lnTo>
                <a:lnTo>
                  <a:pt x="2375" y="94"/>
                </a:lnTo>
                <a:lnTo>
                  <a:pt x="2387" y="79"/>
                </a:lnTo>
                <a:lnTo>
                  <a:pt x="2398" y="62"/>
                </a:lnTo>
                <a:lnTo>
                  <a:pt x="2407" y="47"/>
                </a:lnTo>
                <a:lnTo>
                  <a:pt x="2413" y="33"/>
                </a:lnTo>
                <a:lnTo>
                  <a:pt x="2415" y="27"/>
                </a:lnTo>
                <a:lnTo>
                  <a:pt x="2416" y="21"/>
                </a:lnTo>
                <a:lnTo>
                  <a:pt x="2416" y="16"/>
                </a:lnTo>
                <a:lnTo>
                  <a:pt x="2415" y="11"/>
                </a:lnTo>
                <a:lnTo>
                  <a:pt x="2413" y="8"/>
                </a:lnTo>
                <a:lnTo>
                  <a:pt x="2409" y="5"/>
                </a:lnTo>
                <a:lnTo>
                  <a:pt x="2404" y="1"/>
                </a:lnTo>
                <a:lnTo>
                  <a:pt x="2398" y="0"/>
                </a:lnTo>
                <a:lnTo>
                  <a:pt x="2390" y="0"/>
                </a:lnTo>
                <a:lnTo>
                  <a:pt x="2380" y="1"/>
                </a:lnTo>
                <a:lnTo>
                  <a:pt x="2369" y="2"/>
                </a:lnTo>
                <a:lnTo>
                  <a:pt x="2356" y="6"/>
                </a:lnTo>
                <a:lnTo>
                  <a:pt x="2348" y="9"/>
                </a:lnTo>
                <a:lnTo>
                  <a:pt x="2342" y="12"/>
                </a:lnTo>
                <a:lnTo>
                  <a:pt x="2335" y="16"/>
                </a:lnTo>
                <a:lnTo>
                  <a:pt x="2328" y="22"/>
                </a:lnTo>
                <a:lnTo>
                  <a:pt x="2314" y="35"/>
                </a:lnTo>
                <a:lnTo>
                  <a:pt x="2298" y="53"/>
                </a:lnTo>
                <a:lnTo>
                  <a:pt x="2284" y="72"/>
                </a:lnTo>
                <a:lnTo>
                  <a:pt x="2268" y="94"/>
                </a:lnTo>
                <a:lnTo>
                  <a:pt x="2253" y="118"/>
                </a:lnTo>
                <a:lnTo>
                  <a:pt x="2239" y="142"/>
                </a:lnTo>
                <a:lnTo>
                  <a:pt x="2210" y="192"/>
                </a:lnTo>
                <a:lnTo>
                  <a:pt x="2184" y="239"/>
                </a:lnTo>
                <a:lnTo>
                  <a:pt x="2162" y="279"/>
                </a:lnTo>
                <a:lnTo>
                  <a:pt x="2145" y="308"/>
                </a:lnTo>
                <a:lnTo>
                  <a:pt x="2111" y="359"/>
                </a:lnTo>
                <a:lnTo>
                  <a:pt x="2079" y="411"/>
                </a:lnTo>
                <a:lnTo>
                  <a:pt x="2047" y="464"/>
                </a:lnTo>
                <a:lnTo>
                  <a:pt x="2016" y="517"/>
                </a:lnTo>
                <a:lnTo>
                  <a:pt x="1986" y="570"/>
                </a:lnTo>
                <a:lnTo>
                  <a:pt x="1956" y="624"/>
                </a:lnTo>
                <a:lnTo>
                  <a:pt x="1926" y="677"/>
                </a:lnTo>
                <a:lnTo>
                  <a:pt x="1899" y="732"/>
                </a:lnTo>
                <a:lnTo>
                  <a:pt x="1890" y="745"/>
                </a:lnTo>
                <a:lnTo>
                  <a:pt x="1883" y="758"/>
                </a:lnTo>
                <a:lnTo>
                  <a:pt x="1874" y="769"/>
                </a:lnTo>
                <a:lnTo>
                  <a:pt x="1865" y="779"/>
                </a:lnTo>
                <a:lnTo>
                  <a:pt x="1855" y="788"/>
                </a:lnTo>
                <a:lnTo>
                  <a:pt x="1845" y="797"/>
                </a:lnTo>
                <a:lnTo>
                  <a:pt x="1834" y="805"/>
                </a:lnTo>
                <a:lnTo>
                  <a:pt x="1824" y="812"/>
                </a:lnTo>
                <a:lnTo>
                  <a:pt x="1811" y="818"/>
                </a:lnTo>
                <a:lnTo>
                  <a:pt x="1800" y="824"/>
                </a:lnTo>
                <a:lnTo>
                  <a:pt x="1775" y="835"/>
                </a:lnTo>
                <a:lnTo>
                  <a:pt x="1750" y="844"/>
                </a:lnTo>
                <a:lnTo>
                  <a:pt x="1724" y="852"/>
                </a:lnTo>
                <a:lnTo>
                  <a:pt x="1671" y="870"/>
                </a:lnTo>
                <a:lnTo>
                  <a:pt x="1644" y="880"/>
                </a:lnTo>
                <a:lnTo>
                  <a:pt x="1618" y="891"/>
                </a:lnTo>
                <a:lnTo>
                  <a:pt x="1605" y="897"/>
                </a:lnTo>
                <a:lnTo>
                  <a:pt x="1592" y="904"/>
                </a:lnTo>
                <a:lnTo>
                  <a:pt x="1580" y="913"/>
                </a:lnTo>
                <a:lnTo>
                  <a:pt x="1568" y="921"/>
                </a:lnTo>
                <a:lnTo>
                  <a:pt x="1555" y="930"/>
                </a:lnTo>
                <a:lnTo>
                  <a:pt x="1544" y="940"/>
                </a:lnTo>
                <a:lnTo>
                  <a:pt x="1533" y="952"/>
                </a:lnTo>
                <a:lnTo>
                  <a:pt x="1523" y="964"/>
                </a:lnTo>
                <a:lnTo>
                  <a:pt x="1516" y="972"/>
                </a:lnTo>
                <a:lnTo>
                  <a:pt x="1510" y="980"/>
                </a:lnTo>
                <a:lnTo>
                  <a:pt x="1506" y="989"/>
                </a:lnTo>
                <a:lnTo>
                  <a:pt x="1503" y="997"/>
                </a:lnTo>
                <a:lnTo>
                  <a:pt x="1500" y="1005"/>
                </a:lnTo>
                <a:lnTo>
                  <a:pt x="1499" y="1013"/>
                </a:lnTo>
                <a:lnTo>
                  <a:pt x="1498" y="1022"/>
                </a:lnTo>
                <a:lnTo>
                  <a:pt x="1498" y="1029"/>
                </a:lnTo>
                <a:lnTo>
                  <a:pt x="1499" y="1037"/>
                </a:lnTo>
                <a:lnTo>
                  <a:pt x="1500" y="1044"/>
                </a:lnTo>
                <a:lnTo>
                  <a:pt x="1504" y="1060"/>
                </a:lnTo>
                <a:lnTo>
                  <a:pt x="1509" y="1074"/>
                </a:lnTo>
                <a:lnTo>
                  <a:pt x="1516" y="1088"/>
                </a:lnTo>
                <a:lnTo>
                  <a:pt x="1532" y="1116"/>
                </a:lnTo>
                <a:lnTo>
                  <a:pt x="1539" y="1129"/>
                </a:lnTo>
                <a:lnTo>
                  <a:pt x="1546" y="1144"/>
                </a:lnTo>
                <a:lnTo>
                  <a:pt x="1551" y="1157"/>
                </a:lnTo>
                <a:lnTo>
                  <a:pt x="1554" y="1170"/>
                </a:lnTo>
                <a:lnTo>
                  <a:pt x="1555" y="1178"/>
                </a:lnTo>
                <a:lnTo>
                  <a:pt x="1557" y="1184"/>
                </a:lnTo>
                <a:lnTo>
                  <a:pt x="1555" y="1191"/>
                </a:lnTo>
                <a:lnTo>
                  <a:pt x="1554" y="1197"/>
                </a:lnTo>
                <a:lnTo>
                  <a:pt x="1552" y="1204"/>
                </a:lnTo>
                <a:lnTo>
                  <a:pt x="1548" y="1212"/>
                </a:lnTo>
                <a:lnTo>
                  <a:pt x="1543" y="1219"/>
                </a:lnTo>
                <a:lnTo>
                  <a:pt x="1537" y="1225"/>
                </a:lnTo>
                <a:lnTo>
                  <a:pt x="1523" y="1237"/>
                </a:lnTo>
                <a:lnTo>
                  <a:pt x="1507" y="1251"/>
                </a:lnTo>
                <a:lnTo>
                  <a:pt x="1491" y="1264"/>
                </a:lnTo>
                <a:lnTo>
                  <a:pt x="1484" y="1271"/>
                </a:lnTo>
                <a:lnTo>
                  <a:pt x="1477" y="1278"/>
                </a:lnTo>
                <a:lnTo>
                  <a:pt x="1471" y="1287"/>
                </a:lnTo>
                <a:lnTo>
                  <a:pt x="1466" y="1295"/>
                </a:lnTo>
                <a:lnTo>
                  <a:pt x="1462" y="1304"/>
                </a:lnTo>
                <a:lnTo>
                  <a:pt x="1460" y="1314"/>
                </a:lnTo>
                <a:lnTo>
                  <a:pt x="1458" y="1332"/>
                </a:lnTo>
                <a:lnTo>
                  <a:pt x="1459" y="1348"/>
                </a:lnTo>
                <a:lnTo>
                  <a:pt x="1461" y="1365"/>
                </a:lnTo>
                <a:lnTo>
                  <a:pt x="1465" y="1380"/>
                </a:lnTo>
                <a:lnTo>
                  <a:pt x="1470" y="1396"/>
                </a:lnTo>
                <a:lnTo>
                  <a:pt x="1476" y="1412"/>
                </a:lnTo>
                <a:lnTo>
                  <a:pt x="1485" y="1426"/>
                </a:lnTo>
                <a:lnTo>
                  <a:pt x="1493" y="1441"/>
                </a:lnTo>
                <a:lnTo>
                  <a:pt x="1503" y="1455"/>
                </a:lnTo>
                <a:lnTo>
                  <a:pt x="1514" y="1468"/>
                </a:lnTo>
                <a:lnTo>
                  <a:pt x="1526" y="1481"/>
                </a:lnTo>
                <a:lnTo>
                  <a:pt x="1538" y="1493"/>
                </a:lnTo>
                <a:lnTo>
                  <a:pt x="1550" y="1504"/>
                </a:lnTo>
                <a:lnTo>
                  <a:pt x="1563" y="1515"/>
                </a:lnTo>
                <a:lnTo>
                  <a:pt x="1576" y="1524"/>
                </a:lnTo>
                <a:lnTo>
                  <a:pt x="1589" y="1533"/>
                </a:lnTo>
                <a:lnTo>
                  <a:pt x="1580" y="1536"/>
                </a:lnTo>
                <a:lnTo>
                  <a:pt x="1570" y="1539"/>
                </a:lnTo>
                <a:lnTo>
                  <a:pt x="1560" y="1540"/>
                </a:lnTo>
                <a:lnTo>
                  <a:pt x="1548" y="1540"/>
                </a:lnTo>
                <a:lnTo>
                  <a:pt x="1537" y="1539"/>
                </a:lnTo>
                <a:lnTo>
                  <a:pt x="1525" y="1538"/>
                </a:lnTo>
                <a:lnTo>
                  <a:pt x="1499" y="1534"/>
                </a:lnTo>
                <a:lnTo>
                  <a:pt x="1474" y="1528"/>
                </a:lnTo>
                <a:lnTo>
                  <a:pt x="1450" y="1522"/>
                </a:lnTo>
                <a:lnTo>
                  <a:pt x="1428" y="1518"/>
                </a:lnTo>
                <a:lnTo>
                  <a:pt x="1410" y="1515"/>
                </a:lnTo>
                <a:lnTo>
                  <a:pt x="1390" y="1514"/>
                </a:lnTo>
                <a:lnTo>
                  <a:pt x="1374" y="1513"/>
                </a:lnTo>
                <a:lnTo>
                  <a:pt x="1351" y="1513"/>
                </a:lnTo>
                <a:lnTo>
                  <a:pt x="1338" y="1512"/>
                </a:lnTo>
                <a:lnTo>
                  <a:pt x="1334" y="1511"/>
                </a:lnTo>
                <a:lnTo>
                  <a:pt x="1332" y="1508"/>
                </a:lnTo>
                <a:lnTo>
                  <a:pt x="1331" y="1505"/>
                </a:lnTo>
                <a:lnTo>
                  <a:pt x="1331" y="1501"/>
                </a:lnTo>
                <a:lnTo>
                  <a:pt x="1332" y="1487"/>
                </a:lnTo>
                <a:lnTo>
                  <a:pt x="1332" y="1463"/>
                </a:lnTo>
                <a:lnTo>
                  <a:pt x="1332" y="1447"/>
                </a:lnTo>
                <a:lnTo>
                  <a:pt x="1330" y="1428"/>
                </a:lnTo>
                <a:lnTo>
                  <a:pt x="1326" y="1410"/>
                </a:lnTo>
                <a:lnTo>
                  <a:pt x="1323" y="1392"/>
                </a:lnTo>
                <a:lnTo>
                  <a:pt x="1318" y="1377"/>
                </a:lnTo>
                <a:lnTo>
                  <a:pt x="1312" y="1363"/>
                </a:lnTo>
                <a:lnTo>
                  <a:pt x="1305" y="1350"/>
                </a:lnTo>
                <a:lnTo>
                  <a:pt x="1297" y="1338"/>
                </a:lnTo>
                <a:lnTo>
                  <a:pt x="1288" y="1328"/>
                </a:lnTo>
                <a:lnTo>
                  <a:pt x="1278" y="1317"/>
                </a:lnTo>
                <a:lnTo>
                  <a:pt x="1268" y="1309"/>
                </a:lnTo>
                <a:lnTo>
                  <a:pt x="1257" y="1301"/>
                </a:lnTo>
                <a:lnTo>
                  <a:pt x="1245" y="1295"/>
                </a:lnTo>
                <a:lnTo>
                  <a:pt x="1233" y="1289"/>
                </a:lnTo>
                <a:lnTo>
                  <a:pt x="1220" y="1285"/>
                </a:lnTo>
                <a:lnTo>
                  <a:pt x="1206" y="1280"/>
                </a:lnTo>
                <a:lnTo>
                  <a:pt x="1193" y="1277"/>
                </a:lnTo>
                <a:lnTo>
                  <a:pt x="1179" y="1275"/>
                </a:lnTo>
                <a:lnTo>
                  <a:pt x="1164" y="1273"/>
                </a:lnTo>
                <a:lnTo>
                  <a:pt x="1150" y="1273"/>
                </a:lnTo>
                <a:lnTo>
                  <a:pt x="1134" y="1273"/>
                </a:lnTo>
                <a:lnTo>
                  <a:pt x="1119" y="1273"/>
                </a:lnTo>
                <a:lnTo>
                  <a:pt x="1089" y="1276"/>
                </a:lnTo>
                <a:lnTo>
                  <a:pt x="1058" y="1281"/>
                </a:lnTo>
                <a:lnTo>
                  <a:pt x="1030" y="1289"/>
                </a:lnTo>
                <a:lnTo>
                  <a:pt x="1001" y="1297"/>
                </a:lnTo>
                <a:lnTo>
                  <a:pt x="973" y="1307"/>
                </a:lnTo>
                <a:lnTo>
                  <a:pt x="948" y="1318"/>
                </a:lnTo>
                <a:lnTo>
                  <a:pt x="917" y="1334"/>
                </a:lnTo>
                <a:lnTo>
                  <a:pt x="885" y="1350"/>
                </a:lnTo>
                <a:lnTo>
                  <a:pt x="854" y="1368"/>
                </a:lnTo>
                <a:lnTo>
                  <a:pt x="822" y="1386"/>
                </a:lnTo>
                <a:lnTo>
                  <a:pt x="791" y="1406"/>
                </a:lnTo>
                <a:lnTo>
                  <a:pt x="761" y="1426"/>
                </a:lnTo>
                <a:lnTo>
                  <a:pt x="733" y="1449"/>
                </a:lnTo>
                <a:lnTo>
                  <a:pt x="704" y="1471"/>
                </a:lnTo>
                <a:lnTo>
                  <a:pt x="676" y="1495"/>
                </a:lnTo>
                <a:lnTo>
                  <a:pt x="650" y="1520"/>
                </a:lnTo>
                <a:lnTo>
                  <a:pt x="624" y="1545"/>
                </a:lnTo>
                <a:lnTo>
                  <a:pt x="600" y="1573"/>
                </a:lnTo>
                <a:lnTo>
                  <a:pt x="578" y="1601"/>
                </a:lnTo>
                <a:lnTo>
                  <a:pt x="556" y="1630"/>
                </a:lnTo>
                <a:lnTo>
                  <a:pt x="537" y="1659"/>
                </a:lnTo>
                <a:lnTo>
                  <a:pt x="518" y="1690"/>
                </a:lnTo>
                <a:lnTo>
                  <a:pt x="500" y="1726"/>
                </a:lnTo>
                <a:lnTo>
                  <a:pt x="483" y="1761"/>
                </a:lnTo>
                <a:lnTo>
                  <a:pt x="450" y="1830"/>
                </a:lnTo>
                <a:lnTo>
                  <a:pt x="420" y="1896"/>
                </a:lnTo>
                <a:lnTo>
                  <a:pt x="404" y="1928"/>
                </a:lnTo>
                <a:lnTo>
                  <a:pt x="388" y="1958"/>
                </a:lnTo>
                <a:lnTo>
                  <a:pt x="370" y="1989"/>
                </a:lnTo>
                <a:lnTo>
                  <a:pt x="351" y="2019"/>
                </a:lnTo>
                <a:lnTo>
                  <a:pt x="330" y="2048"/>
                </a:lnTo>
                <a:lnTo>
                  <a:pt x="307" y="2076"/>
                </a:lnTo>
                <a:lnTo>
                  <a:pt x="295" y="2089"/>
                </a:lnTo>
                <a:lnTo>
                  <a:pt x="282" y="2102"/>
                </a:lnTo>
                <a:lnTo>
                  <a:pt x="268" y="2116"/>
                </a:lnTo>
                <a:lnTo>
                  <a:pt x="254" y="2128"/>
                </a:lnTo>
                <a:lnTo>
                  <a:pt x="239" y="2140"/>
                </a:lnTo>
                <a:lnTo>
                  <a:pt x="222" y="2153"/>
                </a:lnTo>
                <a:lnTo>
                  <a:pt x="205" y="2165"/>
                </a:lnTo>
                <a:lnTo>
                  <a:pt x="187" y="2177"/>
                </a:lnTo>
                <a:lnTo>
                  <a:pt x="198" y="2181"/>
                </a:lnTo>
                <a:lnTo>
                  <a:pt x="209" y="2185"/>
                </a:lnTo>
                <a:lnTo>
                  <a:pt x="219" y="2190"/>
                </a:lnTo>
                <a:lnTo>
                  <a:pt x="230" y="2192"/>
                </a:lnTo>
                <a:lnTo>
                  <a:pt x="252" y="2196"/>
                </a:lnTo>
                <a:lnTo>
                  <a:pt x="274" y="2197"/>
                </a:lnTo>
                <a:lnTo>
                  <a:pt x="295" y="2197"/>
                </a:lnTo>
                <a:lnTo>
                  <a:pt x="317" y="2195"/>
                </a:lnTo>
                <a:lnTo>
                  <a:pt x="338" y="2191"/>
                </a:lnTo>
                <a:lnTo>
                  <a:pt x="360" y="2186"/>
                </a:lnTo>
                <a:lnTo>
                  <a:pt x="404" y="2175"/>
                </a:lnTo>
                <a:lnTo>
                  <a:pt x="447" y="2165"/>
                </a:lnTo>
                <a:lnTo>
                  <a:pt x="470" y="2160"/>
                </a:lnTo>
                <a:lnTo>
                  <a:pt x="491" y="2156"/>
                </a:lnTo>
                <a:lnTo>
                  <a:pt x="513" y="2154"/>
                </a:lnTo>
                <a:lnTo>
                  <a:pt x="536" y="2152"/>
                </a:lnTo>
                <a:lnTo>
                  <a:pt x="650" y="2151"/>
                </a:lnTo>
                <a:lnTo>
                  <a:pt x="705" y="2151"/>
                </a:lnTo>
                <a:lnTo>
                  <a:pt x="760" y="2147"/>
                </a:lnTo>
                <a:lnTo>
                  <a:pt x="788" y="2146"/>
                </a:lnTo>
                <a:lnTo>
                  <a:pt x="816" y="2143"/>
                </a:lnTo>
                <a:lnTo>
                  <a:pt x="844" y="2140"/>
                </a:lnTo>
                <a:lnTo>
                  <a:pt x="871" y="2136"/>
                </a:lnTo>
                <a:lnTo>
                  <a:pt x="899" y="2132"/>
                </a:lnTo>
                <a:lnTo>
                  <a:pt x="927" y="2126"/>
                </a:lnTo>
                <a:lnTo>
                  <a:pt x="955" y="2119"/>
                </a:lnTo>
                <a:lnTo>
                  <a:pt x="982" y="2110"/>
                </a:lnTo>
                <a:lnTo>
                  <a:pt x="1000" y="2105"/>
                </a:lnTo>
                <a:lnTo>
                  <a:pt x="1018" y="2099"/>
                </a:lnTo>
                <a:lnTo>
                  <a:pt x="1059" y="2082"/>
                </a:lnTo>
                <a:lnTo>
                  <a:pt x="1106" y="2060"/>
                </a:lnTo>
                <a:lnTo>
                  <a:pt x="1129" y="2048"/>
                </a:lnTo>
                <a:lnTo>
                  <a:pt x="1154" y="2034"/>
                </a:lnTo>
                <a:lnTo>
                  <a:pt x="1179" y="2020"/>
                </a:lnTo>
                <a:lnTo>
                  <a:pt x="1204" y="2005"/>
                </a:lnTo>
                <a:lnTo>
                  <a:pt x="1229" y="1989"/>
                </a:lnTo>
                <a:lnTo>
                  <a:pt x="1255" y="1972"/>
                </a:lnTo>
                <a:lnTo>
                  <a:pt x="1278" y="1954"/>
                </a:lnTo>
                <a:lnTo>
                  <a:pt x="1302" y="1937"/>
                </a:lnTo>
                <a:lnTo>
                  <a:pt x="1325" y="1917"/>
                </a:lnTo>
                <a:lnTo>
                  <a:pt x="1347" y="1899"/>
                </a:lnTo>
                <a:lnTo>
                  <a:pt x="1368" y="1878"/>
                </a:lnTo>
                <a:lnTo>
                  <a:pt x="1387" y="1859"/>
                </a:lnTo>
                <a:lnTo>
                  <a:pt x="1404" y="1837"/>
                </a:lnTo>
                <a:lnTo>
                  <a:pt x="1420" y="1817"/>
                </a:lnTo>
                <a:lnTo>
                  <a:pt x="1433" y="1795"/>
                </a:lnTo>
                <a:lnTo>
                  <a:pt x="1445" y="1774"/>
                </a:lnTo>
                <a:lnTo>
                  <a:pt x="1454" y="1751"/>
                </a:lnTo>
                <a:lnTo>
                  <a:pt x="1458" y="1740"/>
                </a:lnTo>
                <a:lnTo>
                  <a:pt x="1460" y="1729"/>
                </a:lnTo>
                <a:lnTo>
                  <a:pt x="1462" y="1718"/>
                </a:lnTo>
                <a:lnTo>
                  <a:pt x="1464" y="1707"/>
                </a:lnTo>
                <a:lnTo>
                  <a:pt x="1464" y="1695"/>
                </a:lnTo>
                <a:lnTo>
                  <a:pt x="1464" y="1684"/>
                </a:lnTo>
                <a:lnTo>
                  <a:pt x="1463" y="1673"/>
                </a:lnTo>
                <a:lnTo>
                  <a:pt x="1462" y="1662"/>
                </a:lnTo>
                <a:lnTo>
                  <a:pt x="1459" y="1650"/>
                </a:lnTo>
                <a:lnTo>
                  <a:pt x="1456" y="1639"/>
                </a:lnTo>
                <a:lnTo>
                  <a:pt x="1452" y="1628"/>
                </a:lnTo>
                <a:lnTo>
                  <a:pt x="1446" y="1616"/>
                </a:lnTo>
                <a:lnTo>
                  <a:pt x="1439" y="1606"/>
                </a:lnTo>
                <a:lnTo>
                  <a:pt x="1432" y="1595"/>
                </a:lnTo>
                <a:lnTo>
                  <a:pt x="1424" y="1583"/>
                </a:lnTo>
                <a:lnTo>
                  <a:pt x="1415" y="1572"/>
                </a:lnTo>
                <a:lnTo>
                  <a:pt x="1404" y="1562"/>
                </a:lnTo>
                <a:lnTo>
                  <a:pt x="1393" y="1551"/>
                </a:lnTo>
                <a:lnTo>
                  <a:pt x="1406" y="1552"/>
                </a:lnTo>
                <a:lnTo>
                  <a:pt x="1418" y="1553"/>
                </a:lnTo>
                <a:lnTo>
                  <a:pt x="1444" y="1559"/>
                </a:lnTo>
                <a:lnTo>
                  <a:pt x="1497" y="1572"/>
                </a:lnTo>
                <a:lnTo>
                  <a:pt x="1524" y="1578"/>
                </a:lnTo>
                <a:lnTo>
                  <a:pt x="1537" y="1580"/>
                </a:lnTo>
                <a:lnTo>
                  <a:pt x="1550" y="1582"/>
                </a:lnTo>
                <a:lnTo>
                  <a:pt x="1563" y="1582"/>
                </a:lnTo>
                <a:lnTo>
                  <a:pt x="1575" y="1582"/>
                </a:lnTo>
                <a:lnTo>
                  <a:pt x="1587" y="1580"/>
                </a:lnTo>
                <a:lnTo>
                  <a:pt x="1599" y="1576"/>
                </a:lnTo>
                <a:lnTo>
                  <a:pt x="1576" y="1653"/>
                </a:lnTo>
                <a:lnTo>
                  <a:pt x="1554" y="1729"/>
                </a:lnTo>
                <a:lnTo>
                  <a:pt x="1535" y="1806"/>
                </a:lnTo>
                <a:lnTo>
                  <a:pt x="1515" y="1883"/>
                </a:lnTo>
                <a:lnTo>
                  <a:pt x="1498" y="1960"/>
                </a:lnTo>
                <a:lnTo>
                  <a:pt x="1483" y="2039"/>
                </a:lnTo>
                <a:lnTo>
                  <a:pt x="1467" y="2116"/>
                </a:lnTo>
                <a:lnTo>
                  <a:pt x="1454" y="2194"/>
                </a:lnTo>
                <a:lnTo>
                  <a:pt x="1441" y="2272"/>
                </a:lnTo>
                <a:lnTo>
                  <a:pt x="1431" y="2350"/>
                </a:lnTo>
                <a:lnTo>
                  <a:pt x="1421" y="2428"/>
                </a:lnTo>
                <a:lnTo>
                  <a:pt x="1414" y="2506"/>
                </a:lnTo>
                <a:lnTo>
                  <a:pt x="1407" y="2584"/>
                </a:lnTo>
                <a:lnTo>
                  <a:pt x="1401" y="2663"/>
                </a:lnTo>
                <a:lnTo>
                  <a:pt x="1396" y="2741"/>
                </a:lnTo>
                <a:lnTo>
                  <a:pt x="1394" y="2820"/>
                </a:lnTo>
                <a:lnTo>
                  <a:pt x="1392" y="2898"/>
                </a:lnTo>
                <a:lnTo>
                  <a:pt x="1392" y="2977"/>
                </a:lnTo>
                <a:lnTo>
                  <a:pt x="1393" y="3056"/>
                </a:lnTo>
                <a:lnTo>
                  <a:pt x="1395" y="3135"/>
                </a:lnTo>
                <a:lnTo>
                  <a:pt x="1399" y="3214"/>
                </a:lnTo>
                <a:lnTo>
                  <a:pt x="1403" y="3292"/>
                </a:lnTo>
                <a:lnTo>
                  <a:pt x="1411" y="3371"/>
                </a:lnTo>
                <a:lnTo>
                  <a:pt x="1418" y="3449"/>
                </a:lnTo>
                <a:lnTo>
                  <a:pt x="1426" y="3528"/>
                </a:lnTo>
                <a:lnTo>
                  <a:pt x="1436" y="3606"/>
                </a:lnTo>
                <a:lnTo>
                  <a:pt x="1448" y="3685"/>
                </a:lnTo>
                <a:lnTo>
                  <a:pt x="1461" y="3763"/>
                </a:lnTo>
                <a:lnTo>
                  <a:pt x="1474" y="3841"/>
                </a:lnTo>
                <a:lnTo>
                  <a:pt x="1490" y="3919"/>
                </a:lnTo>
                <a:lnTo>
                  <a:pt x="1506" y="3998"/>
                </a:lnTo>
                <a:lnTo>
                  <a:pt x="1524" y="4076"/>
                </a:lnTo>
                <a:lnTo>
                  <a:pt x="1516" y="4077"/>
                </a:lnTo>
                <a:lnTo>
                  <a:pt x="1509" y="4077"/>
                </a:lnTo>
                <a:lnTo>
                  <a:pt x="1503" y="4076"/>
                </a:lnTo>
                <a:lnTo>
                  <a:pt x="1496" y="4074"/>
                </a:lnTo>
                <a:lnTo>
                  <a:pt x="1490" y="4071"/>
                </a:lnTo>
                <a:lnTo>
                  <a:pt x="1483" y="4068"/>
                </a:lnTo>
                <a:lnTo>
                  <a:pt x="1469" y="4061"/>
                </a:lnTo>
                <a:lnTo>
                  <a:pt x="1456" y="4052"/>
                </a:lnTo>
                <a:lnTo>
                  <a:pt x="1444" y="4041"/>
                </a:lnTo>
                <a:lnTo>
                  <a:pt x="1430" y="4028"/>
                </a:lnTo>
                <a:lnTo>
                  <a:pt x="1418" y="4016"/>
                </a:lnTo>
                <a:lnTo>
                  <a:pt x="1392" y="3989"/>
                </a:lnTo>
                <a:lnTo>
                  <a:pt x="1379" y="3976"/>
                </a:lnTo>
                <a:lnTo>
                  <a:pt x="1365" y="3965"/>
                </a:lnTo>
                <a:lnTo>
                  <a:pt x="1352" y="3953"/>
                </a:lnTo>
                <a:lnTo>
                  <a:pt x="1339" y="3944"/>
                </a:lnTo>
                <a:lnTo>
                  <a:pt x="1325" y="3937"/>
                </a:lnTo>
                <a:lnTo>
                  <a:pt x="1318" y="3935"/>
                </a:lnTo>
                <a:lnTo>
                  <a:pt x="1311" y="3933"/>
                </a:lnTo>
                <a:lnTo>
                  <a:pt x="1322" y="3923"/>
                </a:lnTo>
                <a:lnTo>
                  <a:pt x="1332" y="3913"/>
                </a:lnTo>
                <a:lnTo>
                  <a:pt x="1341" y="3904"/>
                </a:lnTo>
                <a:lnTo>
                  <a:pt x="1348" y="3895"/>
                </a:lnTo>
                <a:lnTo>
                  <a:pt x="1354" y="3886"/>
                </a:lnTo>
                <a:lnTo>
                  <a:pt x="1358" y="3877"/>
                </a:lnTo>
                <a:lnTo>
                  <a:pt x="1362" y="3868"/>
                </a:lnTo>
                <a:lnTo>
                  <a:pt x="1365" y="3860"/>
                </a:lnTo>
                <a:lnTo>
                  <a:pt x="1366" y="3851"/>
                </a:lnTo>
                <a:lnTo>
                  <a:pt x="1368" y="3842"/>
                </a:lnTo>
                <a:lnTo>
                  <a:pt x="1366" y="3834"/>
                </a:lnTo>
                <a:lnTo>
                  <a:pt x="1365" y="3826"/>
                </a:lnTo>
                <a:lnTo>
                  <a:pt x="1362" y="3818"/>
                </a:lnTo>
                <a:lnTo>
                  <a:pt x="1359" y="3811"/>
                </a:lnTo>
                <a:lnTo>
                  <a:pt x="1355" y="3802"/>
                </a:lnTo>
                <a:lnTo>
                  <a:pt x="1350" y="3795"/>
                </a:lnTo>
                <a:lnTo>
                  <a:pt x="1345" y="3788"/>
                </a:lnTo>
                <a:lnTo>
                  <a:pt x="1339" y="3781"/>
                </a:lnTo>
                <a:lnTo>
                  <a:pt x="1323" y="3766"/>
                </a:lnTo>
                <a:lnTo>
                  <a:pt x="1305" y="3753"/>
                </a:lnTo>
                <a:lnTo>
                  <a:pt x="1285" y="3741"/>
                </a:lnTo>
                <a:lnTo>
                  <a:pt x="1263" y="3728"/>
                </a:lnTo>
                <a:lnTo>
                  <a:pt x="1238" y="3717"/>
                </a:lnTo>
                <a:lnTo>
                  <a:pt x="1212" y="3706"/>
                </a:lnTo>
                <a:lnTo>
                  <a:pt x="1186" y="3696"/>
                </a:lnTo>
                <a:lnTo>
                  <a:pt x="1158" y="3686"/>
                </a:lnTo>
                <a:lnTo>
                  <a:pt x="1128" y="3678"/>
                </a:lnTo>
                <a:lnTo>
                  <a:pt x="1099" y="3670"/>
                </a:lnTo>
                <a:lnTo>
                  <a:pt x="1070" y="3662"/>
                </a:lnTo>
                <a:lnTo>
                  <a:pt x="1040" y="3655"/>
                </a:lnTo>
                <a:lnTo>
                  <a:pt x="1011" y="3649"/>
                </a:lnTo>
                <a:lnTo>
                  <a:pt x="954" y="3639"/>
                </a:lnTo>
                <a:lnTo>
                  <a:pt x="902" y="3632"/>
                </a:lnTo>
                <a:lnTo>
                  <a:pt x="856" y="3628"/>
                </a:lnTo>
                <a:lnTo>
                  <a:pt x="836" y="3627"/>
                </a:lnTo>
                <a:lnTo>
                  <a:pt x="819" y="3627"/>
                </a:lnTo>
                <a:lnTo>
                  <a:pt x="805" y="3628"/>
                </a:lnTo>
                <a:lnTo>
                  <a:pt x="793" y="3629"/>
                </a:lnTo>
                <a:lnTo>
                  <a:pt x="767" y="3634"/>
                </a:lnTo>
                <a:lnTo>
                  <a:pt x="740" y="3640"/>
                </a:lnTo>
                <a:lnTo>
                  <a:pt x="713" y="3647"/>
                </a:lnTo>
                <a:lnTo>
                  <a:pt x="688" y="3655"/>
                </a:lnTo>
                <a:lnTo>
                  <a:pt x="635" y="3672"/>
                </a:lnTo>
                <a:lnTo>
                  <a:pt x="584" y="3690"/>
                </a:lnTo>
                <a:lnTo>
                  <a:pt x="532" y="3709"/>
                </a:lnTo>
                <a:lnTo>
                  <a:pt x="481" y="3727"/>
                </a:lnTo>
                <a:lnTo>
                  <a:pt x="429" y="3744"/>
                </a:lnTo>
                <a:lnTo>
                  <a:pt x="403" y="3751"/>
                </a:lnTo>
                <a:lnTo>
                  <a:pt x="376" y="3757"/>
                </a:lnTo>
                <a:lnTo>
                  <a:pt x="353" y="3762"/>
                </a:lnTo>
                <a:lnTo>
                  <a:pt x="329" y="3765"/>
                </a:lnTo>
                <a:lnTo>
                  <a:pt x="305" y="3768"/>
                </a:lnTo>
                <a:lnTo>
                  <a:pt x="283" y="3769"/>
                </a:lnTo>
                <a:lnTo>
                  <a:pt x="259" y="3769"/>
                </a:lnTo>
                <a:lnTo>
                  <a:pt x="236" y="3769"/>
                </a:lnTo>
                <a:lnTo>
                  <a:pt x="188" y="3768"/>
                </a:lnTo>
                <a:lnTo>
                  <a:pt x="142" y="3766"/>
                </a:lnTo>
                <a:lnTo>
                  <a:pt x="95" y="3765"/>
                </a:lnTo>
                <a:lnTo>
                  <a:pt x="71" y="3766"/>
                </a:lnTo>
                <a:lnTo>
                  <a:pt x="48" y="3768"/>
                </a:lnTo>
                <a:lnTo>
                  <a:pt x="24" y="3771"/>
                </a:lnTo>
                <a:lnTo>
                  <a:pt x="0" y="3775"/>
                </a:lnTo>
                <a:lnTo>
                  <a:pt x="17" y="3788"/>
                </a:lnTo>
                <a:lnTo>
                  <a:pt x="34" y="3799"/>
                </a:lnTo>
                <a:lnTo>
                  <a:pt x="53" y="3811"/>
                </a:lnTo>
                <a:lnTo>
                  <a:pt x="71" y="3821"/>
                </a:lnTo>
                <a:lnTo>
                  <a:pt x="90" y="3830"/>
                </a:lnTo>
                <a:lnTo>
                  <a:pt x="109" y="3838"/>
                </a:lnTo>
                <a:lnTo>
                  <a:pt x="148" y="3856"/>
                </a:lnTo>
                <a:lnTo>
                  <a:pt x="188" y="3871"/>
                </a:lnTo>
                <a:lnTo>
                  <a:pt x="228" y="3889"/>
                </a:lnTo>
                <a:lnTo>
                  <a:pt x="248" y="3898"/>
                </a:lnTo>
                <a:lnTo>
                  <a:pt x="266" y="3907"/>
                </a:lnTo>
                <a:lnTo>
                  <a:pt x="285" y="3917"/>
                </a:lnTo>
                <a:lnTo>
                  <a:pt x="303" y="3929"/>
                </a:lnTo>
                <a:lnTo>
                  <a:pt x="356" y="3965"/>
                </a:lnTo>
                <a:lnTo>
                  <a:pt x="408" y="4002"/>
                </a:lnTo>
                <a:lnTo>
                  <a:pt x="512" y="4079"/>
                </a:lnTo>
                <a:lnTo>
                  <a:pt x="564" y="4116"/>
                </a:lnTo>
                <a:lnTo>
                  <a:pt x="591" y="4133"/>
                </a:lnTo>
                <a:lnTo>
                  <a:pt x="619" y="4151"/>
                </a:lnTo>
                <a:lnTo>
                  <a:pt x="645" y="4167"/>
                </a:lnTo>
                <a:lnTo>
                  <a:pt x="673" y="4183"/>
                </a:lnTo>
                <a:lnTo>
                  <a:pt x="702" y="4198"/>
                </a:lnTo>
                <a:lnTo>
                  <a:pt x="731" y="4212"/>
                </a:lnTo>
                <a:lnTo>
                  <a:pt x="745" y="4217"/>
                </a:lnTo>
                <a:lnTo>
                  <a:pt x="761" y="4223"/>
                </a:lnTo>
                <a:lnTo>
                  <a:pt x="781" y="4228"/>
                </a:lnTo>
                <a:lnTo>
                  <a:pt x="803" y="4232"/>
                </a:lnTo>
                <a:lnTo>
                  <a:pt x="826" y="4235"/>
                </a:lnTo>
                <a:lnTo>
                  <a:pt x="851" y="4238"/>
                </a:lnTo>
                <a:lnTo>
                  <a:pt x="879" y="4240"/>
                </a:lnTo>
                <a:lnTo>
                  <a:pt x="906" y="4242"/>
                </a:lnTo>
                <a:lnTo>
                  <a:pt x="936" y="4243"/>
                </a:lnTo>
                <a:lnTo>
                  <a:pt x="966" y="4243"/>
                </a:lnTo>
                <a:lnTo>
                  <a:pt x="997" y="4243"/>
                </a:lnTo>
                <a:lnTo>
                  <a:pt x="1029" y="4242"/>
                </a:lnTo>
                <a:lnTo>
                  <a:pt x="1059" y="4240"/>
                </a:lnTo>
                <a:lnTo>
                  <a:pt x="1090" y="4237"/>
                </a:lnTo>
                <a:lnTo>
                  <a:pt x="1121" y="4233"/>
                </a:lnTo>
                <a:lnTo>
                  <a:pt x="1151" y="4228"/>
                </a:lnTo>
                <a:lnTo>
                  <a:pt x="1181" y="4221"/>
                </a:lnTo>
                <a:lnTo>
                  <a:pt x="1208" y="4214"/>
                </a:lnTo>
                <a:lnTo>
                  <a:pt x="1234" y="4206"/>
                </a:lnTo>
                <a:lnTo>
                  <a:pt x="1259" y="4197"/>
                </a:lnTo>
                <a:lnTo>
                  <a:pt x="1281" y="4187"/>
                </a:lnTo>
                <a:lnTo>
                  <a:pt x="1302" y="4174"/>
                </a:lnTo>
                <a:lnTo>
                  <a:pt x="1312" y="4168"/>
                </a:lnTo>
                <a:lnTo>
                  <a:pt x="1320" y="4162"/>
                </a:lnTo>
                <a:lnTo>
                  <a:pt x="1328" y="4155"/>
                </a:lnTo>
                <a:lnTo>
                  <a:pt x="1336" y="4148"/>
                </a:lnTo>
                <a:lnTo>
                  <a:pt x="1342" y="4139"/>
                </a:lnTo>
                <a:lnTo>
                  <a:pt x="1348" y="4132"/>
                </a:lnTo>
                <a:lnTo>
                  <a:pt x="1353" y="4123"/>
                </a:lnTo>
                <a:lnTo>
                  <a:pt x="1357" y="4115"/>
                </a:lnTo>
                <a:lnTo>
                  <a:pt x="1360" y="4105"/>
                </a:lnTo>
                <a:lnTo>
                  <a:pt x="1362" y="4096"/>
                </a:lnTo>
                <a:lnTo>
                  <a:pt x="1364" y="4086"/>
                </a:lnTo>
                <a:lnTo>
                  <a:pt x="1364" y="4077"/>
                </a:lnTo>
                <a:lnTo>
                  <a:pt x="1364" y="4065"/>
                </a:lnTo>
                <a:lnTo>
                  <a:pt x="1362" y="4055"/>
                </a:lnTo>
                <a:lnTo>
                  <a:pt x="1360" y="4044"/>
                </a:lnTo>
                <a:lnTo>
                  <a:pt x="1356" y="4031"/>
                </a:lnTo>
                <a:lnTo>
                  <a:pt x="1352" y="4020"/>
                </a:lnTo>
                <a:lnTo>
                  <a:pt x="1346" y="4007"/>
                </a:lnTo>
                <a:lnTo>
                  <a:pt x="1339" y="3994"/>
                </a:lnTo>
                <a:lnTo>
                  <a:pt x="1331" y="3981"/>
                </a:lnTo>
                <a:lnTo>
                  <a:pt x="1348" y="3991"/>
                </a:lnTo>
                <a:lnTo>
                  <a:pt x="1364" y="4002"/>
                </a:lnTo>
                <a:lnTo>
                  <a:pt x="1381" y="4013"/>
                </a:lnTo>
                <a:lnTo>
                  <a:pt x="1396" y="4024"/>
                </a:lnTo>
                <a:lnTo>
                  <a:pt x="1411" y="4036"/>
                </a:lnTo>
                <a:lnTo>
                  <a:pt x="1424" y="4048"/>
                </a:lnTo>
                <a:lnTo>
                  <a:pt x="1437" y="4060"/>
                </a:lnTo>
                <a:lnTo>
                  <a:pt x="1450" y="4073"/>
                </a:lnTo>
                <a:lnTo>
                  <a:pt x="1461" y="4085"/>
                </a:lnTo>
                <a:lnTo>
                  <a:pt x="1472" y="4098"/>
                </a:lnTo>
                <a:lnTo>
                  <a:pt x="1492" y="4125"/>
                </a:lnTo>
                <a:lnTo>
                  <a:pt x="1510" y="4153"/>
                </a:lnTo>
                <a:lnTo>
                  <a:pt x="1527" y="4182"/>
                </a:lnTo>
                <a:lnTo>
                  <a:pt x="1542" y="4212"/>
                </a:lnTo>
                <a:lnTo>
                  <a:pt x="1557" y="4243"/>
                </a:lnTo>
                <a:lnTo>
                  <a:pt x="1569" y="4275"/>
                </a:lnTo>
                <a:lnTo>
                  <a:pt x="1581" y="4309"/>
                </a:lnTo>
                <a:lnTo>
                  <a:pt x="1605" y="4378"/>
                </a:lnTo>
                <a:lnTo>
                  <a:pt x="1629" y="4451"/>
                </a:lnTo>
                <a:lnTo>
                  <a:pt x="1658" y="4535"/>
                </a:lnTo>
                <a:lnTo>
                  <a:pt x="1690" y="4618"/>
                </a:lnTo>
                <a:lnTo>
                  <a:pt x="1723" y="4701"/>
                </a:lnTo>
                <a:lnTo>
                  <a:pt x="1759" y="4782"/>
                </a:lnTo>
                <a:lnTo>
                  <a:pt x="1796" y="4864"/>
                </a:lnTo>
                <a:lnTo>
                  <a:pt x="1836" y="4944"/>
                </a:lnTo>
                <a:lnTo>
                  <a:pt x="1877" y="5023"/>
                </a:lnTo>
                <a:lnTo>
                  <a:pt x="1920" y="5101"/>
                </a:lnTo>
                <a:lnTo>
                  <a:pt x="1960" y="5170"/>
                </a:lnTo>
                <a:lnTo>
                  <a:pt x="2001" y="5238"/>
                </a:lnTo>
                <a:lnTo>
                  <a:pt x="2043" y="5306"/>
                </a:lnTo>
                <a:lnTo>
                  <a:pt x="2087" y="5374"/>
                </a:lnTo>
                <a:lnTo>
                  <a:pt x="2131" y="5440"/>
                </a:lnTo>
                <a:lnTo>
                  <a:pt x="2177" y="5507"/>
                </a:lnTo>
                <a:lnTo>
                  <a:pt x="2223" y="5571"/>
                </a:lnTo>
                <a:lnTo>
                  <a:pt x="2270" y="5636"/>
                </a:lnTo>
                <a:lnTo>
                  <a:pt x="2319" y="5700"/>
                </a:lnTo>
                <a:lnTo>
                  <a:pt x="2368" y="5762"/>
                </a:lnTo>
                <a:lnTo>
                  <a:pt x="2418" y="5825"/>
                </a:lnTo>
                <a:lnTo>
                  <a:pt x="2470" y="5887"/>
                </a:lnTo>
                <a:lnTo>
                  <a:pt x="2521" y="5948"/>
                </a:lnTo>
                <a:lnTo>
                  <a:pt x="2573" y="6008"/>
                </a:lnTo>
                <a:lnTo>
                  <a:pt x="2627" y="6069"/>
                </a:lnTo>
                <a:lnTo>
                  <a:pt x="2681" y="6127"/>
                </a:lnTo>
                <a:lnTo>
                  <a:pt x="2628" y="6120"/>
                </a:lnTo>
                <a:lnTo>
                  <a:pt x="2513" y="6104"/>
                </a:lnTo>
                <a:lnTo>
                  <a:pt x="2399" y="6090"/>
                </a:lnTo>
                <a:lnTo>
                  <a:pt x="2363" y="6086"/>
                </a:lnTo>
                <a:lnTo>
                  <a:pt x="2354" y="6086"/>
                </a:lnTo>
                <a:lnTo>
                  <a:pt x="2352" y="6086"/>
                </a:lnTo>
                <a:lnTo>
                  <a:pt x="2352" y="6087"/>
                </a:lnTo>
                <a:lnTo>
                  <a:pt x="2339" y="6077"/>
                </a:lnTo>
                <a:lnTo>
                  <a:pt x="2326" y="6069"/>
                </a:lnTo>
                <a:lnTo>
                  <a:pt x="2313" y="6060"/>
                </a:lnTo>
                <a:lnTo>
                  <a:pt x="2300" y="6054"/>
                </a:lnTo>
                <a:lnTo>
                  <a:pt x="2287" y="6050"/>
                </a:lnTo>
                <a:lnTo>
                  <a:pt x="2273" y="6046"/>
                </a:lnTo>
                <a:lnTo>
                  <a:pt x="2261" y="6043"/>
                </a:lnTo>
                <a:lnTo>
                  <a:pt x="2248" y="6042"/>
                </a:lnTo>
                <a:lnTo>
                  <a:pt x="2235" y="6041"/>
                </a:lnTo>
                <a:lnTo>
                  <a:pt x="2222" y="6042"/>
                </a:lnTo>
                <a:lnTo>
                  <a:pt x="2210" y="6043"/>
                </a:lnTo>
                <a:lnTo>
                  <a:pt x="2197" y="6046"/>
                </a:lnTo>
                <a:lnTo>
                  <a:pt x="2185" y="6049"/>
                </a:lnTo>
                <a:lnTo>
                  <a:pt x="2173" y="6053"/>
                </a:lnTo>
                <a:lnTo>
                  <a:pt x="2160" y="6058"/>
                </a:lnTo>
                <a:lnTo>
                  <a:pt x="2149" y="6064"/>
                </a:lnTo>
                <a:lnTo>
                  <a:pt x="2138" y="6071"/>
                </a:lnTo>
                <a:lnTo>
                  <a:pt x="2127" y="6079"/>
                </a:lnTo>
                <a:lnTo>
                  <a:pt x="2115" y="6086"/>
                </a:lnTo>
                <a:lnTo>
                  <a:pt x="2105" y="6095"/>
                </a:lnTo>
                <a:lnTo>
                  <a:pt x="2095" y="6104"/>
                </a:lnTo>
                <a:lnTo>
                  <a:pt x="2086" y="6114"/>
                </a:lnTo>
                <a:lnTo>
                  <a:pt x="2075" y="6124"/>
                </a:lnTo>
                <a:lnTo>
                  <a:pt x="2067" y="6134"/>
                </a:lnTo>
                <a:lnTo>
                  <a:pt x="2050" y="6157"/>
                </a:lnTo>
                <a:lnTo>
                  <a:pt x="2035" y="6180"/>
                </a:lnTo>
                <a:lnTo>
                  <a:pt x="2023" y="6205"/>
                </a:lnTo>
                <a:lnTo>
                  <a:pt x="2013" y="6231"/>
                </a:lnTo>
                <a:lnTo>
                  <a:pt x="1999" y="6270"/>
                </a:lnTo>
                <a:lnTo>
                  <a:pt x="1989" y="6309"/>
                </a:lnTo>
                <a:lnTo>
                  <a:pt x="1981" y="6348"/>
                </a:lnTo>
                <a:lnTo>
                  <a:pt x="1975" y="6386"/>
                </a:lnTo>
                <a:lnTo>
                  <a:pt x="1970" y="6425"/>
                </a:lnTo>
                <a:lnTo>
                  <a:pt x="1968" y="6463"/>
                </a:lnTo>
                <a:lnTo>
                  <a:pt x="1967" y="6501"/>
                </a:lnTo>
                <a:lnTo>
                  <a:pt x="1967" y="6539"/>
                </a:lnTo>
                <a:lnTo>
                  <a:pt x="1969" y="6578"/>
                </a:lnTo>
                <a:lnTo>
                  <a:pt x="1971" y="6616"/>
                </a:lnTo>
                <a:lnTo>
                  <a:pt x="1976" y="6654"/>
                </a:lnTo>
                <a:lnTo>
                  <a:pt x="1981" y="6692"/>
                </a:lnTo>
                <a:lnTo>
                  <a:pt x="1991" y="6767"/>
                </a:lnTo>
                <a:lnTo>
                  <a:pt x="2004" y="6843"/>
                </a:lnTo>
                <a:lnTo>
                  <a:pt x="2017" y="6919"/>
                </a:lnTo>
                <a:lnTo>
                  <a:pt x="2029" y="6995"/>
                </a:lnTo>
                <a:lnTo>
                  <a:pt x="2035" y="7033"/>
                </a:lnTo>
                <a:lnTo>
                  <a:pt x="2039" y="7070"/>
                </a:lnTo>
                <a:lnTo>
                  <a:pt x="2043" y="7109"/>
                </a:lnTo>
                <a:lnTo>
                  <a:pt x="2046" y="7147"/>
                </a:lnTo>
                <a:lnTo>
                  <a:pt x="2049" y="7185"/>
                </a:lnTo>
                <a:lnTo>
                  <a:pt x="2050" y="7223"/>
                </a:lnTo>
                <a:lnTo>
                  <a:pt x="2049" y="7261"/>
                </a:lnTo>
                <a:lnTo>
                  <a:pt x="2046" y="7300"/>
                </a:lnTo>
                <a:lnTo>
                  <a:pt x="2042" y="7338"/>
                </a:lnTo>
                <a:lnTo>
                  <a:pt x="2037" y="7377"/>
                </a:lnTo>
                <a:lnTo>
                  <a:pt x="2029" y="7415"/>
                </a:lnTo>
                <a:lnTo>
                  <a:pt x="2019" y="7454"/>
                </a:lnTo>
                <a:lnTo>
                  <a:pt x="2035" y="7438"/>
                </a:lnTo>
                <a:lnTo>
                  <a:pt x="2049" y="7421"/>
                </a:lnTo>
                <a:lnTo>
                  <a:pt x="2061" y="7404"/>
                </a:lnTo>
                <a:lnTo>
                  <a:pt x="2072" y="7385"/>
                </a:lnTo>
                <a:lnTo>
                  <a:pt x="2082" y="7366"/>
                </a:lnTo>
                <a:lnTo>
                  <a:pt x="2093" y="7346"/>
                </a:lnTo>
                <a:lnTo>
                  <a:pt x="2110" y="7306"/>
                </a:lnTo>
                <a:lnTo>
                  <a:pt x="2127" y="7266"/>
                </a:lnTo>
                <a:lnTo>
                  <a:pt x="2144" y="7226"/>
                </a:lnTo>
                <a:lnTo>
                  <a:pt x="2153" y="7207"/>
                </a:lnTo>
                <a:lnTo>
                  <a:pt x="2163" y="7187"/>
                </a:lnTo>
                <a:lnTo>
                  <a:pt x="2174" y="7168"/>
                </a:lnTo>
                <a:lnTo>
                  <a:pt x="2185" y="7149"/>
                </a:lnTo>
                <a:lnTo>
                  <a:pt x="2204" y="7124"/>
                </a:lnTo>
                <a:lnTo>
                  <a:pt x="2224" y="7100"/>
                </a:lnTo>
                <a:lnTo>
                  <a:pt x="2245" y="7076"/>
                </a:lnTo>
                <a:lnTo>
                  <a:pt x="2266" y="7053"/>
                </a:lnTo>
                <a:lnTo>
                  <a:pt x="2311" y="7007"/>
                </a:lnTo>
                <a:lnTo>
                  <a:pt x="2333" y="6985"/>
                </a:lnTo>
                <a:lnTo>
                  <a:pt x="2355" y="6961"/>
                </a:lnTo>
                <a:lnTo>
                  <a:pt x="2384" y="6925"/>
                </a:lnTo>
                <a:lnTo>
                  <a:pt x="2416" y="6887"/>
                </a:lnTo>
                <a:lnTo>
                  <a:pt x="2448" y="6845"/>
                </a:lnTo>
                <a:lnTo>
                  <a:pt x="2481" y="6802"/>
                </a:lnTo>
                <a:lnTo>
                  <a:pt x="2513" y="6756"/>
                </a:lnTo>
                <a:lnTo>
                  <a:pt x="2545" y="6707"/>
                </a:lnTo>
                <a:lnTo>
                  <a:pt x="2559" y="6683"/>
                </a:lnTo>
                <a:lnTo>
                  <a:pt x="2573" y="6658"/>
                </a:lnTo>
                <a:lnTo>
                  <a:pt x="2587" y="6632"/>
                </a:lnTo>
                <a:lnTo>
                  <a:pt x="2600" y="6607"/>
                </a:lnTo>
                <a:lnTo>
                  <a:pt x="2612" y="6581"/>
                </a:lnTo>
                <a:lnTo>
                  <a:pt x="2624" y="6555"/>
                </a:lnTo>
                <a:lnTo>
                  <a:pt x="2634" y="6530"/>
                </a:lnTo>
                <a:lnTo>
                  <a:pt x="2644" y="6503"/>
                </a:lnTo>
                <a:lnTo>
                  <a:pt x="2652" y="6477"/>
                </a:lnTo>
                <a:lnTo>
                  <a:pt x="2660" y="6451"/>
                </a:lnTo>
                <a:lnTo>
                  <a:pt x="2666" y="6425"/>
                </a:lnTo>
                <a:lnTo>
                  <a:pt x="2670" y="6398"/>
                </a:lnTo>
                <a:lnTo>
                  <a:pt x="2674" y="6373"/>
                </a:lnTo>
                <a:lnTo>
                  <a:pt x="2675" y="6347"/>
                </a:lnTo>
                <a:lnTo>
                  <a:pt x="2676" y="6321"/>
                </a:lnTo>
                <a:lnTo>
                  <a:pt x="2674" y="6296"/>
                </a:lnTo>
                <a:lnTo>
                  <a:pt x="2671" y="6271"/>
                </a:lnTo>
                <a:lnTo>
                  <a:pt x="2667" y="6245"/>
                </a:lnTo>
                <a:lnTo>
                  <a:pt x="2660" y="6221"/>
                </a:lnTo>
                <a:lnTo>
                  <a:pt x="2651" y="6197"/>
                </a:lnTo>
                <a:lnTo>
                  <a:pt x="2666" y="6197"/>
                </a:lnTo>
                <a:lnTo>
                  <a:pt x="2680" y="6198"/>
                </a:lnTo>
                <a:lnTo>
                  <a:pt x="2695" y="6201"/>
                </a:lnTo>
                <a:lnTo>
                  <a:pt x="2709" y="6204"/>
                </a:lnTo>
                <a:lnTo>
                  <a:pt x="2723" y="6208"/>
                </a:lnTo>
                <a:lnTo>
                  <a:pt x="2737" y="6213"/>
                </a:lnTo>
                <a:lnTo>
                  <a:pt x="2750" y="6220"/>
                </a:lnTo>
                <a:lnTo>
                  <a:pt x="2764" y="6227"/>
                </a:lnTo>
                <a:lnTo>
                  <a:pt x="2778" y="6235"/>
                </a:lnTo>
                <a:lnTo>
                  <a:pt x="2790" y="6243"/>
                </a:lnTo>
                <a:lnTo>
                  <a:pt x="2817" y="6262"/>
                </a:lnTo>
                <a:lnTo>
                  <a:pt x="2843" y="6282"/>
                </a:lnTo>
                <a:lnTo>
                  <a:pt x="2868" y="6306"/>
                </a:lnTo>
                <a:lnTo>
                  <a:pt x="2893" y="6329"/>
                </a:lnTo>
                <a:lnTo>
                  <a:pt x="2917" y="6354"/>
                </a:lnTo>
                <a:lnTo>
                  <a:pt x="2966" y="6405"/>
                </a:lnTo>
                <a:lnTo>
                  <a:pt x="3013" y="6456"/>
                </a:lnTo>
                <a:lnTo>
                  <a:pt x="3038" y="6479"/>
                </a:lnTo>
                <a:lnTo>
                  <a:pt x="3061" y="6502"/>
                </a:lnTo>
                <a:lnTo>
                  <a:pt x="3097" y="6533"/>
                </a:lnTo>
                <a:lnTo>
                  <a:pt x="3134" y="6564"/>
                </a:lnTo>
                <a:lnTo>
                  <a:pt x="3172" y="6592"/>
                </a:lnTo>
                <a:lnTo>
                  <a:pt x="3210" y="6621"/>
                </a:lnTo>
                <a:lnTo>
                  <a:pt x="3249" y="6648"/>
                </a:lnTo>
                <a:lnTo>
                  <a:pt x="3289" y="6675"/>
                </a:lnTo>
                <a:lnTo>
                  <a:pt x="3329" y="6700"/>
                </a:lnTo>
                <a:lnTo>
                  <a:pt x="3370" y="6725"/>
                </a:lnTo>
                <a:lnTo>
                  <a:pt x="3423" y="6756"/>
                </a:lnTo>
                <a:lnTo>
                  <a:pt x="3475" y="6787"/>
                </a:lnTo>
                <a:lnTo>
                  <a:pt x="3528" y="6816"/>
                </a:lnTo>
                <a:lnTo>
                  <a:pt x="3581" y="6845"/>
                </a:lnTo>
                <a:lnTo>
                  <a:pt x="3688" y="6902"/>
                </a:lnTo>
                <a:lnTo>
                  <a:pt x="3796" y="6957"/>
                </a:lnTo>
                <a:lnTo>
                  <a:pt x="4011" y="7067"/>
                </a:lnTo>
                <a:lnTo>
                  <a:pt x="4119" y="7122"/>
                </a:lnTo>
                <a:lnTo>
                  <a:pt x="4226" y="7179"/>
                </a:lnTo>
                <a:lnTo>
                  <a:pt x="4218" y="7183"/>
                </a:lnTo>
                <a:lnTo>
                  <a:pt x="4209" y="7186"/>
                </a:lnTo>
                <a:lnTo>
                  <a:pt x="4200" y="7188"/>
                </a:lnTo>
                <a:lnTo>
                  <a:pt x="4192" y="7189"/>
                </a:lnTo>
                <a:lnTo>
                  <a:pt x="4184" y="7190"/>
                </a:lnTo>
                <a:lnTo>
                  <a:pt x="4176" y="7189"/>
                </a:lnTo>
                <a:lnTo>
                  <a:pt x="4159" y="7187"/>
                </a:lnTo>
                <a:lnTo>
                  <a:pt x="4143" y="7182"/>
                </a:lnTo>
                <a:lnTo>
                  <a:pt x="4126" y="7176"/>
                </a:lnTo>
                <a:lnTo>
                  <a:pt x="4093" y="7163"/>
                </a:lnTo>
                <a:lnTo>
                  <a:pt x="4075" y="7156"/>
                </a:lnTo>
                <a:lnTo>
                  <a:pt x="4057" y="7150"/>
                </a:lnTo>
                <a:lnTo>
                  <a:pt x="4038" y="7147"/>
                </a:lnTo>
                <a:lnTo>
                  <a:pt x="4029" y="7146"/>
                </a:lnTo>
                <a:lnTo>
                  <a:pt x="4020" y="7146"/>
                </a:lnTo>
                <a:lnTo>
                  <a:pt x="4009" y="7146"/>
                </a:lnTo>
                <a:lnTo>
                  <a:pt x="4000" y="7147"/>
                </a:lnTo>
                <a:lnTo>
                  <a:pt x="3990" y="7149"/>
                </a:lnTo>
                <a:lnTo>
                  <a:pt x="3979" y="7152"/>
                </a:lnTo>
                <a:lnTo>
                  <a:pt x="3968" y="7156"/>
                </a:lnTo>
                <a:lnTo>
                  <a:pt x="3957" y="7162"/>
                </a:lnTo>
                <a:lnTo>
                  <a:pt x="3946" y="7169"/>
                </a:lnTo>
                <a:lnTo>
                  <a:pt x="3934" y="7176"/>
                </a:lnTo>
                <a:lnTo>
                  <a:pt x="3916" y="7191"/>
                </a:lnTo>
                <a:lnTo>
                  <a:pt x="3899" y="7208"/>
                </a:lnTo>
                <a:lnTo>
                  <a:pt x="3883" y="7225"/>
                </a:lnTo>
                <a:lnTo>
                  <a:pt x="3869" y="7245"/>
                </a:lnTo>
                <a:lnTo>
                  <a:pt x="3855" y="7265"/>
                </a:lnTo>
                <a:lnTo>
                  <a:pt x="3842" y="7286"/>
                </a:lnTo>
                <a:lnTo>
                  <a:pt x="3831" y="7308"/>
                </a:lnTo>
                <a:lnTo>
                  <a:pt x="3820" y="7332"/>
                </a:lnTo>
                <a:lnTo>
                  <a:pt x="3810" y="7355"/>
                </a:lnTo>
                <a:lnTo>
                  <a:pt x="3802" y="7378"/>
                </a:lnTo>
                <a:lnTo>
                  <a:pt x="3794" y="7403"/>
                </a:lnTo>
                <a:lnTo>
                  <a:pt x="3786" y="7427"/>
                </a:lnTo>
                <a:lnTo>
                  <a:pt x="3774" y="7474"/>
                </a:lnTo>
                <a:lnTo>
                  <a:pt x="3764" y="7519"/>
                </a:lnTo>
                <a:lnTo>
                  <a:pt x="3759" y="7546"/>
                </a:lnTo>
                <a:lnTo>
                  <a:pt x="3755" y="7572"/>
                </a:lnTo>
                <a:lnTo>
                  <a:pt x="3753" y="7598"/>
                </a:lnTo>
                <a:lnTo>
                  <a:pt x="3752" y="7625"/>
                </a:lnTo>
                <a:lnTo>
                  <a:pt x="3752" y="7652"/>
                </a:lnTo>
                <a:lnTo>
                  <a:pt x="3753" y="7678"/>
                </a:lnTo>
                <a:lnTo>
                  <a:pt x="3756" y="7705"/>
                </a:lnTo>
                <a:lnTo>
                  <a:pt x="3759" y="7732"/>
                </a:lnTo>
                <a:lnTo>
                  <a:pt x="3762" y="7757"/>
                </a:lnTo>
                <a:lnTo>
                  <a:pt x="3767" y="7784"/>
                </a:lnTo>
                <a:lnTo>
                  <a:pt x="3772" y="7810"/>
                </a:lnTo>
                <a:lnTo>
                  <a:pt x="3778" y="7836"/>
                </a:lnTo>
                <a:lnTo>
                  <a:pt x="3792" y="7888"/>
                </a:lnTo>
                <a:lnTo>
                  <a:pt x="3806" y="7939"/>
                </a:lnTo>
                <a:lnTo>
                  <a:pt x="3809" y="7955"/>
                </a:lnTo>
                <a:lnTo>
                  <a:pt x="3812" y="7975"/>
                </a:lnTo>
                <a:lnTo>
                  <a:pt x="3818" y="8034"/>
                </a:lnTo>
                <a:lnTo>
                  <a:pt x="3823" y="8107"/>
                </a:lnTo>
                <a:lnTo>
                  <a:pt x="3830" y="8185"/>
                </a:lnTo>
                <a:lnTo>
                  <a:pt x="3836" y="8262"/>
                </a:lnTo>
                <a:lnTo>
                  <a:pt x="3839" y="8297"/>
                </a:lnTo>
                <a:lnTo>
                  <a:pt x="3842" y="8328"/>
                </a:lnTo>
                <a:lnTo>
                  <a:pt x="3846" y="8355"/>
                </a:lnTo>
                <a:lnTo>
                  <a:pt x="3850" y="8377"/>
                </a:lnTo>
                <a:lnTo>
                  <a:pt x="3854" y="8391"/>
                </a:lnTo>
                <a:lnTo>
                  <a:pt x="3857" y="8396"/>
                </a:lnTo>
                <a:lnTo>
                  <a:pt x="3859" y="8399"/>
                </a:lnTo>
                <a:lnTo>
                  <a:pt x="3859" y="8397"/>
                </a:lnTo>
                <a:lnTo>
                  <a:pt x="3862" y="8393"/>
                </a:lnTo>
                <a:lnTo>
                  <a:pt x="3872" y="8379"/>
                </a:lnTo>
                <a:lnTo>
                  <a:pt x="3909" y="8328"/>
                </a:lnTo>
                <a:lnTo>
                  <a:pt x="3962" y="8258"/>
                </a:lnTo>
                <a:lnTo>
                  <a:pt x="4025" y="8176"/>
                </a:lnTo>
                <a:lnTo>
                  <a:pt x="4091" y="8092"/>
                </a:lnTo>
                <a:lnTo>
                  <a:pt x="4150" y="8017"/>
                </a:lnTo>
                <a:lnTo>
                  <a:pt x="4196" y="7960"/>
                </a:lnTo>
                <a:lnTo>
                  <a:pt x="4212" y="7941"/>
                </a:lnTo>
                <a:lnTo>
                  <a:pt x="4222" y="7930"/>
                </a:lnTo>
                <a:lnTo>
                  <a:pt x="4254" y="7898"/>
                </a:lnTo>
                <a:lnTo>
                  <a:pt x="4285" y="7865"/>
                </a:lnTo>
                <a:lnTo>
                  <a:pt x="4314" y="7831"/>
                </a:lnTo>
                <a:lnTo>
                  <a:pt x="4343" y="7796"/>
                </a:lnTo>
                <a:lnTo>
                  <a:pt x="4370" y="7760"/>
                </a:lnTo>
                <a:lnTo>
                  <a:pt x="4383" y="7742"/>
                </a:lnTo>
                <a:lnTo>
                  <a:pt x="4396" y="7723"/>
                </a:lnTo>
                <a:lnTo>
                  <a:pt x="4407" y="7705"/>
                </a:lnTo>
                <a:lnTo>
                  <a:pt x="4417" y="7685"/>
                </a:lnTo>
                <a:lnTo>
                  <a:pt x="4427" y="7666"/>
                </a:lnTo>
                <a:lnTo>
                  <a:pt x="4437" y="7646"/>
                </a:lnTo>
                <a:lnTo>
                  <a:pt x="4446" y="7626"/>
                </a:lnTo>
                <a:lnTo>
                  <a:pt x="4453" y="7605"/>
                </a:lnTo>
                <a:lnTo>
                  <a:pt x="4460" y="7585"/>
                </a:lnTo>
                <a:lnTo>
                  <a:pt x="4466" y="7564"/>
                </a:lnTo>
                <a:lnTo>
                  <a:pt x="4472" y="7543"/>
                </a:lnTo>
                <a:lnTo>
                  <a:pt x="4476" y="7522"/>
                </a:lnTo>
                <a:lnTo>
                  <a:pt x="4478" y="7501"/>
                </a:lnTo>
                <a:lnTo>
                  <a:pt x="4480" y="7478"/>
                </a:lnTo>
                <a:lnTo>
                  <a:pt x="4481" y="7456"/>
                </a:lnTo>
                <a:lnTo>
                  <a:pt x="4480" y="7434"/>
                </a:lnTo>
                <a:lnTo>
                  <a:pt x="4479" y="7411"/>
                </a:lnTo>
                <a:lnTo>
                  <a:pt x="4476" y="7389"/>
                </a:lnTo>
                <a:lnTo>
                  <a:pt x="4471" y="7366"/>
                </a:lnTo>
                <a:lnTo>
                  <a:pt x="4465" y="7342"/>
                </a:lnTo>
                <a:lnTo>
                  <a:pt x="4458" y="7319"/>
                </a:lnTo>
                <a:lnTo>
                  <a:pt x="4449" y="7295"/>
                </a:lnTo>
                <a:lnTo>
                  <a:pt x="4496" y="7318"/>
                </a:lnTo>
                <a:lnTo>
                  <a:pt x="4542" y="7340"/>
                </a:lnTo>
                <a:lnTo>
                  <a:pt x="4590" y="7361"/>
                </a:lnTo>
                <a:lnTo>
                  <a:pt x="4638" y="7381"/>
                </a:lnTo>
                <a:lnTo>
                  <a:pt x="4685" y="7401"/>
                </a:lnTo>
                <a:lnTo>
                  <a:pt x="4734" y="7420"/>
                </a:lnTo>
                <a:lnTo>
                  <a:pt x="4782" y="7439"/>
                </a:lnTo>
                <a:lnTo>
                  <a:pt x="4830" y="7456"/>
                </a:lnTo>
                <a:lnTo>
                  <a:pt x="4879" y="7473"/>
                </a:lnTo>
                <a:lnTo>
                  <a:pt x="4928" y="7489"/>
                </a:lnTo>
                <a:lnTo>
                  <a:pt x="4977" y="7504"/>
                </a:lnTo>
                <a:lnTo>
                  <a:pt x="5027" y="7519"/>
                </a:lnTo>
                <a:lnTo>
                  <a:pt x="5077" y="7532"/>
                </a:lnTo>
                <a:lnTo>
                  <a:pt x="5127" y="7545"/>
                </a:lnTo>
                <a:lnTo>
                  <a:pt x="5176" y="7557"/>
                </a:lnTo>
                <a:lnTo>
                  <a:pt x="5227" y="7568"/>
                </a:lnTo>
                <a:lnTo>
                  <a:pt x="5277" y="7579"/>
                </a:lnTo>
                <a:lnTo>
                  <a:pt x="5328" y="7588"/>
                </a:lnTo>
                <a:lnTo>
                  <a:pt x="5379" y="7597"/>
                </a:lnTo>
                <a:lnTo>
                  <a:pt x="5429" y="7604"/>
                </a:lnTo>
                <a:lnTo>
                  <a:pt x="5480" y="7611"/>
                </a:lnTo>
                <a:lnTo>
                  <a:pt x="5532" y="7618"/>
                </a:lnTo>
                <a:lnTo>
                  <a:pt x="5583" y="7623"/>
                </a:lnTo>
                <a:lnTo>
                  <a:pt x="5634" y="7627"/>
                </a:lnTo>
                <a:lnTo>
                  <a:pt x="5686" y="7630"/>
                </a:lnTo>
                <a:lnTo>
                  <a:pt x="5737" y="7633"/>
                </a:lnTo>
                <a:lnTo>
                  <a:pt x="5788" y="7634"/>
                </a:lnTo>
                <a:lnTo>
                  <a:pt x="5840" y="7635"/>
                </a:lnTo>
                <a:lnTo>
                  <a:pt x="5892" y="7635"/>
                </a:lnTo>
                <a:lnTo>
                  <a:pt x="5944" y="7634"/>
                </a:lnTo>
                <a:lnTo>
                  <a:pt x="5996" y="7632"/>
                </a:lnTo>
                <a:lnTo>
                  <a:pt x="6047" y="7629"/>
                </a:lnTo>
                <a:lnTo>
                  <a:pt x="6039" y="7640"/>
                </a:lnTo>
                <a:lnTo>
                  <a:pt x="6029" y="7650"/>
                </a:lnTo>
                <a:lnTo>
                  <a:pt x="6018" y="7659"/>
                </a:lnTo>
                <a:lnTo>
                  <a:pt x="6008" y="7667"/>
                </a:lnTo>
                <a:lnTo>
                  <a:pt x="5998" y="7675"/>
                </a:lnTo>
                <a:lnTo>
                  <a:pt x="5987" y="7681"/>
                </a:lnTo>
                <a:lnTo>
                  <a:pt x="5963" y="7693"/>
                </a:lnTo>
                <a:lnTo>
                  <a:pt x="5938" y="7703"/>
                </a:lnTo>
                <a:lnTo>
                  <a:pt x="5915" y="7711"/>
                </a:lnTo>
                <a:lnTo>
                  <a:pt x="5891" y="7720"/>
                </a:lnTo>
                <a:lnTo>
                  <a:pt x="5870" y="7730"/>
                </a:lnTo>
                <a:lnTo>
                  <a:pt x="5859" y="7735"/>
                </a:lnTo>
                <a:lnTo>
                  <a:pt x="5849" y="7741"/>
                </a:lnTo>
                <a:lnTo>
                  <a:pt x="5840" y="7747"/>
                </a:lnTo>
                <a:lnTo>
                  <a:pt x="5831" y="7754"/>
                </a:lnTo>
                <a:lnTo>
                  <a:pt x="5822" y="7761"/>
                </a:lnTo>
                <a:lnTo>
                  <a:pt x="5815" y="7771"/>
                </a:lnTo>
                <a:lnTo>
                  <a:pt x="5809" y="7780"/>
                </a:lnTo>
                <a:lnTo>
                  <a:pt x="5804" y="7791"/>
                </a:lnTo>
                <a:lnTo>
                  <a:pt x="5800" y="7803"/>
                </a:lnTo>
                <a:lnTo>
                  <a:pt x="5797" y="7816"/>
                </a:lnTo>
                <a:lnTo>
                  <a:pt x="5795" y="7830"/>
                </a:lnTo>
                <a:lnTo>
                  <a:pt x="5794" y="7847"/>
                </a:lnTo>
                <a:lnTo>
                  <a:pt x="5794" y="7864"/>
                </a:lnTo>
                <a:lnTo>
                  <a:pt x="5796" y="7883"/>
                </a:lnTo>
                <a:lnTo>
                  <a:pt x="5799" y="7904"/>
                </a:lnTo>
                <a:lnTo>
                  <a:pt x="5803" y="7927"/>
                </a:lnTo>
                <a:lnTo>
                  <a:pt x="5810" y="7955"/>
                </a:lnTo>
                <a:lnTo>
                  <a:pt x="5819" y="7980"/>
                </a:lnTo>
                <a:lnTo>
                  <a:pt x="5828" y="8004"/>
                </a:lnTo>
                <a:lnTo>
                  <a:pt x="5839" y="8026"/>
                </a:lnTo>
                <a:lnTo>
                  <a:pt x="5850" y="8048"/>
                </a:lnTo>
                <a:lnTo>
                  <a:pt x="5862" y="8068"/>
                </a:lnTo>
                <a:lnTo>
                  <a:pt x="5875" y="8085"/>
                </a:lnTo>
                <a:lnTo>
                  <a:pt x="5889" y="8102"/>
                </a:lnTo>
                <a:lnTo>
                  <a:pt x="5903" y="8118"/>
                </a:lnTo>
                <a:lnTo>
                  <a:pt x="5919" y="8132"/>
                </a:lnTo>
                <a:lnTo>
                  <a:pt x="5934" y="8146"/>
                </a:lnTo>
                <a:lnTo>
                  <a:pt x="5952" y="8159"/>
                </a:lnTo>
                <a:lnTo>
                  <a:pt x="5968" y="8170"/>
                </a:lnTo>
                <a:lnTo>
                  <a:pt x="5987" y="8182"/>
                </a:lnTo>
                <a:lnTo>
                  <a:pt x="6004" y="8192"/>
                </a:lnTo>
                <a:lnTo>
                  <a:pt x="6024" y="8202"/>
                </a:lnTo>
                <a:lnTo>
                  <a:pt x="6062" y="8221"/>
                </a:lnTo>
                <a:lnTo>
                  <a:pt x="6102" y="8238"/>
                </a:lnTo>
                <a:lnTo>
                  <a:pt x="6183" y="8273"/>
                </a:lnTo>
                <a:lnTo>
                  <a:pt x="6224" y="8293"/>
                </a:lnTo>
                <a:lnTo>
                  <a:pt x="6264" y="8313"/>
                </a:lnTo>
                <a:lnTo>
                  <a:pt x="6285" y="8324"/>
                </a:lnTo>
                <a:lnTo>
                  <a:pt x="6304" y="8337"/>
                </a:lnTo>
                <a:lnTo>
                  <a:pt x="6324" y="8349"/>
                </a:lnTo>
                <a:lnTo>
                  <a:pt x="6343" y="8363"/>
                </a:lnTo>
                <a:lnTo>
                  <a:pt x="6355" y="8374"/>
                </a:lnTo>
                <a:lnTo>
                  <a:pt x="6371" y="8390"/>
                </a:lnTo>
                <a:lnTo>
                  <a:pt x="6390" y="8411"/>
                </a:lnTo>
                <a:lnTo>
                  <a:pt x="6412" y="8432"/>
                </a:lnTo>
                <a:lnTo>
                  <a:pt x="6433" y="8453"/>
                </a:lnTo>
                <a:lnTo>
                  <a:pt x="6444" y="8461"/>
                </a:lnTo>
                <a:lnTo>
                  <a:pt x="6455" y="8469"/>
                </a:lnTo>
                <a:lnTo>
                  <a:pt x="6465" y="8475"/>
                </a:lnTo>
                <a:lnTo>
                  <a:pt x="6475" y="8480"/>
                </a:lnTo>
                <a:lnTo>
                  <a:pt x="6484" y="8483"/>
                </a:lnTo>
                <a:lnTo>
                  <a:pt x="6488" y="8483"/>
                </a:lnTo>
                <a:lnTo>
                  <a:pt x="6492" y="8483"/>
                </a:lnTo>
                <a:lnTo>
                  <a:pt x="6497" y="8482"/>
                </a:lnTo>
                <a:lnTo>
                  <a:pt x="6500" y="8478"/>
                </a:lnTo>
                <a:lnTo>
                  <a:pt x="6504" y="8475"/>
                </a:lnTo>
                <a:lnTo>
                  <a:pt x="6506" y="8470"/>
                </a:lnTo>
                <a:lnTo>
                  <a:pt x="6509" y="8464"/>
                </a:lnTo>
                <a:lnTo>
                  <a:pt x="6512" y="8457"/>
                </a:lnTo>
                <a:lnTo>
                  <a:pt x="6514" y="8440"/>
                </a:lnTo>
                <a:lnTo>
                  <a:pt x="6515" y="8422"/>
                </a:lnTo>
                <a:lnTo>
                  <a:pt x="6516" y="8400"/>
                </a:lnTo>
                <a:lnTo>
                  <a:pt x="6515" y="8377"/>
                </a:lnTo>
                <a:lnTo>
                  <a:pt x="6513" y="8353"/>
                </a:lnTo>
                <a:lnTo>
                  <a:pt x="6507" y="8304"/>
                </a:lnTo>
                <a:lnTo>
                  <a:pt x="6501" y="8260"/>
                </a:lnTo>
                <a:lnTo>
                  <a:pt x="6496" y="8225"/>
                </a:lnTo>
                <a:lnTo>
                  <a:pt x="6493" y="8203"/>
                </a:lnTo>
                <a:lnTo>
                  <a:pt x="6487" y="8126"/>
                </a:lnTo>
                <a:lnTo>
                  <a:pt x="6479" y="8045"/>
                </a:lnTo>
                <a:lnTo>
                  <a:pt x="6474" y="8003"/>
                </a:lnTo>
                <a:lnTo>
                  <a:pt x="6467" y="7962"/>
                </a:lnTo>
                <a:lnTo>
                  <a:pt x="6460" y="7920"/>
                </a:lnTo>
                <a:lnTo>
                  <a:pt x="6451" y="7879"/>
                </a:lnTo>
                <a:lnTo>
                  <a:pt x="6440" y="7838"/>
                </a:lnTo>
                <a:lnTo>
                  <a:pt x="6433" y="7818"/>
                </a:lnTo>
                <a:lnTo>
                  <a:pt x="6426" y="7798"/>
                </a:lnTo>
                <a:lnTo>
                  <a:pt x="6419" y="7780"/>
                </a:lnTo>
                <a:lnTo>
                  <a:pt x="6411" y="7761"/>
                </a:lnTo>
                <a:lnTo>
                  <a:pt x="6403" y="7743"/>
                </a:lnTo>
                <a:lnTo>
                  <a:pt x="6393" y="7724"/>
                </a:lnTo>
                <a:lnTo>
                  <a:pt x="6383" y="7708"/>
                </a:lnTo>
                <a:lnTo>
                  <a:pt x="6372" y="7691"/>
                </a:lnTo>
                <a:lnTo>
                  <a:pt x="6361" y="7675"/>
                </a:lnTo>
                <a:lnTo>
                  <a:pt x="6348" y="7659"/>
                </a:lnTo>
                <a:lnTo>
                  <a:pt x="6335" y="7644"/>
                </a:lnTo>
                <a:lnTo>
                  <a:pt x="6320" y="7630"/>
                </a:lnTo>
                <a:lnTo>
                  <a:pt x="6306" y="7617"/>
                </a:lnTo>
                <a:lnTo>
                  <a:pt x="6290" y="7604"/>
                </a:lnTo>
                <a:lnTo>
                  <a:pt x="6349" y="7595"/>
                </a:lnTo>
                <a:lnTo>
                  <a:pt x="6409" y="7585"/>
                </a:lnTo>
                <a:lnTo>
                  <a:pt x="6468" y="7573"/>
                </a:lnTo>
                <a:lnTo>
                  <a:pt x="6527" y="7561"/>
                </a:lnTo>
                <a:lnTo>
                  <a:pt x="6587" y="7547"/>
                </a:lnTo>
                <a:lnTo>
                  <a:pt x="6644" y="7532"/>
                </a:lnTo>
                <a:lnTo>
                  <a:pt x="6703" y="7516"/>
                </a:lnTo>
                <a:lnTo>
                  <a:pt x="6760" y="7498"/>
                </a:lnTo>
                <a:lnTo>
                  <a:pt x="6817" y="7479"/>
                </a:lnTo>
                <a:lnTo>
                  <a:pt x="6873" y="7458"/>
                </a:lnTo>
                <a:lnTo>
                  <a:pt x="6930" y="7437"/>
                </a:lnTo>
                <a:lnTo>
                  <a:pt x="6984" y="7413"/>
                </a:lnTo>
                <a:lnTo>
                  <a:pt x="7039" y="7388"/>
                </a:lnTo>
                <a:lnTo>
                  <a:pt x="7093" y="7361"/>
                </a:lnTo>
                <a:lnTo>
                  <a:pt x="7146" y="7332"/>
                </a:lnTo>
                <a:lnTo>
                  <a:pt x="7199" y="7302"/>
                </a:lnTo>
                <a:lnTo>
                  <a:pt x="7247" y="7272"/>
                </a:lnTo>
                <a:lnTo>
                  <a:pt x="7294" y="7242"/>
                </a:lnTo>
                <a:lnTo>
                  <a:pt x="7339" y="7210"/>
                </a:lnTo>
                <a:lnTo>
                  <a:pt x="7385" y="7177"/>
                </a:lnTo>
                <a:lnTo>
                  <a:pt x="7430" y="7142"/>
                </a:lnTo>
                <a:lnTo>
                  <a:pt x="7473" y="7106"/>
                </a:lnTo>
                <a:lnTo>
                  <a:pt x="7515" y="7070"/>
                </a:lnTo>
                <a:lnTo>
                  <a:pt x="7556" y="7032"/>
                </a:lnTo>
                <a:lnTo>
                  <a:pt x="7601" y="6990"/>
                </a:lnTo>
                <a:lnTo>
                  <a:pt x="7620" y="6974"/>
                </a:lnTo>
                <a:lnTo>
                  <a:pt x="7636" y="6959"/>
                </a:lnTo>
                <a:lnTo>
                  <a:pt x="7651" y="6947"/>
                </a:lnTo>
                <a:lnTo>
                  <a:pt x="7664" y="6938"/>
                </a:lnTo>
                <a:lnTo>
                  <a:pt x="7677" y="6930"/>
                </a:lnTo>
                <a:lnTo>
                  <a:pt x="7691" y="6926"/>
                </a:lnTo>
                <a:lnTo>
                  <a:pt x="7704" y="6924"/>
                </a:lnTo>
                <a:lnTo>
                  <a:pt x="7718" y="6923"/>
                </a:lnTo>
                <a:lnTo>
                  <a:pt x="7734" y="6925"/>
                </a:lnTo>
                <a:lnTo>
                  <a:pt x="7751" y="6929"/>
                </a:lnTo>
                <a:lnTo>
                  <a:pt x="7771" y="6936"/>
                </a:lnTo>
                <a:lnTo>
                  <a:pt x="7793" y="6944"/>
                </a:lnTo>
                <a:lnTo>
                  <a:pt x="7848" y="6965"/>
                </a:lnTo>
                <a:lnTo>
                  <a:pt x="7827" y="6990"/>
                </a:lnTo>
                <a:lnTo>
                  <a:pt x="7809" y="7014"/>
                </a:lnTo>
                <a:lnTo>
                  <a:pt x="7791" y="7038"/>
                </a:lnTo>
                <a:lnTo>
                  <a:pt x="7777" y="7062"/>
                </a:lnTo>
                <a:lnTo>
                  <a:pt x="7765" y="7086"/>
                </a:lnTo>
                <a:lnTo>
                  <a:pt x="7761" y="7098"/>
                </a:lnTo>
                <a:lnTo>
                  <a:pt x="7756" y="7109"/>
                </a:lnTo>
                <a:lnTo>
                  <a:pt x="7753" y="7120"/>
                </a:lnTo>
                <a:lnTo>
                  <a:pt x="7750" y="7133"/>
                </a:lnTo>
                <a:lnTo>
                  <a:pt x="7749" y="7144"/>
                </a:lnTo>
                <a:lnTo>
                  <a:pt x="7748" y="7155"/>
                </a:lnTo>
                <a:lnTo>
                  <a:pt x="7748" y="7167"/>
                </a:lnTo>
                <a:lnTo>
                  <a:pt x="7750" y="7177"/>
                </a:lnTo>
                <a:lnTo>
                  <a:pt x="7752" y="7188"/>
                </a:lnTo>
                <a:lnTo>
                  <a:pt x="7756" y="7198"/>
                </a:lnTo>
                <a:lnTo>
                  <a:pt x="7761" y="7209"/>
                </a:lnTo>
                <a:lnTo>
                  <a:pt x="7767" y="7219"/>
                </a:lnTo>
                <a:lnTo>
                  <a:pt x="7773" y="7229"/>
                </a:lnTo>
                <a:lnTo>
                  <a:pt x="7781" y="7240"/>
                </a:lnTo>
                <a:lnTo>
                  <a:pt x="7790" y="7249"/>
                </a:lnTo>
                <a:lnTo>
                  <a:pt x="7802" y="7258"/>
                </a:lnTo>
                <a:lnTo>
                  <a:pt x="7813" y="7267"/>
                </a:lnTo>
                <a:lnTo>
                  <a:pt x="7826" y="7277"/>
                </a:lnTo>
                <a:lnTo>
                  <a:pt x="7842" y="7285"/>
                </a:lnTo>
                <a:lnTo>
                  <a:pt x="7857" y="7293"/>
                </a:lnTo>
                <a:lnTo>
                  <a:pt x="7875" y="7301"/>
                </a:lnTo>
                <a:lnTo>
                  <a:pt x="7894" y="7308"/>
                </a:lnTo>
                <a:lnTo>
                  <a:pt x="7915" y="7316"/>
                </a:lnTo>
                <a:lnTo>
                  <a:pt x="7935" y="7322"/>
                </a:lnTo>
                <a:lnTo>
                  <a:pt x="7957" y="7326"/>
                </a:lnTo>
                <a:lnTo>
                  <a:pt x="7977" y="7329"/>
                </a:lnTo>
                <a:lnTo>
                  <a:pt x="7999" y="7331"/>
                </a:lnTo>
                <a:lnTo>
                  <a:pt x="8019" y="7331"/>
                </a:lnTo>
                <a:lnTo>
                  <a:pt x="8041" y="7331"/>
                </a:lnTo>
                <a:lnTo>
                  <a:pt x="8062" y="7330"/>
                </a:lnTo>
                <a:lnTo>
                  <a:pt x="8083" y="7328"/>
                </a:lnTo>
                <a:lnTo>
                  <a:pt x="8104" y="7325"/>
                </a:lnTo>
                <a:lnTo>
                  <a:pt x="8125" y="7322"/>
                </a:lnTo>
                <a:lnTo>
                  <a:pt x="8146" y="7317"/>
                </a:lnTo>
                <a:lnTo>
                  <a:pt x="8188" y="7306"/>
                </a:lnTo>
                <a:lnTo>
                  <a:pt x="8228" y="7294"/>
                </a:lnTo>
                <a:lnTo>
                  <a:pt x="8241" y="7290"/>
                </a:lnTo>
                <a:lnTo>
                  <a:pt x="8257" y="7287"/>
                </a:lnTo>
                <a:lnTo>
                  <a:pt x="8295" y="7282"/>
                </a:lnTo>
                <a:lnTo>
                  <a:pt x="8338" y="7277"/>
                </a:lnTo>
                <a:lnTo>
                  <a:pt x="8384" y="7271"/>
                </a:lnTo>
                <a:lnTo>
                  <a:pt x="8429" y="7266"/>
                </a:lnTo>
                <a:lnTo>
                  <a:pt x="8450" y="7263"/>
                </a:lnTo>
                <a:lnTo>
                  <a:pt x="8469" y="7260"/>
                </a:lnTo>
                <a:lnTo>
                  <a:pt x="8486" y="7256"/>
                </a:lnTo>
                <a:lnTo>
                  <a:pt x="8500" y="7252"/>
                </a:lnTo>
                <a:lnTo>
                  <a:pt x="8511" y="7248"/>
                </a:lnTo>
                <a:lnTo>
                  <a:pt x="8517" y="7245"/>
                </a:lnTo>
                <a:lnTo>
                  <a:pt x="8520" y="7243"/>
                </a:lnTo>
                <a:lnTo>
                  <a:pt x="8523" y="7239"/>
                </a:lnTo>
                <a:lnTo>
                  <a:pt x="8524" y="7234"/>
                </a:lnTo>
                <a:lnTo>
                  <a:pt x="8525" y="7229"/>
                </a:lnTo>
                <a:lnTo>
                  <a:pt x="8525" y="7223"/>
                </a:lnTo>
                <a:lnTo>
                  <a:pt x="8524" y="7216"/>
                </a:lnTo>
                <a:lnTo>
                  <a:pt x="8522" y="7208"/>
                </a:lnTo>
                <a:lnTo>
                  <a:pt x="8517" y="7189"/>
                </a:lnTo>
                <a:lnTo>
                  <a:pt x="8507" y="7168"/>
                </a:lnTo>
                <a:lnTo>
                  <a:pt x="8496" y="7145"/>
                </a:lnTo>
                <a:lnTo>
                  <a:pt x="8482" y="7119"/>
                </a:lnTo>
                <a:lnTo>
                  <a:pt x="8464" y="7092"/>
                </a:lnTo>
                <a:lnTo>
                  <a:pt x="8446" y="7064"/>
                </a:lnTo>
                <a:lnTo>
                  <a:pt x="8424" y="7034"/>
                </a:lnTo>
                <a:lnTo>
                  <a:pt x="8401" y="7004"/>
                </a:lnTo>
                <a:lnTo>
                  <a:pt x="8378" y="6975"/>
                </a:lnTo>
                <a:lnTo>
                  <a:pt x="8352" y="6945"/>
                </a:lnTo>
                <a:lnTo>
                  <a:pt x="8324" y="6916"/>
                </a:lnTo>
                <a:lnTo>
                  <a:pt x="8297" y="6888"/>
                </a:lnTo>
                <a:lnTo>
                  <a:pt x="8268" y="6862"/>
                </a:lnTo>
                <a:lnTo>
                  <a:pt x="8239" y="6836"/>
                </a:lnTo>
                <a:lnTo>
                  <a:pt x="8209" y="6813"/>
                </a:lnTo>
                <a:lnTo>
                  <a:pt x="8180" y="6794"/>
                </a:lnTo>
                <a:lnTo>
                  <a:pt x="8164" y="6785"/>
                </a:lnTo>
                <a:lnTo>
                  <a:pt x="8150" y="6776"/>
                </a:lnTo>
                <a:lnTo>
                  <a:pt x="8134" y="6769"/>
                </a:lnTo>
                <a:lnTo>
                  <a:pt x="8120" y="6762"/>
                </a:lnTo>
                <a:lnTo>
                  <a:pt x="8105" y="6757"/>
                </a:lnTo>
                <a:lnTo>
                  <a:pt x="8090" y="6752"/>
                </a:lnTo>
                <a:lnTo>
                  <a:pt x="8076" y="6749"/>
                </a:lnTo>
                <a:lnTo>
                  <a:pt x="8062" y="6745"/>
                </a:lnTo>
                <a:lnTo>
                  <a:pt x="8048" y="6743"/>
                </a:lnTo>
                <a:lnTo>
                  <a:pt x="8034" y="6743"/>
                </a:lnTo>
                <a:lnTo>
                  <a:pt x="8020" y="6744"/>
                </a:lnTo>
                <a:lnTo>
                  <a:pt x="8007" y="6747"/>
                </a:lnTo>
                <a:lnTo>
                  <a:pt x="7995" y="6750"/>
                </a:lnTo>
                <a:lnTo>
                  <a:pt x="7982" y="6755"/>
                </a:lnTo>
                <a:lnTo>
                  <a:pt x="7970" y="6761"/>
                </a:lnTo>
                <a:lnTo>
                  <a:pt x="7958" y="6768"/>
                </a:lnTo>
                <a:lnTo>
                  <a:pt x="7946" y="6777"/>
                </a:lnTo>
                <a:lnTo>
                  <a:pt x="7936" y="6788"/>
                </a:lnTo>
                <a:lnTo>
                  <a:pt x="7925" y="6800"/>
                </a:lnTo>
                <a:lnTo>
                  <a:pt x="7916" y="6813"/>
                </a:lnTo>
                <a:lnTo>
                  <a:pt x="7905" y="6829"/>
                </a:lnTo>
                <a:lnTo>
                  <a:pt x="7897" y="6846"/>
                </a:lnTo>
                <a:lnTo>
                  <a:pt x="7888" y="6865"/>
                </a:lnTo>
                <a:lnTo>
                  <a:pt x="7881" y="6885"/>
                </a:lnTo>
                <a:lnTo>
                  <a:pt x="7874" y="6908"/>
                </a:lnTo>
                <a:lnTo>
                  <a:pt x="7866" y="6932"/>
                </a:lnTo>
                <a:lnTo>
                  <a:pt x="7857" y="6929"/>
                </a:lnTo>
                <a:lnTo>
                  <a:pt x="7848" y="6926"/>
                </a:lnTo>
                <a:lnTo>
                  <a:pt x="7840" y="6922"/>
                </a:lnTo>
                <a:lnTo>
                  <a:pt x="7831" y="6917"/>
                </a:lnTo>
                <a:lnTo>
                  <a:pt x="7814" y="6906"/>
                </a:lnTo>
                <a:lnTo>
                  <a:pt x="7798" y="6893"/>
                </a:lnTo>
                <a:lnTo>
                  <a:pt x="7781" y="6882"/>
                </a:lnTo>
                <a:lnTo>
                  <a:pt x="7764" y="6870"/>
                </a:lnTo>
                <a:lnTo>
                  <a:pt x="7755" y="6866"/>
                </a:lnTo>
                <a:lnTo>
                  <a:pt x="7746" y="6861"/>
                </a:lnTo>
                <a:lnTo>
                  <a:pt x="7737" y="6856"/>
                </a:lnTo>
                <a:lnTo>
                  <a:pt x="7728" y="6853"/>
                </a:lnTo>
                <a:lnTo>
                  <a:pt x="7754" y="6823"/>
                </a:lnTo>
                <a:lnTo>
                  <a:pt x="7781" y="6791"/>
                </a:lnTo>
                <a:lnTo>
                  <a:pt x="7807" y="6758"/>
                </a:lnTo>
                <a:lnTo>
                  <a:pt x="7832" y="6725"/>
                </a:lnTo>
                <a:lnTo>
                  <a:pt x="7857" y="6692"/>
                </a:lnTo>
                <a:lnTo>
                  <a:pt x="7881" y="6658"/>
                </a:lnTo>
                <a:lnTo>
                  <a:pt x="7904" y="6624"/>
                </a:lnTo>
                <a:lnTo>
                  <a:pt x="7928" y="6590"/>
                </a:lnTo>
                <a:lnTo>
                  <a:pt x="7950" y="6555"/>
                </a:lnTo>
                <a:lnTo>
                  <a:pt x="7971" y="6519"/>
                </a:lnTo>
                <a:lnTo>
                  <a:pt x="7992" y="6484"/>
                </a:lnTo>
                <a:lnTo>
                  <a:pt x="8012" y="6448"/>
                </a:lnTo>
                <a:lnTo>
                  <a:pt x="8032" y="6411"/>
                </a:lnTo>
                <a:lnTo>
                  <a:pt x="8049" y="6374"/>
                </a:lnTo>
                <a:lnTo>
                  <a:pt x="8067" y="6337"/>
                </a:lnTo>
                <a:lnTo>
                  <a:pt x="8083" y="6299"/>
                </a:lnTo>
                <a:lnTo>
                  <a:pt x="8091" y="6277"/>
                </a:lnTo>
                <a:lnTo>
                  <a:pt x="8098" y="6250"/>
                </a:lnTo>
                <a:lnTo>
                  <a:pt x="8106" y="6220"/>
                </a:lnTo>
                <a:lnTo>
                  <a:pt x="8114" y="6186"/>
                </a:lnTo>
                <a:lnTo>
                  <a:pt x="8130" y="6111"/>
                </a:lnTo>
                <a:lnTo>
                  <a:pt x="8140" y="6073"/>
                </a:lnTo>
                <a:lnTo>
                  <a:pt x="8150" y="6034"/>
                </a:lnTo>
                <a:lnTo>
                  <a:pt x="8161" y="5997"/>
                </a:lnTo>
                <a:lnTo>
                  <a:pt x="8174" y="5962"/>
                </a:lnTo>
                <a:lnTo>
                  <a:pt x="8181" y="5945"/>
                </a:lnTo>
                <a:lnTo>
                  <a:pt x="8188" y="5930"/>
                </a:lnTo>
                <a:lnTo>
                  <a:pt x="8196" y="5915"/>
                </a:lnTo>
                <a:lnTo>
                  <a:pt x="8204" y="5902"/>
                </a:lnTo>
                <a:lnTo>
                  <a:pt x="8212" y="5890"/>
                </a:lnTo>
                <a:lnTo>
                  <a:pt x="8222" y="5879"/>
                </a:lnTo>
                <a:lnTo>
                  <a:pt x="8231" y="5870"/>
                </a:lnTo>
                <a:lnTo>
                  <a:pt x="8241" y="5863"/>
                </a:lnTo>
                <a:lnTo>
                  <a:pt x="8252" y="5857"/>
                </a:lnTo>
                <a:lnTo>
                  <a:pt x="8262" y="5853"/>
                </a:lnTo>
                <a:lnTo>
                  <a:pt x="8274" y="5852"/>
                </a:lnTo>
                <a:lnTo>
                  <a:pt x="8286" y="5852"/>
                </a:lnTo>
                <a:lnTo>
                  <a:pt x="8274" y="5863"/>
                </a:lnTo>
                <a:lnTo>
                  <a:pt x="8265" y="5874"/>
                </a:lnTo>
                <a:lnTo>
                  <a:pt x="8256" y="5885"/>
                </a:lnTo>
                <a:lnTo>
                  <a:pt x="8248" y="5895"/>
                </a:lnTo>
                <a:lnTo>
                  <a:pt x="8242" y="5905"/>
                </a:lnTo>
                <a:lnTo>
                  <a:pt x="8238" y="5914"/>
                </a:lnTo>
                <a:lnTo>
                  <a:pt x="8234" y="5924"/>
                </a:lnTo>
                <a:lnTo>
                  <a:pt x="8232" y="5933"/>
                </a:lnTo>
                <a:lnTo>
                  <a:pt x="8231" y="5942"/>
                </a:lnTo>
                <a:lnTo>
                  <a:pt x="8231" y="5950"/>
                </a:lnTo>
                <a:lnTo>
                  <a:pt x="8232" y="5959"/>
                </a:lnTo>
                <a:lnTo>
                  <a:pt x="8234" y="5967"/>
                </a:lnTo>
                <a:lnTo>
                  <a:pt x="8236" y="5974"/>
                </a:lnTo>
                <a:lnTo>
                  <a:pt x="8240" y="5981"/>
                </a:lnTo>
                <a:lnTo>
                  <a:pt x="8245" y="5988"/>
                </a:lnTo>
                <a:lnTo>
                  <a:pt x="8252" y="5996"/>
                </a:lnTo>
                <a:lnTo>
                  <a:pt x="8258" y="6002"/>
                </a:lnTo>
                <a:lnTo>
                  <a:pt x="8265" y="6008"/>
                </a:lnTo>
                <a:lnTo>
                  <a:pt x="8273" y="6014"/>
                </a:lnTo>
                <a:lnTo>
                  <a:pt x="8282" y="6020"/>
                </a:lnTo>
                <a:lnTo>
                  <a:pt x="8302" y="6030"/>
                </a:lnTo>
                <a:lnTo>
                  <a:pt x="8324" y="6041"/>
                </a:lnTo>
                <a:lnTo>
                  <a:pt x="8348" y="6050"/>
                </a:lnTo>
                <a:lnTo>
                  <a:pt x="8374" y="6058"/>
                </a:lnTo>
                <a:lnTo>
                  <a:pt x="8401" y="6066"/>
                </a:lnTo>
                <a:lnTo>
                  <a:pt x="8430" y="6073"/>
                </a:lnTo>
                <a:lnTo>
                  <a:pt x="8460" y="6080"/>
                </a:lnTo>
                <a:lnTo>
                  <a:pt x="8490" y="6085"/>
                </a:lnTo>
                <a:lnTo>
                  <a:pt x="8550" y="6094"/>
                </a:lnTo>
                <a:lnTo>
                  <a:pt x="8610" y="6102"/>
                </a:lnTo>
                <a:lnTo>
                  <a:pt x="8664" y="6109"/>
                </a:lnTo>
                <a:lnTo>
                  <a:pt x="8753" y="6119"/>
                </a:lnTo>
                <a:lnTo>
                  <a:pt x="8782" y="6123"/>
                </a:lnTo>
                <a:lnTo>
                  <a:pt x="8790" y="6125"/>
                </a:lnTo>
                <a:lnTo>
                  <a:pt x="8796" y="6128"/>
                </a:lnTo>
                <a:lnTo>
                  <a:pt x="8796" y="6122"/>
                </a:lnTo>
                <a:lnTo>
                  <a:pt x="8795" y="6117"/>
                </a:lnTo>
                <a:lnTo>
                  <a:pt x="8792" y="6103"/>
                </a:lnTo>
                <a:lnTo>
                  <a:pt x="8786" y="6090"/>
                </a:lnTo>
                <a:lnTo>
                  <a:pt x="8778" y="6075"/>
                </a:lnTo>
                <a:lnTo>
                  <a:pt x="8769" y="6060"/>
                </a:lnTo>
                <a:lnTo>
                  <a:pt x="8760" y="6046"/>
                </a:lnTo>
                <a:lnTo>
                  <a:pt x="8750" y="6033"/>
                </a:lnTo>
                <a:lnTo>
                  <a:pt x="8739" y="6020"/>
                </a:ln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枝叶"/>
          <p:cNvSpPr/>
          <p:nvPr/>
        </p:nvSpPr>
        <p:spPr bwMode="auto">
          <a:xfrm>
            <a:off x="4069080" y="2000250"/>
            <a:ext cx="1621155" cy="1621155"/>
          </a:xfrm>
          <a:custGeom>
            <a:avLst/>
            <a:gdLst>
              <a:gd name="T0" fmla="*/ 390202952 w 8796"/>
              <a:gd name="T1" fmla="*/ 271724212 h 8483"/>
              <a:gd name="T2" fmla="*/ 383917708 w 8796"/>
              <a:gd name="T3" fmla="*/ 244706425 h 8483"/>
              <a:gd name="T4" fmla="*/ 391985370 w 8796"/>
              <a:gd name="T5" fmla="*/ 238384968 h 8483"/>
              <a:gd name="T6" fmla="*/ 380915752 w 8796"/>
              <a:gd name="T7" fmla="*/ 248920585 h 8483"/>
              <a:gd name="T8" fmla="*/ 365484083 w 8796"/>
              <a:gd name="T9" fmla="*/ 239368417 h 8483"/>
              <a:gd name="T10" fmla="*/ 383495602 w 8796"/>
              <a:gd name="T11" fmla="*/ 262078371 h 8483"/>
              <a:gd name="T12" fmla="*/ 376975807 w 8796"/>
              <a:gd name="T13" fmla="*/ 266713947 h 8483"/>
              <a:gd name="T14" fmla="*/ 355493228 w 8796"/>
              <a:gd name="T15" fmla="*/ 272660716 h 8483"/>
              <a:gd name="T16" fmla="*/ 378945779 w 8796"/>
              <a:gd name="T17" fmla="*/ 274955140 h 8483"/>
              <a:gd name="T18" fmla="*/ 354179913 w 8796"/>
              <a:gd name="T19" fmla="*/ 315458672 h 8483"/>
              <a:gd name="T20" fmla="*/ 338466695 w 8796"/>
              <a:gd name="T21" fmla="*/ 305484871 h 8483"/>
              <a:gd name="T22" fmla="*/ 348222998 w 8796"/>
              <a:gd name="T23" fmla="*/ 325151241 h 8483"/>
              <a:gd name="T24" fmla="*/ 345737142 w 8796"/>
              <a:gd name="T25" fmla="*/ 333486106 h 8483"/>
              <a:gd name="T26" fmla="*/ 289966946 w 8796"/>
              <a:gd name="T27" fmla="*/ 351373140 h 8483"/>
              <a:gd name="T28" fmla="*/ 294610546 w 8796"/>
              <a:gd name="T29" fmla="*/ 306749119 h 8483"/>
              <a:gd name="T30" fmla="*/ 279976091 w 8796"/>
              <a:gd name="T31" fmla="*/ 348844643 h 8483"/>
              <a:gd name="T32" fmla="*/ 201035109 w 8796"/>
              <a:gd name="T33" fmla="*/ 334235266 h 8483"/>
              <a:gd name="T34" fmla="*/ 238840566 w 8796"/>
              <a:gd name="T35" fmla="*/ 287316821 h 8483"/>
              <a:gd name="T36" fmla="*/ 193952433 w 8796"/>
              <a:gd name="T37" fmla="*/ 308294383 h 8483"/>
              <a:gd name="T38" fmla="*/ 152394586 w 8796"/>
              <a:gd name="T39" fmla="*/ 308622127 h 8483"/>
              <a:gd name="T40" fmla="*/ 138463786 w 8796"/>
              <a:gd name="T41" fmla="*/ 277811380 h 8483"/>
              <a:gd name="T42" fmla="*/ 169514896 w 8796"/>
              <a:gd name="T43" fmla="*/ 230518464 h 8483"/>
              <a:gd name="T44" fmla="*/ 122093910 w 8796"/>
              <a:gd name="T45" fmla="*/ 253041074 h 8483"/>
              <a:gd name="T46" fmla="*/ 126878068 w 8796"/>
              <a:gd name="T47" fmla="*/ 283758149 h 8483"/>
              <a:gd name="T48" fmla="*/ 76314569 w 8796"/>
              <a:gd name="T49" fmla="*/ 195165812 h 8483"/>
              <a:gd name="T50" fmla="*/ 86258426 w 8796"/>
              <a:gd name="T51" fmla="*/ 200503821 h 8483"/>
              <a:gd name="T52" fmla="*/ 137853909 w 8796"/>
              <a:gd name="T53" fmla="*/ 200878292 h 8483"/>
              <a:gd name="T54" fmla="*/ 112712717 w 8796"/>
              <a:gd name="T55" fmla="*/ 178121394 h 8483"/>
              <a:gd name="T56" fmla="*/ 82318264 w 8796"/>
              <a:gd name="T57" fmla="*/ 188610283 h 8483"/>
              <a:gd name="T58" fmla="*/ 70779760 w 8796"/>
              <a:gd name="T59" fmla="*/ 100813834 h 8483"/>
              <a:gd name="T60" fmla="*/ 99204239 w 8796"/>
              <a:gd name="T61" fmla="*/ 74310920 h 8483"/>
              <a:gd name="T62" fmla="*/ 117590868 w 8796"/>
              <a:gd name="T63" fmla="*/ 52771541 h 8483"/>
              <a:gd name="T64" fmla="*/ 113275597 w 8796"/>
              <a:gd name="T65" fmla="*/ 1264248 h 8483"/>
              <a:gd name="T66" fmla="*/ 87900070 w 8796"/>
              <a:gd name="T67" fmla="*/ 36008356 h 8483"/>
              <a:gd name="T68" fmla="*/ 72749732 w 8796"/>
              <a:gd name="T69" fmla="*/ 54176189 h 8483"/>
              <a:gd name="T70" fmla="*/ 73640941 w 8796"/>
              <a:gd name="T71" fmla="*/ 72063439 h 8483"/>
              <a:gd name="T72" fmla="*/ 55301093 w 8796"/>
              <a:gd name="T73" fmla="*/ 59701542 h 8483"/>
              <a:gd name="T74" fmla="*/ 13837023 w 8796"/>
              <a:gd name="T75" fmla="*/ 97816978 h 8483"/>
              <a:gd name="T76" fmla="*/ 47749314 w 8796"/>
              <a:gd name="T77" fmla="*/ 98285338 h 8483"/>
              <a:gd name="T78" fmla="*/ 65948388 w 8796"/>
              <a:gd name="T79" fmla="*/ 72671983 h 8483"/>
              <a:gd name="T80" fmla="*/ 68528238 w 8796"/>
              <a:gd name="T81" fmla="*/ 176201658 h 8483"/>
              <a:gd name="T82" fmla="*/ 63743864 w 8796"/>
              <a:gd name="T83" fmla="*/ 178449354 h 8483"/>
              <a:gd name="T84" fmla="*/ 15431670 w 8796"/>
              <a:gd name="T85" fmla="*/ 176295330 h 8483"/>
              <a:gd name="T86" fmla="*/ 35694710 w 8796"/>
              <a:gd name="T87" fmla="*/ 197741036 h 8483"/>
              <a:gd name="T88" fmla="*/ 62805875 w 8796"/>
              <a:gd name="T89" fmla="*/ 187018291 h 8483"/>
              <a:gd name="T90" fmla="*/ 106474470 w 8796"/>
              <a:gd name="T91" fmla="*/ 263904435 h 8483"/>
              <a:gd name="T92" fmla="*/ 97843927 w 8796"/>
              <a:gd name="T93" fmla="*/ 286286861 h 8483"/>
              <a:gd name="T94" fmla="*/ 96671386 w 8796"/>
              <a:gd name="T95" fmla="*/ 346690835 h 8483"/>
              <a:gd name="T96" fmla="*/ 125470975 w 8796"/>
              <a:gd name="T97" fmla="*/ 297196950 h 8483"/>
              <a:gd name="T98" fmla="*/ 165480957 w 8796"/>
              <a:gd name="T99" fmla="*/ 319157744 h 8483"/>
              <a:gd name="T100" fmla="*/ 179177205 w 8796"/>
              <a:gd name="T101" fmla="*/ 343319291 h 8483"/>
              <a:gd name="T102" fmla="*/ 181616281 w 8796"/>
              <a:gd name="T103" fmla="*/ 392344816 h 8483"/>
              <a:gd name="T104" fmla="*/ 213042717 w 8796"/>
              <a:gd name="T105" fmla="*/ 343693979 h 8483"/>
              <a:gd name="T106" fmla="*/ 278522219 w 8796"/>
              <a:gd name="T107" fmla="*/ 360691453 h 8483"/>
              <a:gd name="T108" fmla="*/ 290013943 w 8796"/>
              <a:gd name="T109" fmla="*/ 387381495 h 8483"/>
              <a:gd name="T110" fmla="*/ 303663194 w 8796"/>
              <a:gd name="T111" fmla="*/ 374738798 h 8483"/>
              <a:gd name="T112" fmla="*/ 344236056 w 8796"/>
              <a:gd name="T113" fmla="*/ 337606811 h 8483"/>
              <a:gd name="T114" fmla="*/ 364592873 w 8796"/>
              <a:gd name="T115" fmla="*/ 338496370 h 8483"/>
              <a:gd name="T116" fmla="*/ 399630926 w 8796"/>
              <a:gd name="T117" fmla="*/ 339151858 h 8483"/>
              <a:gd name="T118" fmla="*/ 372707532 w 8796"/>
              <a:gd name="T119" fmla="*/ 317331680 h 8483"/>
              <a:gd name="T120" fmla="*/ 379133550 w 8796"/>
              <a:gd name="T121" fmla="*/ 294949254 h 8483"/>
              <a:gd name="T122" fmla="*/ 387060438 w 8796"/>
              <a:gd name="T123" fmla="*/ 280761509 h 84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796" h="8483">
                <a:moveTo>
                  <a:pt x="8739" y="6020"/>
                </a:moveTo>
                <a:lnTo>
                  <a:pt x="8739" y="6020"/>
                </a:lnTo>
                <a:lnTo>
                  <a:pt x="8722" y="6000"/>
                </a:lnTo>
                <a:lnTo>
                  <a:pt x="8707" y="5977"/>
                </a:lnTo>
                <a:lnTo>
                  <a:pt x="8691" y="5954"/>
                </a:lnTo>
                <a:lnTo>
                  <a:pt x="8677" y="5931"/>
                </a:lnTo>
                <a:lnTo>
                  <a:pt x="8650" y="5883"/>
                </a:lnTo>
                <a:lnTo>
                  <a:pt x="8636" y="5859"/>
                </a:lnTo>
                <a:lnTo>
                  <a:pt x="8621" y="5836"/>
                </a:lnTo>
                <a:lnTo>
                  <a:pt x="8605" y="5815"/>
                </a:lnTo>
                <a:lnTo>
                  <a:pt x="8588" y="5794"/>
                </a:lnTo>
                <a:lnTo>
                  <a:pt x="8579" y="5785"/>
                </a:lnTo>
                <a:lnTo>
                  <a:pt x="8569" y="5776"/>
                </a:lnTo>
                <a:lnTo>
                  <a:pt x="8560" y="5768"/>
                </a:lnTo>
                <a:lnTo>
                  <a:pt x="8548" y="5759"/>
                </a:lnTo>
                <a:lnTo>
                  <a:pt x="8537" y="5753"/>
                </a:lnTo>
                <a:lnTo>
                  <a:pt x="8526" y="5746"/>
                </a:lnTo>
                <a:lnTo>
                  <a:pt x="8512" y="5741"/>
                </a:lnTo>
                <a:lnTo>
                  <a:pt x="8499" y="5736"/>
                </a:lnTo>
                <a:lnTo>
                  <a:pt x="8486" y="5732"/>
                </a:lnTo>
                <a:lnTo>
                  <a:pt x="8470" y="5728"/>
                </a:lnTo>
                <a:lnTo>
                  <a:pt x="8455" y="5725"/>
                </a:lnTo>
                <a:lnTo>
                  <a:pt x="8438" y="5724"/>
                </a:lnTo>
                <a:lnTo>
                  <a:pt x="8428" y="5724"/>
                </a:lnTo>
                <a:lnTo>
                  <a:pt x="8419" y="5725"/>
                </a:lnTo>
                <a:lnTo>
                  <a:pt x="8409" y="5727"/>
                </a:lnTo>
                <a:lnTo>
                  <a:pt x="8398" y="5730"/>
                </a:lnTo>
                <a:lnTo>
                  <a:pt x="8388" y="5733"/>
                </a:lnTo>
                <a:lnTo>
                  <a:pt x="8379" y="5737"/>
                </a:lnTo>
                <a:lnTo>
                  <a:pt x="8370" y="5742"/>
                </a:lnTo>
                <a:lnTo>
                  <a:pt x="8360" y="5747"/>
                </a:lnTo>
                <a:lnTo>
                  <a:pt x="8352" y="5753"/>
                </a:lnTo>
                <a:lnTo>
                  <a:pt x="8345" y="5760"/>
                </a:lnTo>
                <a:lnTo>
                  <a:pt x="8338" y="5768"/>
                </a:lnTo>
                <a:lnTo>
                  <a:pt x="8332" y="5776"/>
                </a:lnTo>
                <a:lnTo>
                  <a:pt x="8327" y="5784"/>
                </a:lnTo>
                <a:lnTo>
                  <a:pt x="8322" y="5793"/>
                </a:lnTo>
                <a:lnTo>
                  <a:pt x="8319" y="5803"/>
                </a:lnTo>
                <a:lnTo>
                  <a:pt x="8318" y="5814"/>
                </a:lnTo>
                <a:lnTo>
                  <a:pt x="8317" y="5820"/>
                </a:lnTo>
                <a:lnTo>
                  <a:pt x="8314" y="5825"/>
                </a:lnTo>
                <a:lnTo>
                  <a:pt x="8310" y="5828"/>
                </a:lnTo>
                <a:lnTo>
                  <a:pt x="8304" y="5831"/>
                </a:lnTo>
                <a:lnTo>
                  <a:pt x="8298" y="5832"/>
                </a:lnTo>
                <a:lnTo>
                  <a:pt x="8291" y="5832"/>
                </a:lnTo>
                <a:lnTo>
                  <a:pt x="8274" y="5831"/>
                </a:lnTo>
                <a:lnTo>
                  <a:pt x="8256" y="5830"/>
                </a:lnTo>
                <a:lnTo>
                  <a:pt x="8237" y="5830"/>
                </a:lnTo>
                <a:lnTo>
                  <a:pt x="8228" y="5831"/>
                </a:lnTo>
                <a:lnTo>
                  <a:pt x="8220" y="5832"/>
                </a:lnTo>
                <a:lnTo>
                  <a:pt x="8211" y="5835"/>
                </a:lnTo>
                <a:lnTo>
                  <a:pt x="8204" y="5839"/>
                </a:lnTo>
                <a:lnTo>
                  <a:pt x="8205" y="5826"/>
                </a:lnTo>
                <a:lnTo>
                  <a:pt x="8206" y="5811"/>
                </a:lnTo>
                <a:lnTo>
                  <a:pt x="8205" y="5794"/>
                </a:lnTo>
                <a:lnTo>
                  <a:pt x="8205" y="5776"/>
                </a:lnTo>
                <a:lnTo>
                  <a:pt x="8201" y="5738"/>
                </a:lnTo>
                <a:lnTo>
                  <a:pt x="8196" y="5697"/>
                </a:lnTo>
                <a:lnTo>
                  <a:pt x="8190" y="5652"/>
                </a:lnTo>
                <a:lnTo>
                  <a:pt x="8183" y="5606"/>
                </a:lnTo>
                <a:lnTo>
                  <a:pt x="8167" y="5513"/>
                </a:lnTo>
                <a:lnTo>
                  <a:pt x="8161" y="5466"/>
                </a:lnTo>
                <a:lnTo>
                  <a:pt x="8156" y="5421"/>
                </a:lnTo>
                <a:lnTo>
                  <a:pt x="8153" y="5378"/>
                </a:lnTo>
                <a:lnTo>
                  <a:pt x="8153" y="5358"/>
                </a:lnTo>
                <a:lnTo>
                  <a:pt x="8153" y="5339"/>
                </a:lnTo>
                <a:lnTo>
                  <a:pt x="8153" y="5321"/>
                </a:lnTo>
                <a:lnTo>
                  <a:pt x="8155" y="5303"/>
                </a:lnTo>
                <a:lnTo>
                  <a:pt x="8157" y="5287"/>
                </a:lnTo>
                <a:lnTo>
                  <a:pt x="8161" y="5271"/>
                </a:lnTo>
                <a:lnTo>
                  <a:pt x="8165" y="5258"/>
                </a:lnTo>
                <a:lnTo>
                  <a:pt x="8170" y="5246"/>
                </a:lnTo>
                <a:lnTo>
                  <a:pt x="8177" y="5235"/>
                </a:lnTo>
                <a:lnTo>
                  <a:pt x="8185" y="5226"/>
                </a:lnTo>
                <a:lnTo>
                  <a:pt x="8182" y="5240"/>
                </a:lnTo>
                <a:lnTo>
                  <a:pt x="8182" y="5252"/>
                </a:lnTo>
                <a:lnTo>
                  <a:pt x="8183" y="5261"/>
                </a:lnTo>
                <a:lnTo>
                  <a:pt x="8186" y="5269"/>
                </a:lnTo>
                <a:lnTo>
                  <a:pt x="8190" y="5275"/>
                </a:lnTo>
                <a:lnTo>
                  <a:pt x="8196" y="5281"/>
                </a:lnTo>
                <a:lnTo>
                  <a:pt x="8204" y="5284"/>
                </a:lnTo>
                <a:lnTo>
                  <a:pt x="8212" y="5286"/>
                </a:lnTo>
                <a:lnTo>
                  <a:pt x="8223" y="5287"/>
                </a:lnTo>
                <a:lnTo>
                  <a:pt x="8234" y="5287"/>
                </a:lnTo>
                <a:lnTo>
                  <a:pt x="8245" y="5285"/>
                </a:lnTo>
                <a:lnTo>
                  <a:pt x="8259" y="5283"/>
                </a:lnTo>
                <a:lnTo>
                  <a:pt x="8272" y="5280"/>
                </a:lnTo>
                <a:lnTo>
                  <a:pt x="8285" y="5275"/>
                </a:lnTo>
                <a:lnTo>
                  <a:pt x="8315" y="5264"/>
                </a:lnTo>
                <a:lnTo>
                  <a:pt x="8344" y="5251"/>
                </a:lnTo>
                <a:lnTo>
                  <a:pt x="8374" y="5235"/>
                </a:lnTo>
                <a:lnTo>
                  <a:pt x="8401" y="5219"/>
                </a:lnTo>
                <a:lnTo>
                  <a:pt x="8426" y="5201"/>
                </a:lnTo>
                <a:lnTo>
                  <a:pt x="8449" y="5184"/>
                </a:lnTo>
                <a:lnTo>
                  <a:pt x="8458" y="5176"/>
                </a:lnTo>
                <a:lnTo>
                  <a:pt x="8466" y="5168"/>
                </a:lnTo>
                <a:lnTo>
                  <a:pt x="8473" y="5160"/>
                </a:lnTo>
                <a:lnTo>
                  <a:pt x="8479" y="5153"/>
                </a:lnTo>
                <a:lnTo>
                  <a:pt x="8483" y="5146"/>
                </a:lnTo>
                <a:lnTo>
                  <a:pt x="8485" y="5140"/>
                </a:lnTo>
                <a:lnTo>
                  <a:pt x="8485" y="5135"/>
                </a:lnTo>
                <a:lnTo>
                  <a:pt x="8484" y="5130"/>
                </a:lnTo>
                <a:lnTo>
                  <a:pt x="8481" y="5125"/>
                </a:lnTo>
                <a:lnTo>
                  <a:pt x="8476" y="5121"/>
                </a:lnTo>
                <a:lnTo>
                  <a:pt x="8471" y="5117"/>
                </a:lnTo>
                <a:lnTo>
                  <a:pt x="8464" y="5113"/>
                </a:lnTo>
                <a:lnTo>
                  <a:pt x="8457" y="5110"/>
                </a:lnTo>
                <a:lnTo>
                  <a:pt x="8449" y="5106"/>
                </a:lnTo>
                <a:lnTo>
                  <a:pt x="8429" y="5101"/>
                </a:lnTo>
                <a:lnTo>
                  <a:pt x="8407" y="5097"/>
                </a:lnTo>
                <a:lnTo>
                  <a:pt x="8383" y="5093"/>
                </a:lnTo>
                <a:lnTo>
                  <a:pt x="8357" y="5091"/>
                </a:lnTo>
                <a:lnTo>
                  <a:pt x="8331" y="5090"/>
                </a:lnTo>
                <a:lnTo>
                  <a:pt x="8305" y="5090"/>
                </a:lnTo>
                <a:lnTo>
                  <a:pt x="8280" y="5091"/>
                </a:lnTo>
                <a:lnTo>
                  <a:pt x="8257" y="5094"/>
                </a:lnTo>
                <a:lnTo>
                  <a:pt x="8235" y="5097"/>
                </a:lnTo>
                <a:lnTo>
                  <a:pt x="8217" y="5102"/>
                </a:lnTo>
                <a:lnTo>
                  <a:pt x="8209" y="5105"/>
                </a:lnTo>
                <a:lnTo>
                  <a:pt x="8202" y="5108"/>
                </a:lnTo>
                <a:lnTo>
                  <a:pt x="8197" y="5112"/>
                </a:lnTo>
                <a:lnTo>
                  <a:pt x="8193" y="5116"/>
                </a:lnTo>
                <a:lnTo>
                  <a:pt x="8193" y="5115"/>
                </a:lnTo>
                <a:lnTo>
                  <a:pt x="8193" y="5116"/>
                </a:lnTo>
                <a:lnTo>
                  <a:pt x="8193" y="5120"/>
                </a:lnTo>
                <a:lnTo>
                  <a:pt x="8187" y="5139"/>
                </a:lnTo>
                <a:lnTo>
                  <a:pt x="8166" y="5196"/>
                </a:lnTo>
                <a:lnTo>
                  <a:pt x="8145" y="5254"/>
                </a:lnTo>
                <a:lnTo>
                  <a:pt x="8135" y="5278"/>
                </a:lnTo>
                <a:lnTo>
                  <a:pt x="8119" y="5240"/>
                </a:lnTo>
                <a:lnTo>
                  <a:pt x="8103" y="5206"/>
                </a:lnTo>
                <a:lnTo>
                  <a:pt x="8084" y="5167"/>
                </a:lnTo>
                <a:lnTo>
                  <a:pt x="8065" y="5130"/>
                </a:lnTo>
                <a:lnTo>
                  <a:pt x="8054" y="5113"/>
                </a:lnTo>
                <a:lnTo>
                  <a:pt x="8045" y="5099"/>
                </a:lnTo>
                <a:lnTo>
                  <a:pt x="8037" y="5088"/>
                </a:lnTo>
                <a:lnTo>
                  <a:pt x="8029" y="5080"/>
                </a:lnTo>
                <a:lnTo>
                  <a:pt x="8026" y="5078"/>
                </a:lnTo>
                <a:lnTo>
                  <a:pt x="8022" y="5077"/>
                </a:lnTo>
                <a:lnTo>
                  <a:pt x="8019" y="5077"/>
                </a:lnTo>
                <a:lnTo>
                  <a:pt x="8017" y="5078"/>
                </a:lnTo>
                <a:lnTo>
                  <a:pt x="8017" y="5081"/>
                </a:lnTo>
                <a:lnTo>
                  <a:pt x="8020" y="5090"/>
                </a:lnTo>
                <a:lnTo>
                  <a:pt x="8032" y="5115"/>
                </a:lnTo>
                <a:lnTo>
                  <a:pt x="8068" y="5194"/>
                </a:lnTo>
                <a:lnTo>
                  <a:pt x="8104" y="5275"/>
                </a:lnTo>
                <a:lnTo>
                  <a:pt x="8121" y="5316"/>
                </a:lnTo>
                <a:lnTo>
                  <a:pt x="8112" y="5311"/>
                </a:lnTo>
                <a:lnTo>
                  <a:pt x="8103" y="5306"/>
                </a:lnTo>
                <a:lnTo>
                  <a:pt x="8094" y="5301"/>
                </a:lnTo>
                <a:lnTo>
                  <a:pt x="8088" y="5297"/>
                </a:lnTo>
                <a:lnTo>
                  <a:pt x="8082" y="5292"/>
                </a:lnTo>
                <a:lnTo>
                  <a:pt x="8077" y="5287"/>
                </a:lnTo>
                <a:lnTo>
                  <a:pt x="8073" y="5281"/>
                </a:lnTo>
                <a:lnTo>
                  <a:pt x="8070" y="5275"/>
                </a:lnTo>
                <a:lnTo>
                  <a:pt x="8065" y="5264"/>
                </a:lnTo>
                <a:lnTo>
                  <a:pt x="8060" y="5253"/>
                </a:lnTo>
                <a:lnTo>
                  <a:pt x="8058" y="5242"/>
                </a:lnTo>
                <a:lnTo>
                  <a:pt x="8057" y="5229"/>
                </a:lnTo>
                <a:lnTo>
                  <a:pt x="8055" y="5218"/>
                </a:lnTo>
                <a:lnTo>
                  <a:pt x="8052" y="5207"/>
                </a:lnTo>
                <a:lnTo>
                  <a:pt x="8048" y="5195"/>
                </a:lnTo>
                <a:lnTo>
                  <a:pt x="8042" y="5185"/>
                </a:lnTo>
                <a:lnTo>
                  <a:pt x="8038" y="5180"/>
                </a:lnTo>
                <a:lnTo>
                  <a:pt x="8034" y="5175"/>
                </a:lnTo>
                <a:lnTo>
                  <a:pt x="8028" y="5170"/>
                </a:lnTo>
                <a:lnTo>
                  <a:pt x="8021" y="5166"/>
                </a:lnTo>
                <a:lnTo>
                  <a:pt x="8014" y="5160"/>
                </a:lnTo>
                <a:lnTo>
                  <a:pt x="8005" y="5156"/>
                </a:lnTo>
                <a:lnTo>
                  <a:pt x="7996" y="5152"/>
                </a:lnTo>
                <a:lnTo>
                  <a:pt x="7984" y="5148"/>
                </a:lnTo>
                <a:lnTo>
                  <a:pt x="7971" y="5145"/>
                </a:lnTo>
                <a:lnTo>
                  <a:pt x="7959" y="5142"/>
                </a:lnTo>
                <a:lnTo>
                  <a:pt x="7933" y="5138"/>
                </a:lnTo>
                <a:lnTo>
                  <a:pt x="7884" y="5132"/>
                </a:lnTo>
                <a:lnTo>
                  <a:pt x="7859" y="5128"/>
                </a:lnTo>
                <a:lnTo>
                  <a:pt x="7847" y="5125"/>
                </a:lnTo>
                <a:lnTo>
                  <a:pt x="7835" y="5121"/>
                </a:lnTo>
                <a:lnTo>
                  <a:pt x="7822" y="5117"/>
                </a:lnTo>
                <a:lnTo>
                  <a:pt x="7810" y="5112"/>
                </a:lnTo>
                <a:lnTo>
                  <a:pt x="7799" y="5106"/>
                </a:lnTo>
                <a:lnTo>
                  <a:pt x="7786" y="5098"/>
                </a:lnTo>
                <a:lnTo>
                  <a:pt x="7789" y="5105"/>
                </a:lnTo>
                <a:lnTo>
                  <a:pt x="7792" y="5112"/>
                </a:lnTo>
                <a:lnTo>
                  <a:pt x="7805" y="5131"/>
                </a:lnTo>
                <a:lnTo>
                  <a:pt x="7820" y="5152"/>
                </a:lnTo>
                <a:lnTo>
                  <a:pt x="7839" y="5177"/>
                </a:lnTo>
                <a:lnTo>
                  <a:pt x="7860" y="5203"/>
                </a:lnTo>
                <a:lnTo>
                  <a:pt x="7883" y="5228"/>
                </a:lnTo>
                <a:lnTo>
                  <a:pt x="7906" y="5253"/>
                </a:lnTo>
                <a:lnTo>
                  <a:pt x="7931" y="5276"/>
                </a:lnTo>
                <a:lnTo>
                  <a:pt x="7955" y="5297"/>
                </a:lnTo>
                <a:lnTo>
                  <a:pt x="7966" y="5305"/>
                </a:lnTo>
                <a:lnTo>
                  <a:pt x="7976" y="5313"/>
                </a:lnTo>
                <a:lnTo>
                  <a:pt x="7987" y="5320"/>
                </a:lnTo>
                <a:lnTo>
                  <a:pt x="7997" y="5325"/>
                </a:lnTo>
                <a:lnTo>
                  <a:pt x="8006" y="5329"/>
                </a:lnTo>
                <a:lnTo>
                  <a:pt x="8014" y="5331"/>
                </a:lnTo>
                <a:lnTo>
                  <a:pt x="8021" y="5331"/>
                </a:lnTo>
                <a:lnTo>
                  <a:pt x="8028" y="5330"/>
                </a:lnTo>
                <a:lnTo>
                  <a:pt x="8033" y="5326"/>
                </a:lnTo>
                <a:lnTo>
                  <a:pt x="8037" y="5321"/>
                </a:lnTo>
                <a:lnTo>
                  <a:pt x="8040" y="5312"/>
                </a:lnTo>
                <a:lnTo>
                  <a:pt x="8041" y="5303"/>
                </a:lnTo>
                <a:lnTo>
                  <a:pt x="8041" y="5290"/>
                </a:lnTo>
                <a:lnTo>
                  <a:pt x="8040" y="5274"/>
                </a:lnTo>
                <a:lnTo>
                  <a:pt x="8058" y="5285"/>
                </a:lnTo>
                <a:lnTo>
                  <a:pt x="8075" y="5296"/>
                </a:lnTo>
                <a:lnTo>
                  <a:pt x="8090" y="5308"/>
                </a:lnTo>
                <a:lnTo>
                  <a:pt x="8103" y="5322"/>
                </a:lnTo>
                <a:lnTo>
                  <a:pt x="8114" y="5336"/>
                </a:lnTo>
                <a:lnTo>
                  <a:pt x="8124" y="5351"/>
                </a:lnTo>
                <a:lnTo>
                  <a:pt x="8132" y="5368"/>
                </a:lnTo>
                <a:lnTo>
                  <a:pt x="8140" y="5384"/>
                </a:lnTo>
                <a:lnTo>
                  <a:pt x="8146" y="5402"/>
                </a:lnTo>
                <a:lnTo>
                  <a:pt x="8151" y="5420"/>
                </a:lnTo>
                <a:lnTo>
                  <a:pt x="8155" y="5439"/>
                </a:lnTo>
                <a:lnTo>
                  <a:pt x="8158" y="5457"/>
                </a:lnTo>
                <a:lnTo>
                  <a:pt x="8164" y="5496"/>
                </a:lnTo>
                <a:lnTo>
                  <a:pt x="8168" y="5535"/>
                </a:lnTo>
                <a:lnTo>
                  <a:pt x="8176" y="5597"/>
                </a:lnTo>
                <a:lnTo>
                  <a:pt x="8180" y="5628"/>
                </a:lnTo>
                <a:lnTo>
                  <a:pt x="8182" y="5658"/>
                </a:lnTo>
                <a:lnTo>
                  <a:pt x="8183" y="5687"/>
                </a:lnTo>
                <a:lnTo>
                  <a:pt x="8183" y="5715"/>
                </a:lnTo>
                <a:lnTo>
                  <a:pt x="8181" y="5742"/>
                </a:lnTo>
                <a:lnTo>
                  <a:pt x="8179" y="5755"/>
                </a:lnTo>
                <a:lnTo>
                  <a:pt x="8177" y="5766"/>
                </a:lnTo>
                <a:lnTo>
                  <a:pt x="8173" y="5778"/>
                </a:lnTo>
                <a:lnTo>
                  <a:pt x="8169" y="5789"/>
                </a:lnTo>
                <a:lnTo>
                  <a:pt x="8164" y="5798"/>
                </a:lnTo>
                <a:lnTo>
                  <a:pt x="8159" y="5808"/>
                </a:lnTo>
                <a:lnTo>
                  <a:pt x="8153" y="5816"/>
                </a:lnTo>
                <a:lnTo>
                  <a:pt x="8145" y="5823"/>
                </a:lnTo>
                <a:lnTo>
                  <a:pt x="8136" y="5830"/>
                </a:lnTo>
                <a:lnTo>
                  <a:pt x="8127" y="5835"/>
                </a:lnTo>
                <a:lnTo>
                  <a:pt x="8117" y="5840"/>
                </a:lnTo>
                <a:lnTo>
                  <a:pt x="8106" y="5844"/>
                </a:lnTo>
                <a:lnTo>
                  <a:pt x="8092" y="5846"/>
                </a:lnTo>
                <a:lnTo>
                  <a:pt x="8079" y="5848"/>
                </a:lnTo>
                <a:lnTo>
                  <a:pt x="8064" y="5847"/>
                </a:lnTo>
                <a:lnTo>
                  <a:pt x="8047" y="5846"/>
                </a:lnTo>
                <a:lnTo>
                  <a:pt x="8029" y="5844"/>
                </a:lnTo>
                <a:lnTo>
                  <a:pt x="8010" y="5839"/>
                </a:lnTo>
                <a:lnTo>
                  <a:pt x="8020" y="5826"/>
                </a:lnTo>
                <a:lnTo>
                  <a:pt x="8030" y="5814"/>
                </a:lnTo>
                <a:lnTo>
                  <a:pt x="8037" y="5802"/>
                </a:lnTo>
                <a:lnTo>
                  <a:pt x="8043" y="5791"/>
                </a:lnTo>
                <a:lnTo>
                  <a:pt x="8048" y="5780"/>
                </a:lnTo>
                <a:lnTo>
                  <a:pt x="8052" y="5770"/>
                </a:lnTo>
                <a:lnTo>
                  <a:pt x="8054" y="5759"/>
                </a:lnTo>
                <a:lnTo>
                  <a:pt x="8056" y="5750"/>
                </a:lnTo>
                <a:lnTo>
                  <a:pt x="8056" y="5741"/>
                </a:lnTo>
                <a:lnTo>
                  <a:pt x="8055" y="5733"/>
                </a:lnTo>
                <a:lnTo>
                  <a:pt x="8053" y="5724"/>
                </a:lnTo>
                <a:lnTo>
                  <a:pt x="8051" y="5716"/>
                </a:lnTo>
                <a:lnTo>
                  <a:pt x="8047" y="5709"/>
                </a:lnTo>
                <a:lnTo>
                  <a:pt x="8042" y="5703"/>
                </a:lnTo>
                <a:lnTo>
                  <a:pt x="8037" y="5696"/>
                </a:lnTo>
                <a:lnTo>
                  <a:pt x="8030" y="5689"/>
                </a:lnTo>
                <a:lnTo>
                  <a:pt x="8022" y="5684"/>
                </a:lnTo>
                <a:lnTo>
                  <a:pt x="8014" y="5679"/>
                </a:lnTo>
                <a:lnTo>
                  <a:pt x="8006" y="5674"/>
                </a:lnTo>
                <a:lnTo>
                  <a:pt x="7996" y="5669"/>
                </a:lnTo>
                <a:lnTo>
                  <a:pt x="7975" y="5662"/>
                </a:lnTo>
                <a:lnTo>
                  <a:pt x="7952" y="5655"/>
                </a:lnTo>
                <a:lnTo>
                  <a:pt x="7926" y="5649"/>
                </a:lnTo>
                <a:lnTo>
                  <a:pt x="7899" y="5645"/>
                </a:lnTo>
                <a:lnTo>
                  <a:pt x="7870" y="5642"/>
                </a:lnTo>
                <a:lnTo>
                  <a:pt x="7841" y="5640"/>
                </a:lnTo>
                <a:lnTo>
                  <a:pt x="7811" y="5639"/>
                </a:lnTo>
                <a:lnTo>
                  <a:pt x="7780" y="5639"/>
                </a:lnTo>
                <a:lnTo>
                  <a:pt x="7749" y="5639"/>
                </a:lnTo>
                <a:lnTo>
                  <a:pt x="7718" y="5641"/>
                </a:lnTo>
                <a:lnTo>
                  <a:pt x="7689" y="5643"/>
                </a:lnTo>
                <a:lnTo>
                  <a:pt x="7660" y="5646"/>
                </a:lnTo>
                <a:lnTo>
                  <a:pt x="7632" y="5650"/>
                </a:lnTo>
                <a:lnTo>
                  <a:pt x="7605" y="5655"/>
                </a:lnTo>
                <a:lnTo>
                  <a:pt x="7581" y="5660"/>
                </a:lnTo>
                <a:lnTo>
                  <a:pt x="7558" y="5665"/>
                </a:lnTo>
                <a:lnTo>
                  <a:pt x="7539" y="5670"/>
                </a:lnTo>
                <a:lnTo>
                  <a:pt x="7521" y="5676"/>
                </a:lnTo>
                <a:lnTo>
                  <a:pt x="7507" y="5682"/>
                </a:lnTo>
                <a:lnTo>
                  <a:pt x="7497" y="5688"/>
                </a:lnTo>
                <a:lnTo>
                  <a:pt x="7492" y="5691"/>
                </a:lnTo>
                <a:lnTo>
                  <a:pt x="7489" y="5695"/>
                </a:lnTo>
                <a:lnTo>
                  <a:pt x="7487" y="5698"/>
                </a:lnTo>
                <a:lnTo>
                  <a:pt x="7486" y="5701"/>
                </a:lnTo>
                <a:lnTo>
                  <a:pt x="7486" y="5706"/>
                </a:lnTo>
                <a:lnTo>
                  <a:pt x="7487" y="5712"/>
                </a:lnTo>
                <a:lnTo>
                  <a:pt x="7489" y="5718"/>
                </a:lnTo>
                <a:lnTo>
                  <a:pt x="7493" y="5726"/>
                </a:lnTo>
                <a:lnTo>
                  <a:pt x="7504" y="5743"/>
                </a:lnTo>
                <a:lnTo>
                  <a:pt x="7519" y="5760"/>
                </a:lnTo>
                <a:lnTo>
                  <a:pt x="7537" y="5781"/>
                </a:lnTo>
                <a:lnTo>
                  <a:pt x="7556" y="5801"/>
                </a:lnTo>
                <a:lnTo>
                  <a:pt x="7579" y="5823"/>
                </a:lnTo>
                <a:lnTo>
                  <a:pt x="7602" y="5845"/>
                </a:lnTo>
                <a:lnTo>
                  <a:pt x="7651" y="5887"/>
                </a:lnTo>
                <a:lnTo>
                  <a:pt x="7696" y="5925"/>
                </a:lnTo>
                <a:lnTo>
                  <a:pt x="7734" y="5956"/>
                </a:lnTo>
                <a:lnTo>
                  <a:pt x="7760" y="5973"/>
                </a:lnTo>
                <a:lnTo>
                  <a:pt x="7770" y="5979"/>
                </a:lnTo>
                <a:lnTo>
                  <a:pt x="7780" y="5985"/>
                </a:lnTo>
                <a:lnTo>
                  <a:pt x="7802" y="5995"/>
                </a:lnTo>
                <a:lnTo>
                  <a:pt x="7823" y="6002"/>
                </a:lnTo>
                <a:lnTo>
                  <a:pt x="7846" y="6006"/>
                </a:lnTo>
                <a:lnTo>
                  <a:pt x="7869" y="6009"/>
                </a:lnTo>
                <a:lnTo>
                  <a:pt x="7892" y="6009"/>
                </a:lnTo>
                <a:lnTo>
                  <a:pt x="7902" y="6009"/>
                </a:lnTo>
                <a:lnTo>
                  <a:pt x="7914" y="6007"/>
                </a:lnTo>
                <a:lnTo>
                  <a:pt x="7924" y="6005"/>
                </a:lnTo>
                <a:lnTo>
                  <a:pt x="7933" y="6003"/>
                </a:lnTo>
                <a:lnTo>
                  <a:pt x="7943" y="5999"/>
                </a:lnTo>
                <a:lnTo>
                  <a:pt x="7953" y="5995"/>
                </a:lnTo>
                <a:lnTo>
                  <a:pt x="7961" y="5990"/>
                </a:lnTo>
                <a:lnTo>
                  <a:pt x="7969" y="5985"/>
                </a:lnTo>
                <a:lnTo>
                  <a:pt x="7976" y="5979"/>
                </a:lnTo>
                <a:lnTo>
                  <a:pt x="7983" y="5972"/>
                </a:lnTo>
                <a:lnTo>
                  <a:pt x="7990" y="5965"/>
                </a:lnTo>
                <a:lnTo>
                  <a:pt x="7995" y="5957"/>
                </a:lnTo>
                <a:lnTo>
                  <a:pt x="7999" y="5948"/>
                </a:lnTo>
                <a:lnTo>
                  <a:pt x="8002" y="5938"/>
                </a:lnTo>
                <a:lnTo>
                  <a:pt x="8005" y="5928"/>
                </a:lnTo>
                <a:lnTo>
                  <a:pt x="8006" y="5916"/>
                </a:lnTo>
                <a:lnTo>
                  <a:pt x="8007" y="5905"/>
                </a:lnTo>
                <a:lnTo>
                  <a:pt x="8006" y="5893"/>
                </a:lnTo>
                <a:lnTo>
                  <a:pt x="8004" y="5879"/>
                </a:lnTo>
                <a:lnTo>
                  <a:pt x="8001" y="5865"/>
                </a:lnTo>
                <a:lnTo>
                  <a:pt x="8010" y="5867"/>
                </a:lnTo>
                <a:lnTo>
                  <a:pt x="8020" y="5869"/>
                </a:lnTo>
                <a:lnTo>
                  <a:pt x="8039" y="5872"/>
                </a:lnTo>
                <a:lnTo>
                  <a:pt x="8058" y="5872"/>
                </a:lnTo>
                <a:lnTo>
                  <a:pt x="8079" y="5872"/>
                </a:lnTo>
                <a:lnTo>
                  <a:pt x="8098" y="5872"/>
                </a:lnTo>
                <a:lnTo>
                  <a:pt x="8118" y="5874"/>
                </a:lnTo>
                <a:lnTo>
                  <a:pt x="8127" y="5875"/>
                </a:lnTo>
                <a:lnTo>
                  <a:pt x="8136" y="5878"/>
                </a:lnTo>
                <a:lnTo>
                  <a:pt x="8145" y="5882"/>
                </a:lnTo>
                <a:lnTo>
                  <a:pt x="8154" y="5886"/>
                </a:lnTo>
                <a:lnTo>
                  <a:pt x="8148" y="5919"/>
                </a:lnTo>
                <a:lnTo>
                  <a:pt x="8142" y="5950"/>
                </a:lnTo>
                <a:lnTo>
                  <a:pt x="8134" y="5983"/>
                </a:lnTo>
                <a:lnTo>
                  <a:pt x="8127" y="6015"/>
                </a:lnTo>
                <a:lnTo>
                  <a:pt x="8118" y="6047"/>
                </a:lnTo>
                <a:lnTo>
                  <a:pt x="8110" y="6079"/>
                </a:lnTo>
                <a:lnTo>
                  <a:pt x="8100" y="6111"/>
                </a:lnTo>
                <a:lnTo>
                  <a:pt x="8089" y="6141"/>
                </a:lnTo>
                <a:lnTo>
                  <a:pt x="8079" y="6172"/>
                </a:lnTo>
                <a:lnTo>
                  <a:pt x="8068" y="6204"/>
                </a:lnTo>
                <a:lnTo>
                  <a:pt x="8043" y="6265"/>
                </a:lnTo>
                <a:lnTo>
                  <a:pt x="8016" y="6325"/>
                </a:lnTo>
                <a:lnTo>
                  <a:pt x="7988" y="6385"/>
                </a:lnTo>
                <a:lnTo>
                  <a:pt x="7957" y="6443"/>
                </a:lnTo>
                <a:lnTo>
                  <a:pt x="7924" y="6501"/>
                </a:lnTo>
                <a:lnTo>
                  <a:pt x="7889" y="6557"/>
                </a:lnTo>
                <a:lnTo>
                  <a:pt x="7852" y="6612"/>
                </a:lnTo>
                <a:lnTo>
                  <a:pt x="7814" y="6666"/>
                </a:lnTo>
                <a:lnTo>
                  <a:pt x="7774" y="6719"/>
                </a:lnTo>
                <a:lnTo>
                  <a:pt x="7733" y="6770"/>
                </a:lnTo>
                <a:lnTo>
                  <a:pt x="7690" y="6820"/>
                </a:lnTo>
                <a:lnTo>
                  <a:pt x="7680" y="6807"/>
                </a:lnTo>
                <a:lnTo>
                  <a:pt x="7671" y="6796"/>
                </a:lnTo>
                <a:lnTo>
                  <a:pt x="7661" y="6786"/>
                </a:lnTo>
                <a:lnTo>
                  <a:pt x="7650" y="6777"/>
                </a:lnTo>
                <a:lnTo>
                  <a:pt x="7638" y="6770"/>
                </a:lnTo>
                <a:lnTo>
                  <a:pt x="7627" y="6764"/>
                </a:lnTo>
                <a:lnTo>
                  <a:pt x="7615" y="6759"/>
                </a:lnTo>
                <a:lnTo>
                  <a:pt x="7602" y="6754"/>
                </a:lnTo>
                <a:lnTo>
                  <a:pt x="7577" y="6745"/>
                </a:lnTo>
                <a:lnTo>
                  <a:pt x="7551" y="6737"/>
                </a:lnTo>
                <a:lnTo>
                  <a:pt x="7524" y="6727"/>
                </a:lnTo>
                <a:lnTo>
                  <a:pt x="7512" y="6722"/>
                </a:lnTo>
                <a:lnTo>
                  <a:pt x="7499" y="6715"/>
                </a:lnTo>
                <a:lnTo>
                  <a:pt x="7503" y="6699"/>
                </a:lnTo>
                <a:lnTo>
                  <a:pt x="7506" y="6684"/>
                </a:lnTo>
                <a:lnTo>
                  <a:pt x="7508" y="6669"/>
                </a:lnTo>
                <a:lnTo>
                  <a:pt x="7509" y="6655"/>
                </a:lnTo>
                <a:lnTo>
                  <a:pt x="7509" y="6641"/>
                </a:lnTo>
                <a:lnTo>
                  <a:pt x="7509" y="6627"/>
                </a:lnTo>
                <a:lnTo>
                  <a:pt x="7507" y="6614"/>
                </a:lnTo>
                <a:lnTo>
                  <a:pt x="7504" y="6602"/>
                </a:lnTo>
                <a:lnTo>
                  <a:pt x="7501" y="6590"/>
                </a:lnTo>
                <a:lnTo>
                  <a:pt x="7496" y="6578"/>
                </a:lnTo>
                <a:lnTo>
                  <a:pt x="7490" y="6568"/>
                </a:lnTo>
                <a:lnTo>
                  <a:pt x="7484" y="6557"/>
                </a:lnTo>
                <a:lnTo>
                  <a:pt x="7478" y="6548"/>
                </a:lnTo>
                <a:lnTo>
                  <a:pt x="7471" y="6539"/>
                </a:lnTo>
                <a:lnTo>
                  <a:pt x="7463" y="6531"/>
                </a:lnTo>
                <a:lnTo>
                  <a:pt x="7453" y="6523"/>
                </a:lnTo>
                <a:lnTo>
                  <a:pt x="7444" y="6516"/>
                </a:lnTo>
                <a:lnTo>
                  <a:pt x="7434" y="6510"/>
                </a:lnTo>
                <a:lnTo>
                  <a:pt x="7423" y="6504"/>
                </a:lnTo>
                <a:lnTo>
                  <a:pt x="7411" y="6500"/>
                </a:lnTo>
                <a:lnTo>
                  <a:pt x="7400" y="6496"/>
                </a:lnTo>
                <a:lnTo>
                  <a:pt x="7388" y="6493"/>
                </a:lnTo>
                <a:lnTo>
                  <a:pt x="7374" y="6490"/>
                </a:lnTo>
                <a:lnTo>
                  <a:pt x="7361" y="6489"/>
                </a:lnTo>
                <a:lnTo>
                  <a:pt x="7348" y="6488"/>
                </a:lnTo>
                <a:lnTo>
                  <a:pt x="7333" y="6489"/>
                </a:lnTo>
                <a:lnTo>
                  <a:pt x="7319" y="6490"/>
                </a:lnTo>
                <a:lnTo>
                  <a:pt x="7304" y="6492"/>
                </a:lnTo>
                <a:lnTo>
                  <a:pt x="7289" y="6495"/>
                </a:lnTo>
                <a:lnTo>
                  <a:pt x="7274" y="6498"/>
                </a:lnTo>
                <a:lnTo>
                  <a:pt x="7258" y="6503"/>
                </a:lnTo>
                <a:lnTo>
                  <a:pt x="7243" y="6509"/>
                </a:lnTo>
                <a:lnTo>
                  <a:pt x="7233" y="6514"/>
                </a:lnTo>
                <a:lnTo>
                  <a:pt x="7216" y="6524"/>
                </a:lnTo>
                <a:lnTo>
                  <a:pt x="7169" y="6554"/>
                </a:lnTo>
                <a:lnTo>
                  <a:pt x="7108" y="6595"/>
                </a:lnTo>
                <a:lnTo>
                  <a:pt x="7043" y="6643"/>
                </a:lnTo>
                <a:lnTo>
                  <a:pt x="7010" y="6667"/>
                </a:lnTo>
                <a:lnTo>
                  <a:pt x="6978" y="6691"/>
                </a:lnTo>
                <a:lnTo>
                  <a:pt x="6949" y="6715"/>
                </a:lnTo>
                <a:lnTo>
                  <a:pt x="6923" y="6736"/>
                </a:lnTo>
                <a:lnTo>
                  <a:pt x="6903" y="6755"/>
                </a:lnTo>
                <a:lnTo>
                  <a:pt x="6886" y="6771"/>
                </a:lnTo>
                <a:lnTo>
                  <a:pt x="6881" y="6778"/>
                </a:lnTo>
                <a:lnTo>
                  <a:pt x="6877" y="6785"/>
                </a:lnTo>
                <a:lnTo>
                  <a:pt x="6875" y="6790"/>
                </a:lnTo>
                <a:lnTo>
                  <a:pt x="6874" y="6794"/>
                </a:lnTo>
                <a:lnTo>
                  <a:pt x="6878" y="6794"/>
                </a:lnTo>
                <a:lnTo>
                  <a:pt x="6888" y="6798"/>
                </a:lnTo>
                <a:lnTo>
                  <a:pt x="6926" y="6810"/>
                </a:lnTo>
                <a:lnTo>
                  <a:pt x="7043" y="6853"/>
                </a:lnTo>
                <a:lnTo>
                  <a:pt x="7106" y="6878"/>
                </a:lnTo>
                <a:lnTo>
                  <a:pt x="7164" y="6900"/>
                </a:lnTo>
                <a:lnTo>
                  <a:pt x="7207" y="6917"/>
                </a:lnTo>
                <a:lnTo>
                  <a:pt x="7221" y="6924"/>
                </a:lnTo>
                <a:lnTo>
                  <a:pt x="7228" y="6927"/>
                </a:lnTo>
                <a:lnTo>
                  <a:pt x="7241" y="6936"/>
                </a:lnTo>
                <a:lnTo>
                  <a:pt x="7254" y="6943"/>
                </a:lnTo>
                <a:lnTo>
                  <a:pt x="7268" y="6948"/>
                </a:lnTo>
                <a:lnTo>
                  <a:pt x="7281" y="6953"/>
                </a:lnTo>
                <a:lnTo>
                  <a:pt x="7294" y="6957"/>
                </a:lnTo>
                <a:lnTo>
                  <a:pt x="7308" y="6959"/>
                </a:lnTo>
                <a:lnTo>
                  <a:pt x="7321" y="6961"/>
                </a:lnTo>
                <a:lnTo>
                  <a:pt x="7335" y="6962"/>
                </a:lnTo>
                <a:lnTo>
                  <a:pt x="7349" y="6962"/>
                </a:lnTo>
                <a:lnTo>
                  <a:pt x="7362" y="6961"/>
                </a:lnTo>
                <a:lnTo>
                  <a:pt x="7374" y="6959"/>
                </a:lnTo>
                <a:lnTo>
                  <a:pt x="7388" y="6957"/>
                </a:lnTo>
                <a:lnTo>
                  <a:pt x="7400" y="6953"/>
                </a:lnTo>
                <a:lnTo>
                  <a:pt x="7412" y="6949"/>
                </a:lnTo>
                <a:lnTo>
                  <a:pt x="7424" y="6944"/>
                </a:lnTo>
                <a:lnTo>
                  <a:pt x="7435" y="6938"/>
                </a:lnTo>
                <a:lnTo>
                  <a:pt x="7446" y="6931"/>
                </a:lnTo>
                <a:lnTo>
                  <a:pt x="7457" y="6924"/>
                </a:lnTo>
                <a:lnTo>
                  <a:pt x="7466" y="6916"/>
                </a:lnTo>
                <a:lnTo>
                  <a:pt x="7474" y="6907"/>
                </a:lnTo>
                <a:lnTo>
                  <a:pt x="7482" y="6898"/>
                </a:lnTo>
                <a:lnTo>
                  <a:pt x="7489" y="6887"/>
                </a:lnTo>
                <a:lnTo>
                  <a:pt x="7496" y="6877"/>
                </a:lnTo>
                <a:lnTo>
                  <a:pt x="7501" y="6866"/>
                </a:lnTo>
                <a:lnTo>
                  <a:pt x="7506" y="6853"/>
                </a:lnTo>
                <a:lnTo>
                  <a:pt x="7509" y="6841"/>
                </a:lnTo>
                <a:lnTo>
                  <a:pt x="7511" y="6828"/>
                </a:lnTo>
                <a:lnTo>
                  <a:pt x="7512" y="6814"/>
                </a:lnTo>
                <a:lnTo>
                  <a:pt x="7512" y="6800"/>
                </a:lnTo>
                <a:lnTo>
                  <a:pt x="7511" y="6785"/>
                </a:lnTo>
                <a:lnTo>
                  <a:pt x="7508" y="6770"/>
                </a:lnTo>
                <a:lnTo>
                  <a:pt x="7504" y="6755"/>
                </a:lnTo>
                <a:lnTo>
                  <a:pt x="7521" y="6760"/>
                </a:lnTo>
                <a:lnTo>
                  <a:pt x="7541" y="6765"/>
                </a:lnTo>
                <a:lnTo>
                  <a:pt x="7562" y="6772"/>
                </a:lnTo>
                <a:lnTo>
                  <a:pt x="7573" y="6776"/>
                </a:lnTo>
                <a:lnTo>
                  <a:pt x="7583" y="6781"/>
                </a:lnTo>
                <a:lnTo>
                  <a:pt x="7593" y="6788"/>
                </a:lnTo>
                <a:lnTo>
                  <a:pt x="7603" y="6795"/>
                </a:lnTo>
                <a:lnTo>
                  <a:pt x="7613" y="6803"/>
                </a:lnTo>
                <a:lnTo>
                  <a:pt x="7622" y="6812"/>
                </a:lnTo>
                <a:lnTo>
                  <a:pt x="7630" y="6823"/>
                </a:lnTo>
                <a:lnTo>
                  <a:pt x="7637" y="6835"/>
                </a:lnTo>
                <a:lnTo>
                  <a:pt x="7643" y="6849"/>
                </a:lnTo>
                <a:lnTo>
                  <a:pt x="7649" y="6865"/>
                </a:lnTo>
                <a:lnTo>
                  <a:pt x="7612" y="6904"/>
                </a:lnTo>
                <a:lnTo>
                  <a:pt x="7574" y="6942"/>
                </a:lnTo>
                <a:lnTo>
                  <a:pt x="7536" y="6980"/>
                </a:lnTo>
                <a:lnTo>
                  <a:pt x="7496" y="7017"/>
                </a:lnTo>
                <a:lnTo>
                  <a:pt x="7455" y="7053"/>
                </a:lnTo>
                <a:lnTo>
                  <a:pt x="7413" y="7088"/>
                </a:lnTo>
                <a:lnTo>
                  <a:pt x="7371" y="7122"/>
                </a:lnTo>
                <a:lnTo>
                  <a:pt x="7328" y="7155"/>
                </a:lnTo>
                <a:lnTo>
                  <a:pt x="7285" y="7188"/>
                </a:lnTo>
                <a:lnTo>
                  <a:pt x="7240" y="7219"/>
                </a:lnTo>
                <a:lnTo>
                  <a:pt x="7195" y="7249"/>
                </a:lnTo>
                <a:lnTo>
                  <a:pt x="7149" y="7278"/>
                </a:lnTo>
                <a:lnTo>
                  <a:pt x="7102" y="7305"/>
                </a:lnTo>
                <a:lnTo>
                  <a:pt x="7055" y="7331"/>
                </a:lnTo>
                <a:lnTo>
                  <a:pt x="7007" y="7356"/>
                </a:lnTo>
                <a:lnTo>
                  <a:pt x="6958" y="7378"/>
                </a:lnTo>
                <a:lnTo>
                  <a:pt x="6924" y="7393"/>
                </a:lnTo>
                <a:lnTo>
                  <a:pt x="6882" y="7409"/>
                </a:lnTo>
                <a:lnTo>
                  <a:pt x="6835" y="7428"/>
                </a:lnTo>
                <a:lnTo>
                  <a:pt x="6782" y="7446"/>
                </a:lnTo>
                <a:lnTo>
                  <a:pt x="6723" y="7466"/>
                </a:lnTo>
                <a:lnTo>
                  <a:pt x="6663" y="7484"/>
                </a:lnTo>
                <a:lnTo>
                  <a:pt x="6600" y="7502"/>
                </a:lnTo>
                <a:lnTo>
                  <a:pt x="6536" y="7518"/>
                </a:lnTo>
                <a:lnTo>
                  <a:pt x="6474" y="7531"/>
                </a:lnTo>
                <a:lnTo>
                  <a:pt x="6442" y="7537"/>
                </a:lnTo>
                <a:lnTo>
                  <a:pt x="6411" y="7543"/>
                </a:lnTo>
                <a:lnTo>
                  <a:pt x="6381" y="7547"/>
                </a:lnTo>
                <a:lnTo>
                  <a:pt x="6352" y="7550"/>
                </a:lnTo>
                <a:lnTo>
                  <a:pt x="6324" y="7552"/>
                </a:lnTo>
                <a:lnTo>
                  <a:pt x="6296" y="7553"/>
                </a:lnTo>
                <a:lnTo>
                  <a:pt x="6270" y="7553"/>
                </a:lnTo>
                <a:lnTo>
                  <a:pt x="6245" y="7552"/>
                </a:lnTo>
                <a:lnTo>
                  <a:pt x="6222" y="7549"/>
                </a:lnTo>
                <a:lnTo>
                  <a:pt x="6200" y="7546"/>
                </a:lnTo>
                <a:lnTo>
                  <a:pt x="6180" y="7540"/>
                </a:lnTo>
                <a:lnTo>
                  <a:pt x="6162" y="7532"/>
                </a:lnTo>
                <a:lnTo>
                  <a:pt x="6154" y="7528"/>
                </a:lnTo>
                <a:lnTo>
                  <a:pt x="6146" y="7524"/>
                </a:lnTo>
                <a:lnTo>
                  <a:pt x="6139" y="7519"/>
                </a:lnTo>
                <a:lnTo>
                  <a:pt x="6131" y="7514"/>
                </a:lnTo>
                <a:lnTo>
                  <a:pt x="6149" y="7512"/>
                </a:lnTo>
                <a:lnTo>
                  <a:pt x="6165" y="7509"/>
                </a:lnTo>
                <a:lnTo>
                  <a:pt x="6182" y="7504"/>
                </a:lnTo>
                <a:lnTo>
                  <a:pt x="6197" y="7497"/>
                </a:lnTo>
                <a:lnTo>
                  <a:pt x="6212" y="7490"/>
                </a:lnTo>
                <a:lnTo>
                  <a:pt x="6226" y="7482"/>
                </a:lnTo>
                <a:lnTo>
                  <a:pt x="6239" y="7472"/>
                </a:lnTo>
                <a:lnTo>
                  <a:pt x="6253" y="7460"/>
                </a:lnTo>
                <a:lnTo>
                  <a:pt x="6265" y="7449"/>
                </a:lnTo>
                <a:lnTo>
                  <a:pt x="6276" y="7436"/>
                </a:lnTo>
                <a:lnTo>
                  <a:pt x="6288" y="7422"/>
                </a:lnTo>
                <a:lnTo>
                  <a:pt x="6299" y="7407"/>
                </a:lnTo>
                <a:lnTo>
                  <a:pt x="6308" y="7392"/>
                </a:lnTo>
                <a:lnTo>
                  <a:pt x="6318" y="7376"/>
                </a:lnTo>
                <a:lnTo>
                  <a:pt x="6327" y="7360"/>
                </a:lnTo>
                <a:lnTo>
                  <a:pt x="6336" y="7342"/>
                </a:lnTo>
                <a:lnTo>
                  <a:pt x="6343" y="7325"/>
                </a:lnTo>
                <a:lnTo>
                  <a:pt x="6350" y="7307"/>
                </a:lnTo>
                <a:lnTo>
                  <a:pt x="6356" y="7289"/>
                </a:lnTo>
                <a:lnTo>
                  <a:pt x="6363" y="7271"/>
                </a:lnTo>
                <a:lnTo>
                  <a:pt x="6373" y="7234"/>
                </a:lnTo>
                <a:lnTo>
                  <a:pt x="6381" y="7197"/>
                </a:lnTo>
                <a:lnTo>
                  <a:pt x="6387" y="7163"/>
                </a:lnTo>
                <a:lnTo>
                  <a:pt x="6390" y="7128"/>
                </a:lnTo>
                <a:lnTo>
                  <a:pt x="6391" y="7096"/>
                </a:lnTo>
                <a:lnTo>
                  <a:pt x="6389" y="7066"/>
                </a:lnTo>
                <a:lnTo>
                  <a:pt x="6385" y="7030"/>
                </a:lnTo>
                <a:lnTo>
                  <a:pt x="6376" y="6966"/>
                </a:lnTo>
                <a:lnTo>
                  <a:pt x="6364" y="6885"/>
                </a:lnTo>
                <a:lnTo>
                  <a:pt x="6348" y="6796"/>
                </a:lnTo>
                <a:lnTo>
                  <a:pt x="6331" y="6707"/>
                </a:lnTo>
                <a:lnTo>
                  <a:pt x="6323" y="6667"/>
                </a:lnTo>
                <a:lnTo>
                  <a:pt x="6314" y="6631"/>
                </a:lnTo>
                <a:lnTo>
                  <a:pt x="6306" y="6601"/>
                </a:lnTo>
                <a:lnTo>
                  <a:pt x="6298" y="6576"/>
                </a:lnTo>
                <a:lnTo>
                  <a:pt x="6294" y="6567"/>
                </a:lnTo>
                <a:lnTo>
                  <a:pt x="6290" y="6560"/>
                </a:lnTo>
                <a:lnTo>
                  <a:pt x="6287" y="6554"/>
                </a:lnTo>
                <a:lnTo>
                  <a:pt x="6283" y="6552"/>
                </a:lnTo>
                <a:lnTo>
                  <a:pt x="6281" y="6551"/>
                </a:lnTo>
                <a:lnTo>
                  <a:pt x="6278" y="6551"/>
                </a:lnTo>
                <a:lnTo>
                  <a:pt x="6272" y="6553"/>
                </a:lnTo>
                <a:lnTo>
                  <a:pt x="6265" y="6559"/>
                </a:lnTo>
                <a:lnTo>
                  <a:pt x="6256" y="6566"/>
                </a:lnTo>
                <a:lnTo>
                  <a:pt x="6245" y="6575"/>
                </a:lnTo>
                <a:lnTo>
                  <a:pt x="6234" y="6587"/>
                </a:lnTo>
                <a:lnTo>
                  <a:pt x="6209" y="6615"/>
                </a:lnTo>
                <a:lnTo>
                  <a:pt x="6179" y="6650"/>
                </a:lnTo>
                <a:lnTo>
                  <a:pt x="6147" y="6690"/>
                </a:lnTo>
                <a:lnTo>
                  <a:pt x="6114" y="6733"/>
                </a:lnTo>
                <a:lnTo>
                  <a:pt x="6079" y="6778"/>
                </a:lnTo>
                <a:lnTo>
                  <a:pt x="6012" y="6871"/>
                </a:lnTo>
                <a:lnTo>
                  <a:pt x="5953" y="6956"/>
                </a:lnTo>
                <a:lnTo>
                  <a:pt x="5908" y="7024"/>
                </a:lnTo>
                <a:lnTo>
                  <a:pt x="5893" y="7047"/>
                </a:lnTo>
                <a:lnTo>
                  <a:pt x="5884" y="7063"/>
                </a:lnTo>
                <a:lnTo>
                  <a:pt x="5870" y="7092"/>
                </a:lnTo>
                <a:lnTo>
                  <a:pt x="5857" y="7119"/>
                </a:lnTo>
                <a:lnTo>
                  <a:pt x="5847" y="7145"/>
                </a:lnTo>
                <a:lnTo>
                  <a:pt x="5839" y="7169"/>
                </a:lnTo>
                <a:lnTo>
                  <a:pt x="5833" y="7191"/>
                </a:lnTo>
                <a:lnTo>
                  <a:pt x="5827" y="7212"/>
                </a:lnTo>
                <a:lnTo>
                  <a:pt x="5824" y="7232"/>
                </a:lnTo>
                <a:lnTo>
                  <a:pt x="5822" y="7251"/>
                </a:lnTo>
                <a:lnTo>
                  <a:pt x="5823" y="7267"/>
                </a:lnTo>
                <a:lnTo>
                  <a:pt x="5824" y="7284"/>
                </a:lnTo>
                <a:lnTo>
                  <a:pt x="5827" y="7299"/>
                </a:lnTo>
                <a:lnTo>
                  <a:pt x="5832" y="7314"/>
                </a:lnTo>
                <a:lnTo>
                  <a:pt x="5838" y="7327"/>
                </a:lnTo>
                <a:lnTo>
                  <a:pt x="5845" y="7340"/>
                </a:lnTo>
                <a:lnTo>
                  <a:pt x="5853" y="7353"/>
                </a:lnTo>
                <a:lnTo>
                  <a:pt x="5862" y="7365"/>
                </a:lnTo>
                <a:lnTo>
                  <a:pt x="5873" y="7376"/>
                </a:lnTo>
                <a:lnTo>
                  <a:pt x="5884" y="7386"/>
                </a:lnTo>
                <a:lnTo>
                  <a:pt x="5896" y="7398"/>
                </a:lnTo>
                <a:lnTo>
                  <a:pt x="5910" y="7408"/>
                </a:lnTo>
                <a:lnTo>
                  <a:pt x="5938" y="7429"/>
                </a:lnTo>
                <a:lnTo>
                  <a:pt x="5969" y="7450"/>
                </a:lnTo>
                <a:lnTo>
                  <a:pt x="6003" y="7473"/>
                </a:lnTo>
                <a:lnTo>
                  <a:pt x="6039" y="7497"/>
                </a:lnTo>
                <a:lnTo>
                  <a:pt x="6076" y="7524"/>
                </a:lnTo>
                <a:lnTo>
                  <a:pt x="6094" y="7539"/>
                </a:lnTo>
                <a:lnTo>
                  <a:pt x="6113" y="7554"/>
                </a:lnTo>
                <a:lnTo>
                  <a:pt x="6051" y="7559"/>
                </a:lnTo>
                <a:lnTo>
                  <a:pt x="5990" y="7562"/>
                </a:lnTo>
                <a:lnTo>
                  <a:pt x="5929" y="7564"/>
                </a:lnTo>
                <a:lnTo>
                  <a:pt x="5869" y="7565"/>
                </a:lnTo>
                <a:lnTo>
                  <a:pt x="5809" y="7564"/>
                </a:lnTo>
                <a:lnTo>
                  <a:pt x="5748" y="7563"/>
                </a:lnTo>
                <a:lnTo>
                  <a:pt x="5690" y="7560"/>
                </a:lnTo>
                <a:lnTo>
                  <a:pt x="5630" y="7556"/>
                </a:lnTo>
                <a:lnTo>
                  <a:pt x="5572" y="7551"/>
                </a:lnTo>
                <a:lnTo>
                  <a:pt x="5513" y="7545"/>
                </a:lnTo>
                <a:lnTo>
                  <a:pt x="5455" y="7537"/>
                </a:lnTo>
                <a:lnTo>
                  <a:pt x="5397" y="7528"/>
                </a:lnTo>
                <a:lnTo>
                  <a:pt x="5340" y="7519"/>
                </a:lnTo>
                <a:lnTo>
                  <a:pt x="5282" y="7508"/>
                </a:lnTo>
                <a:lnTo>
                  <a:pt x="5226" y="7496"/>
                </a:lnTo>
                <a:lnTo>
                  <a:pt x="5168" y="7483"/>
                </a:lnTo>
                <a:lnTo>
                  <a:pt x="5112" y="7469"/>
                </a:lnTo>
                <a:lnTo>
                  <a:pt x="5056" y="7453"/>
                </a:lnTo>
                <a:lnTo>
                  <a:pt x="5000" y="7438"/>
                </a:lnTo>
                <a:lnTo>
                  <a:pt x="4944" y="7420"/>
                </a:lnTo>
                <a:lnTo>
                  <a:pt x="4888" y="7402"/>
                </a:lnTo>
                <a:lnTo>
                  <a:pt x="4832" y="7382"/>
                </a:lnTo>
                <a:lnTo>
                  <a:pt x="4778" y="7363"/>
                </a:lnTo>
                <a:lnTo>
                  <a:pt x="4722" y="7341"/>
                </a:lnTo>
                <a:lnTo>
                  <a:pt x="4667" y="7319"/>
                </a:lnTo>
                <a:lnTo>
                  <a:pt x="4612" y="7296"/>
                </a:lnTo>
                <a:lnTo>
                  <a:pt x="4558" y="7271"/>
                </a:lnTo>
                <a:lnTo>
                  <a:pt x="4502" y="7247"/>
                </a:lnTo>
                <a:lnTo>
                  <a:pt x="4448" y="7221"/>
                </a:lnTo>
                <a:lnTo>
                  <a:pt x="4394" y="7194"/>
                </a:lnTo>
                <a:lnTo>
                  <a:pt x="4340" y="7167"/>
                </a:lnTo>
                <a:lnTo>
                  <a:pt x="4286" y="7138"/>
                </a:lnTo>
                <a:lnTo>
                  <a:pt x="4308" y="7137"/>
                </a:lnTo>
                <a:lnTo>
                  <a:pt x="4331" y="7135"/>
                </a:lnTo>
                <a:lnTo>
                  <a:pt x="4353" y="7131"/>
                </a:lnTo>
                <a:lnTo>
                  <a:pt x="4374" y="7126"/>
                </a:lnTo>
                <a:lnTo>
                  <a:pt x="4395" y="7119"/>
                </a:lnTo>
                <a:lnTo>
                  <a:pt x="4415" y="7112"/>
                </a:lnTo>
                <a:lnTo>
                  <a:pt x="4434" y="7103"/>
                </a:lnTo>
                <a:lnTo>
                  <a:pt x="4453" y="7094"/>
                </a:lnTo>
                <a:lnTo>
                  <a:pt x="4471" y="7083"/>
                </a:lnTo>
                <a:lnTo>
                  <a:pt x="4489" y="7071"/>
                </a:lnTo>
                <a:lnTo>
                  <a:pt x="4505" y="7059"/>
                </a:lnTo>
                <a:lnTo>
                  <a:pt x="4522" y="7045"/>
                </a:lnTo>
                <a:lnTo>
                  <a:pt x="4538" y="7031"/>
                </a:lnTo>
                <a:lnTo>
                  <a:pt x="4554" y="7017"/>
                </a:lnTo>
                <a:lnTo>
                  <a:pt x="4569" y="7000"/>
                </a:lnTo>
                <a:lnTo>
                  <a:pt x="4584" y="6985"/>
                </a:lnTo>
                <a:lnTo>
                  <a:pt x="4598" y="6967"/>
                </a:lnTo>
                <a:lnTo>
                  <a:pt x="4611" y="6950"/>
                </a:lnTo>
                <a:lnTo>
                  <a:pt x="4637" y="6915"/>
                </a:lnTo>
                <a:lnTo>
                  <a:pt x="4662" y="6877"/>
                </a:lnTo>
                <a:lnTo>
                  <a:pt x="4685" y="6839"/>
                </a:lnTo>
                <a:lnTo>
                  <a:pt x="4707" y="6801"/>
                </a:lnTo>
                <a:lnTo>
                  <a:pt x="4728" y="6763"/>
                </a:lnTo>
                <a:lnTo>
                  <a:pt x="4767" y="6688"/>
                </a:lnTo>
                <a:lnTo>
                  <a:pt x="4776" y="6675"/>
                </a:lnTo>
                <a:lnTo>
                  <a:pt x="4790" y="6652"/>
                </a:lnTo>
                <a:lnTo>
                  <a:pt x="4836" y="6582"/>
                </a:lnTo>
                <a:lnTo>
                  <a:pt x="4896" y="6492"/>
                </a:lnTo>
                <a:lnTo>
                  <a:pt x="4928" y="6441"/>
                </a:lnTo>
                <a:lnTo>
                  <a:pt x="4961" y="6390"/>
                </a:lnTo>
                <a:lnTo>
                  <a:pt x="4991" y="6340"/>
                </a:lnTo>
                <a:lnTo>
                  <a:pt x="5020" y="6290"/>
                </a:lnTo>
                <a:lnTo>
                  <a:pt x="5046" y="6244"/>
                </a:lnTo>
                <a:lnTo>
                  <a:pt x="5067" y="6202"/>
                </a:lnTo>
                <a:lnTo>
                  <a:pt x="5076" y="6183"/>
                </a:lnTo>
                <a:lnTo>
                  <a:pt x="5083" y="6165"/>
                </a:lnTo>
                <a:lnTo>
                  <a:pt x="5088" y="6150"/>
                </a:lnTo>
                <a:lnTo>
                  <a:pt x="5092" y="6136"/>
                </a:lnTo>
                <a:lnTo>
                  <a:pt x="5093" y="6125"/>
                </a:lnTo>
                <a:lnTo>
                  <a:pt x="5092" y="6116"/>
                </a:lnTo>
                <a:lnTo>
                  <a:pt x="5091" y="6112"/>
                </a:lnTo>
                <a:lnTo>
                  <a:pt x="5090" y="6109"/>
                </a:lnTo>
                <a:lnTo>
                  <a:pt x="5087" y="6107"/>
                </a:lnTo>
                <a:lnTo>
                  <a:pt x="5084" y="6104"/>
                </a:lnTo>
                <a:lnTo>
                  <a:pt x="5083" y="6105"/>
                </a:lnTo>
                <a:lnTo>
                  <a:pt x="5080" y="6107"/>
                </a:lnTo>
                <a:lnTo>
                  <a:pt x="5071" y="6111"/>
                </a:lnTo>
                <a:lnTo>
                  <a:pt x="5044" y="6129"/>
                </a:lnTo>
                <a:lnTo>
                  <a:pt x="4962" y="6187"/>
                </a:lnTo>
                <a:lnTo>
                  <a:pt x="4915" y="6220"/>
                </a:lnTo>
                <a:lnTo>
                  <a:pt x="4872" y="6248"/>
                </a:lnTo>
                <a:lnTo>
                  <a:pt x="4853" y="6261"/>
                </a:lnTo>
                <a:lnTo>
                  <a:pt x="4836" y="6271"/>
                </a:lnTo>
                <a:lnTo>
                  <a:pt x="4823" y="6278"/>
                </a:lnTo>
                <a:lnTo>
                  <a:pt x="4812" y="6282"/>
                </a:lnTo>
                <a:lnTo>
                  <a:pt x="4756" y="6299"/>
                </a:lnTo>
                <a:lnTo>
                  <a:pt x="4700" y="6313"/>
                </a:lnTo>
                <a:lnTo>
                  <a:pt x="4644" y="6327"/>
                </a:lnTo>
                <a:lnTo>
                  <a:pt x="4588" y="6342"/>
                </a:lnTo>
                <a:lnTo>
                  <a:pt x="4533" y="6357"/>
                </a:lnTo>
                <a:lnTo>
                  <a:pt x="4505" y="6366"/>
                </a:lnTo>
                <a:lnTo>
                  <a:pt x="4479" y="6376"/>
                </a:lnTo>
                <a:lnTo>
                  <a:pt x="4452" y="6386"/>
                </a:lnTo>
                <a:lnTo>
                  <a:pt x="4425" y="6397"/>
                </a:lnTo>
                <a:lnTo>
                  <a:pt x="4399" y="6410"/>
                </a:lnTo>
                <a:lnTo>
                  <a:pt x="4372" y="6424"/>
                </a:lnTo>
                <a:lnTo>
                  <a:pt x="4325" y="6451"/>
                </a:lnTo>
                <a:lnTo>
                  <a:pt x="4275" y="6479"/>
                </a:lnTo>
                <a:lnTo>
                  <a:pt x="4251" y="6496"/>
                </a:lnTo>
                <a:lnTo>
                  <a:pt x="4227" y="6512"/>
                </a:lnTo>
                <a:lnTo>
                  <a:pt x="4202" y="6529"/>
                </a:lnTo>
                <a:lnTo>
                  <a:pt x="4180" y="6547"/>
                </a:lnTo>
                <a:lnTo>
                  <a:pt x="4156" y="6565"/>
                </a:lnTo>
                <a:lnTo>
                  <a:pt x="4135" y="6584"/>
                </a:lnTo>
                <a:lnTo>
                  <a:pt x="4113" y="6604"/>
                </a:lnTo>
                <a:lnTo>
                  <a:pt x="4093" y="6624"/>
                </a:lnTo>
                <a:lnTo>
                  <a:pt x="4074" y="6646"/>
                </a:lnTo>
                <a:lnTo>
                  <a:pt x="4057" y="6668"/>
                </a:lnTo>
                <a:lnTo>
                  <a:pt x="4040" y="6691"/>
                </a:lnTo>
                <a:lnTo>
                  <a:pt x="4026" y="6715"/>
                </a:lnTo>
                <a:lnTo>
                  <a:pt x="4021" y="6725"/>
                </a:lnTo>
                <a:lnTo>
                  <a:pt x="4017" y="6736"/>
                </a:lnTo>
                <a:lnTo>
                  <a:pt x="4012" y="6748"/>
                </a:lnTo>
                <a:lnTo>
                  <a:pt x="4010" y="6759"/>
                </a:lnTo>
                <a:lnTo>
                  <a:pt x="4008" y="6770"/>
                </a:lnTo>
                <a:lnTo>
                  <a:pt x="4008" y="6781"/>
                </a:lnTo>
                <a:lnTo>
                  <a:pt x="4008" y="6793"/>
                </a:lnTo>
                <a:lnTo>
                  <a:pt x="4009" y="6805"/>
                </a:lnTo>
                <a:lnTo>
                  <a:pt x="4010" y="6816"/>
                </a:lnTo>
                <a:lnTo>
                  <a:pt x="4012" y="6828"/>
                </a:lnTo>
                <a:lnTo>
                  <a:pt x="4020" y="6852"/>
                </a:lnTo>
                <a:lnTo>
                  <a:pt x="4028" y="6876"/>
                </a:lnTo>
                <a:lnTo>
                  <a:pt x="4039" y="6899"/>
                </a:lnTo>
                <a:lnTo>
                  <a:pt x="4051" y="6922"/>
                </a:lnTo>
                <a:lnTo>
                  <a:pt x="4065" y="6945"/>
                </a:lnTo>
                <a:lnTo>
                  <a:pt x="4079" y="6967"/>
                </a:lnTo>
                <a:lnTo>
                  <a:pt x="4094" y="6989"/>
                </a:lnTo>
                <a:lnTo>
                  <a:pt x="4123" y="7031"/>
                </a:lnTo>
                <a:lnTo>
                  <a:pt x="4150" y="7068"/>
                </a:lnTo>
                <a:lnTo>
                  <a:pt x="3945" y="6967"/>
                </a:lnTo>
                <a:lnTo>
                  <a:pt x="3841" y="6918"/>
                </a:lnTo>
                <a:lnTo>
                  <a:pt x="3738" y="6867"/>
                </a:lnTo>
                <a:lnTo>
                  <a:pt x="3637" y="6815"/>
                </a:lnTo>
                <a:lnTo>
                  <a:pt x="3535" y="6762"/>
                </a:lnTo>
                <a:lnTo>
                  <a:pt x="3486" y="6734"/>
                </a:lnTo>
                <a:lnTo>
                  <a:pt x="3435" y="6706"/>
                </a:lnTo>
                <a:lnTo>
                  <a:pt x="3386" y="6678"/>
                </a:lnTo>
                <a:lnTo>
                  <a:pt x="3337" y="6648"/>
                </a:lnTo>
                <a:lnTo>
                  <a:pt x="3292" y="6620"/>
                </a:lnTo>
                <a:lnTo>
                  <a:pt x="3249" y="6591"/>
                </a:lnTo>
                <a:lnTo>
                  <a:pt x="3206" y="6562"/>
                </a:lnTo>
                <a:lnTo>
                  <a:pt x="3165" y="6531"/>
                </a:lnTo>
                <a:lnTo>
                  <a:pt x="3125" y="6500"/>
                </a:lnTo>
                <a:lnTo>
                  <a:pt x="3085" y="6467"/>
                </a:lnTo>
                <a:lnTo>
                  <a:pt x="3046" y="6432"/>
                </a:lnTo>
                <a:lnTo>
                  <a:pt x="3007" y="6397"/>
                </a:lnTo>
                <a:lnTo>
                  <a:pt x="2958" y="6351"/>
                </a:lnTo>
                <a:lnTo>
                  <a:pt x="2910" y="6305"/>
                </a:lnTo>
                <a:lnTo>
                  <a:pt x="2862" y="6256"/>
                </a:lnTo>
                <a:lnTo>
                  <a:pt x="2816" y="6208"/>
                </a:lnTo>
                <a:lnTo>
                  <a:pt x="2799" y="6190"/>
                </a:lnTo>
                <a:lnTo>
                  <a:pt x="2786" y="6172"/>
                </a:lnTo>
                <a:lnTo>
                  <a:pt x="2777" y="6157"/>
                </a:lnTo>
                <a:lnTo>
                  <a:pt x="2771" y="6142"/>
                </a:lnTo>
                <a:lnTo>
                  <a:pt x="2767" y="6128"/>
                </a:lnTo>
                <a:lnTo>
                  <a:pt x="2764" y="6115"/>
                </a:lnTo>
                <a:lnTo>
                  <a:pt x="2763" y="6102"/>
                </a:lnTo>
                <a:lnTo>
                  <a:pt x="2763" y="6089"/>
                </a:lnTo>
                <a:lnTo>
                  <a:pt x="2764" y="6063"/>
                </a:lnTo>
                <a:lnTo>
                  <a:pt x="2763" y="6050"/>
                </a:lnTo>
                <a:lnTo>
                  <a:pt x="2762" y="6035"/>
                </a:lnTo>
                <a:lnTo>
                  <a:pt x="2759" y="6019"/>
                </a:lnTo>
                <a:lnTo>
                  <a:pt x="2753" y="6002"/>
                </a:lnTo>
                <a:lnTo>
                  <a:pt x="2745" y="5983"/>
                </a:lnTo>
                <a:lnTo>
                  <a:pt x="2734" y="5963"/>
                </a:lnTo>
                <a:lnTo>
                  <a:pt x="2753" y="5968"/>
                </a:lnTo>
                <a:lnTo>
                  <a:pt x="2773" y="5972"/>
                </a:lnTo>
                <a:lnTo>
                  <a:pt x="2793" y="5974"/>
                </a:lnTo>
                <a:lnTo>
                  <a:pt x="2813" y="5974"/>
                </a:lnTo>
                <a:lnTo>
                  <a:pt x="2833" y="5972"/>
                </a:lnTo>
                <a:lnTo>
                  <a:pt x="2853" y="5969"/>
                </a:lnTo>
                <a:lnTo>
                  <a:pt x="2873" y="5965"/>
                </a:lnTo>
                <a:lnTo>
                  <a:pt x="2893" y="5959"/>
                </a:lnTo>
                <a:lnTo>
                  <a:pt x="2913" y="5951"/>
                </a:lnTo>
                <a:lnTo>
                  <a:pt x="2933" y="5942"/>
                </a:lnTo>
                <a:lnTo>
                  <a:pt x="2952" y="5933"/>
                </a:lnTo>
                <a:lnTo>
                  <a:pt x="2972" y="5922"/>
                </a:lnTo>
                <a:lnTo>
                  <a:pt x="2990" y="5909"/>
                </a:lnTo>
                <a:lnTo>
                  <a:pt x="3010" y="5897"/>
                </a:lnTo>
                <a:lnTo>
                  <a:pt x="3028" y="5883"/>
                </a:lnTo>
                <a:lnTo>
                  <a:pt x="3047" y="5868"/>
                </a:lnTo>
                <a:lnTo>
                  <a:pt x="3064" y="5854"/>
                </a:lnTo>
                <a:lnTo>
                  <a:pt x="3083" y="5837"/>
                </a:lnTo>
                <a:lnTo>
                  <a:pt x="3117" y="5804"/>
                </a:lnTo>
                <a:lnTo>
                  <a:pt x="3149" y="5771"/>
                </a:lnTo>
                <a:lnTo>
                  <a:pt x="3178" y="5736"/>
                </a:lnTo>
                <a:lnTo>
                  <a:pt x="3206" y="5702"/>
                </a:lnTo>
                <a:lnTo>
                  <a:pt x="3232" y="5668"/>
                </a:lnTo>
                <a:lnTo>
                  <a:pt x="3254" y="5635"/>
                </a:lnTo>
                <a:lnTo>
                  <a:pt x="3274" y="5604"/>
                </a:lnTo>
                <a:lnTo>
                  <a:pt x="3285" y="5586"/>
                </a:lnTo>
                <a:lnTo>
                  <a:pt x="3295" y="5565"/>
                </a:lnTo>
                <a:lnTo>
                  <a:pt x="3316" y="5524"/>
                </a:lnTo>
                <a:lnTo>
                  <a:pt x="3336" y="5480"/>
                </a:lnTo>
                <a:lnTo>
                  <a:pt x="3353" y="5435"/>
                </a:lnTo>
                <a:lnTo>
                  <a:pt x="3370" y="5388"/>
                </a:lnTo>
                <a:lnTo>
                  <a:pt x="3388" y="5340"/>
                </a:lnTo>
                <a:lnTo>
                  <a:pt x="3405" y="5293"/>
                </a:lnTo>
                <a:lnTo>
                  <a:pt x="3424" y="5246"/>
                </a:lnTo>
                <a:lnTo>
                  <a:pt x="3442" y="5198"/>
                </a:lnTo>
                <a:lnTo>
                  <a:pt x="3462" y="5153"/>
                </a:lnTo>
                <a:lnTo>
                  <a:pt x="3483" y="5109"/>
                </a:lnTo>
                <a:lnTo>
                  <a:pt x="3495" y="5087"/>
                </a:lnTo>
                <a:lnTo>
                  <a:pt x="3507" y="5067"/>
                </a:lnTo>
                <a:lnTo>
                  <a:pt x="3519" y="5046"/>
                </a:lnTo>
                <a:lnTo>
                  <a:pt x="3533" y="5027"/>
                </a:lnTo>
                <a:lnTo>
                  <a:pt x="3547" y="5007"/>
                </a:lnTo>
                <a:lnTo>
                  <a:pt x="3562" y="4990"/>
                </a:lnTo>
                <a:lnTo>
                  <a:pt x="3577" y="4972"/>
                </a:lnTo>
                <a:lnTo>
                  <a:pt x="3593" y="4956"/>
                </a:lnTo>
                <a:lnTo>
                  <a:pt x="3610" y="4941"/>
                </a:lnTo>
                <a:lnTo>
                  <a:pt x="3628" y="4926"/>
                </a:lnTo>
                <a:lnTo>
                  <a:pt x="3614" y="4923"/>
                </a:lnTo>
                <a:lnTo>
                  <a:pt x="3599" y="4922"/>
                </a:lnTo>
                <a:lnTo>
                  <a:pt x="3583" y="4922"/>
                </a:lnTo>
                <a:lnTo>
                  <a:pt x="3568" y="4922"/>
                </a:lnTo>
                <a:lnTo>
                  <a:pt x="3552" y="4924"/>
                </a:lnTo>
                <a:lnTo>
                  <a:pt x="3536" y="4926"/>
                </a:lnTo>
                <a:lnTo>
                  <a:pt x="3519" y="4929"/>
                </a:lnTo>
                <a:lnTo>
                  <a:pt x="3503" y="4933"/>
                </a:lnTo>
                <a:lnTo>
                  <a:pt x="3469" y="4944"/>
                </a:lnTo>
                <a:lnTo>
                  <a:pt x="3434" y="4956"/>
                </a:lnTo>
                <a:lnTo>
                  <a:pt x="3399" y="4969"/>
                </a:lnTo>
                <a:lnTo>
                  <a:pt x="3363" y="4985"/>
                </a:lnTo>
                <a:lnTo>
                  <a:pt x="3292" y="5017"/>
                </a:lnTo>
                <a:lnTo>
                  <a:pt x="3224" y="5047"/>
                </a:lnTo>
                <a:lnTo>
                  <a:pt x="3190" y="5061"/>
                </a:lnTo>
                <a:lnTo>
                  <a:pt x="3158" y="5073"/>
                </a:lnTo>
                <a:lnTo>
                  <a:pt x="3126" y="5083"/>
                </a:lnTo>
                <a:lnTo>
                  <a:pt x="3112" y="5086"/>
                </a:lnTo>
                <a:lnTo>
                  <a:pt x="3096" y="5091"/>
                </a:lnTo>
                <a:lnTo>
                  <a:pt x="3065" y="5097"/>
                </a:lnTo>
                <a:lnTo>
                  <a:pt x="3036" y="5103"/>
                </a:lnTo>
                <a:lnTo>
                  <a:pt x="3006" y="5111"/>
                </a:lnTo>
                <a:lnTo>
                  <a:pt x="2977" y="5119"/>
                </a:lnTo>
                <a:lnTo>
                  <a:pt x="2950" y="5128"/>
                </a:lnTo>
                <a:lnTo>
                  <a:pt x="2924" y="5138"/>
                </a:lnTo>
                <a:lnTo>
                  <a:pt x="2897" y="5149"/>
                </a:lnTo>
                <a:lnTo>
                  <a:pt x="2872" y="5160"/>
                </a:lnTo>
                <a:lnTo>
                  <a:pt x="2848" y="5174"/>
                </a:lnTo>
                <a:lnTo>
                  <a:pt x="2823" y="5188"/>
                </a:lnTo>
                <a:lnTo>
                  <a:pt x="2799" y="5204"/>
                </a:lnTo>
                <a:lnTo>
                  <a:pt x="2776" y="5221"/>
                </a:lnTo>
                <a:lnTo>
                  <a:pt x="2753" y="5241"/>
                </a:lnTo>
                <a:lnTo>
                  <a:pt x="2731" y="5261"/>
                </a:lnTo>
                <a:lnTo>
                  <a:pt x="2708" y="5284"/>
                </a:lnTo>
                <a:lnTo>
                  <a:pt x="2686" y="5307"/>
                </a:lnTo>
                <a:lnTo>
                  <a:pt x="2647" y="5351"/>
                </a:lnTo>
                <a:lnTo>
                  <a:pt x="2626" y="5376"/>
                </a:lnTo>
                <a:lnTo>
                  <a:pt x="2603" y="5404"/>
                </a:lnTo>
                <a:lnTo>
                  <a:pt x="2581" y="5433"/>
                </a:lnTo>
                <a:lnTo>
                  <a:pt x="2559" y="5462"/>
                </a:lnTo>
                <a:lnTo>
                  <a:pt x="2538" y="5493"/>
                </a:lnTo>
                <a:lnTo>
                  <a:pt x="2520" y="5525"/>
                </a:lnTo>
                <a:lnTo>
                  <a:pt x="2512" y="5540"/>
                </a:lnTo>
                <a:lnTo>
                  <a:pt x="2505" y="5557"/>
                </a:lnTo>
                <a:lnTo>
                  <a:pt x="2497" y="5573"/>
                </a:lnTo>
                <a:lnTo>
                  <a:pt x="2492" y="5589"/>
                </a:lnTo>
                <a:lnTo>
                  <a:pt x="2488" y="5605"/>
                </a:lnTo>
                <a:lnTo>
                  <a:pt x="2484" y="5621"/>
                </a:lnTo>
                <a:lnTo>
                  <a:pt x="2482" y="5636"/>
                </a:lnTo>
                <a:lnTo>
                  <a:pt x="2482" y="5651"/>
                </a:lnTo>
                <a:lnTo>
                  <a:pt x="2482" y="5667"/>
                </a:lnTo>
                <a:lnTo>
                  <a:pt x="2484" y="5682"/>
                </a:lnTo>
                <a:lnTo>
                  <a:pt x="2488" y="5697"/>
                </a:lnTo>
                <a:lnTo>
                  <a:pt x="2493" y="5711"/>
                </a:lnTo>
                <a:lnTo>
                  <a:pt x="2500" y="5725"/>
                </a:lnTo>
                <a:lnTo>
                  <a:pt x="2510" y="5739"/>
                </a:lnTo>
                <a:lnTo>
                  <a:pt x="2521" y="5752"/>
                </a:lnTo>
                <a:lnTo>
                  <a:pt x="2533" y="5764"/>
                </a:lnTo>
                <a:lnTo>
                  <a:pt x="2559" y="5788"/>
                </a:lnTo>
                <a:lnTo>
                  <a:pt x="2574" y="5802"/>
                </a:lnTo>
                <a:lnTo>
                  <a:pt x="2590" y="5819"/>
                </a:lnTo>
                <a:lnTo>
                  <a:pt x="2606" y="5837"/>
                </a:lnTo>
                <a:lnTo>
                  <a:pt x="2623" y="5857"/>
                </a:lnTo>
                <a:lnTo>
                  <a:pt x="2639" y="5877"/>
                </a:lnTo>
                <a:lnTo>
                  <a:pt x="2655" y="5899"/>
                </a:lnTo>
                <a:lnTo>
                  <a:pt x="2669" y="5922"/>
                </a:lnTo>
                <a:lnTo>
                  <a:pt x="2681" y="5944"/>
                </a:lnTo>
                <a:lnTo>
                  <a:pt x="2692" y="5967"/>
                </a:lnTo>
                <a:lnTo>
                  <a:pt x="2696" y="5979"/>
                </a:lnTo>
                <a:lnTo>
                  <a:pt x="2700" y="5990"/>
                </a:lnTo>
                <a:lnTo>
                  <a:pt x="2703" y="6003"/>
                </a:lnTo>
                <a:lnTo>
                  <a:pt x="2705" y="6014"/>
                </a:lnTo>
                <a:lnTo>
                  <a:pt x="2706" y="6025"/>
                </a:lnTo>
                <a:lnTo>
                  <a:pt x="2707" y="6038"/>
                </a:lnTo>
                <a:lnTo>
                  <a:pt x="2706" y="6049"/>
                </a:lnTo>
                <a:lnTo>
                  <a:pt x="2705" y="6060"/>
                </a:lnTo>
                <a:lnTo>
                  <a:pt x="2702" y="6072"/>
                </a:lnTo>
                <a:lnTo>
                  <a:pt x="2699" y="6082"/>
                </a:lnTo>
                <a:lnTo>
                  <a:pt x="2646" y="6023"/>
                </a:lnTo>
                <a:lnTo>
                  <a:pt x="2595" y="5964"/>
                </a:lnTo>
                <a:lnTo>
                  <a:pt x="2544" y="5903"/>
                </a:lnTo>
                <a:lnTo>
                  <a:pt x="2493" y="5843"/>
                </a:lnTo>
                <a:lnTo>
                  <a:pt x="2444" y="5781"/>
                </a:lnTo>
                <a:lnTo>
                  <a:pt x="2396" y="5719"/>
                </a:lnTo>
                <a:lnTo>
                  <a:pt x="2347" y="5657"/>
                </a:lnTo>
                <a:lnTo>
                  <a:pt x="2300" y="5593"/>
                </a:lnTo>
                <a:lnTo>
                  <a:pt x="2254" y="5529"/>
                </a:lnTo>
                <a:lnTo>
                  <a:pt x="2209" y="5464"/>
                </a:lnTo>
                <a:lnTo>
                  <a:pt x="2165" y="5399"/>
                </a:lnTo>
                <a:lnTo>
                  <a:pt x="2121" y="5333"/>
                </a:lnTo>
                <a:lnTo>
                  <a:pt x="2079" y="5266"/>
                </a:lnTo>
                <a:lnTo>
                  <a:pt x="2038" y="5198"/>
                </a:lnTo>
                <a:lnTo>
                  <a:pt x="1998" y="5131"/>
                </a:lnTo>
                <a:lnTo>
                  <a:pt x="1959" y="5063"/>
                </a:lnTo>
                <a:lnTo>
                  <a:pt x="1917" y="4986"/>
                </a:lnTo>
                <a:lnTo>
                  <a:pt x="1877" y="4908"/>
                </a:lnTo>
                <a:lnTo>
                  <a:pt x="1838" y="4829"/>
                </a:lnTo>
                <a:lnTo>
                  <a:pt x="1802" y="4749"/>
                </a:lnTo>
                <a:lnTo>
                  <a:pt x="1767" y="4669"/>
                </a:lnTo>
                <a:lnTo>
                  <a:pt x="1734" y="4588"/>
                </a:lnTo>
                <a:lnTo>
                  <a:pt x="1704" y="4506"/>
                </a:lnTo>
                <a:lnTo>
                  <a:pt x="1690" y="4464"/>
                </a:lnTo>
                <a:lnTo>
                  <a:pt x="1676" y="4423"/>
                </a:lnTo>
                <a:lnTo>
                  <a:pt x="1656" y="4360"/>
                </a:lnTo>
                <a:lnTo>
                  <a:pt x="1647" y="4327"/>
                </a:lnTo>
                <a:lnTo>
                  <a:pt x="1639" y="4294"/>
                </a:lnTo>
                <a:lnTo>
                  <a:pt x="1633" y="4262"/>
                </a:lnTo>
                <a:lnTo>
                  <a:pt x="1628" y="4229"/>
                </a:lnTo>
                <a:lnTo>
                  <a:pt x="1627" y="4213"/>
                </a:lnTo>
                <a:lnTo>
                  <a:pt x="1626" y="4198"/>
                </a:lnTo>
                <a:lnTo>
                  <a:pt x="1626" y="4182"/>
                </a:lnTo>
                <a:lnTo>
                  <a:pt x="1627" y="4168"/>
                </a:lnTo>
                <a:lnTo>
                  <a:pt x="1629" y="4154"/>
                </a:lnTo>
                <a:lnTo>
                  <a:pt x="1633" y="4139"/>
                </a:lnTo>
                <a:lnTo>
                  <a:pt x="1637" y="4126"/>
                </a:lnTo>
                <a:lnTo>
                  <a:pt x="1642" y="4114"/>
                </a:lnTo>
                <a:lnTo>
                  <a:pt x="1649" y="4101"/>
                </a:lnTo>
                <a:lnTo>
                  <a:pt x="1656" y="4090"/>
                </a:lnTo>
                <a:lnTo>
                  <a:pt x="1665" y="4080"/>
                </a:lnTo>
                <a:lnTo>
                  <a:pt x="1676" y="4069"/>
                </a:lnTo>
                <a:lnTo>
                  <a:pt x="1687" y="4061"/>
                </a:lnTo>
                <a:lnTo>
                  <a:pt x="1700" y="4053"/>
                </a:lnTo>
                <a:lnTo>
                  <a:pt x="1715" y="4046"/>
                </a:lnTo>
                <a:lnTo>
                  <a:pt x="1731" y="4040"/>
                </a:lnTo>
                <a:lnTo>
                  <a:pt x="1750" y="4035"/>
                </a:lnTo>
                <a:lnTo>
                  <a:pt x="1769" y="4031"/>
                </a:lnTo>
                <a:lnTo>
                  <a:pt x="1791" y="4028"/>
                </a:lnTo>
                <a:lnTo>
                  <a:pt x="1814" y="4027"/>
                </a:lnTo>
                <a:lnTo>
                  <a:pt x="1804" y="4041"/>
                </a:lnTo>
                <a:lnTo>
                  <a:pt x="1796" y="4053"/>
                </a:lnTo>
                <a:lnTo>
                  <a:pt x="1789" y="4065"/>
                </a:lnTo>
                <a:lnTo>
                  <a:pt x="1782" y="4078"/>
                </a:lnTo>
                <a:lnTo>
                  <a:pt x="1777" y="4090"/>
                </a:lnTo>
                <a:lnTo>
                  <a:pt x="1773" y="4101"/>
                </a:lnTo>
                <a:lnTo>
                  <a:pt x="1770" y="4114"/>
                </a:lnTo>
                <a:lnTo>
                  <a:pt x="1767" y="4125"/>
                </a:lnTo>
                <a:lnTo>
                  <a:pt x="1766" y="4136"/>
                </a:lnTo>
                <a:lnTo>
                  <a:pt x="1766" y="4148"/>
                </a:lnTo>
                <a:lnTo>
                  <a:pt x="1766" y="4158"/>
                </a:lnTo>
                <a:lnTo>
                  <a:pt x="1767" y="4169"/>
                </a:lnTo>
                <a:lnTo>
                  <a:pt x="1769" y="4179"/>
                </a:lnTo>
                <a:lnTo>
                  <a:pt x="1772" y="4190"/>
                </a:lnTo>
                <a:lnTo>
                  <a:pt x="1776" y="4200"/>
                </a:lnTo>
                <a:lnTo>
                  <a:pt x="1780" y="4209"/>
                </a:lnTo>
                <a:lnTo>
                  <a:pt x="1786" y="4219"/>
                </a:lnTo>
                <a:lnTo>
                  <a:pt x="1792" y="4229"/>
                </a:lnTo>
                <a:lnTo>
                  <a:pt x="1798" y="4238"/>
                </a:lnTo>
                <a:lnTo>
                  <a:pt x="1805" y="4247"/>
                </a:lnTo>
                <a:lnTo>
                  <a:pt x="1820" y="4266"/>
                </a:lnTo>
                <a:lnTo>
                  <a:pt x="1839" y="4282"/>
                </a:lnTo>
                <a:lnTo>
                  <a:pt x="1860" y="4299"/>
                </a:lnTo>
                <a:lnTo>
                  <a:pt x="1881" y="4314"/>
                </a:lnTo>
                <a:lnTo>
                  <a:pt x="1905" y="4328"/>
                </a:lnTo>
                <a:lnTo>
                  <a:pt x="1929" y="4342"/>
                </a:lnTo>
                <a:lnTo>
                  <a:pt x="1955" y="4355"/>
                </a:lnTo>
                <a:lnTo>
                  <a:pt x="1982" y="4367"/>
                </a:lnTo>
                <a:lnTo>
                  <a:pt x="2009" y="4379"/>
                </a:lnTo>
                <a:lnTo>
                  <a:pt x="2037" y="4389"/>
                </a:lnTo>
                <a:lnTo>
                  <a:pt x="2065" y="4398"/>
                </a:lnTo>
                <a:lnTo>
                  <a:pt x="2094" y="4407"/>
                </a:lnTo>
                <a:lnTo>
                  <a:pt x="2121" y="4416"/>
                </a:lnTo>
                <a:lnTo>
                  <a:pt x="2149" y="4423"/>
                </a:lnTo>
                <a:lnTo>
                  <a:pt x="2176" y="4429"/>
                </a:lnTo>
                <a:lnTo>
                  <a:pt x="2202" y="4434"/>
                </a:lnTo>
                <a:lnTo>
                  <a:pt x="2227" y="4439"/>
                </a:lnTo>
                <a:lnTo>
                  <a:pt x="2251" y="4443"/>
                </a:lnTo>
                <a:lnTo>
                  <a:pt x="2272" y="4445"/>
                </a:lnTo>
                <a:lnTo>
                  <a:pt x="2293" y="4447"/>
                </a:lnTo>
                <a:lnTo>
                  <a:pt x="2311" y="4450"/>
                </a:lnTo>
                <a:lnTo>
                  <a:pt x="2328" y="4450"/>
                </a:lnTo>
                <a:lnTo>
                  <a:pt x="2356" y="4449"/>
                </a:lnTo>
                <a:lnTo>
                  <a:pt x="2382" y="4446"/>
                </a:lnTo>
                <a:lnTo>
                  <a:pt x="2409" y="4443"/>
                </a:lnTo>
                <a:lnTo>
                  <a:pt x="2435" y="4439"/>
                </a:lnTo>
                <a:lnTo>
                  <a:pt x="2460" y="4434"/>
                </a:lnTo>
                <a:lnTo>
                  <a:pt x="2486" y="4428"/>
                </a:lnTo>
                <a:lnTo>
                  <a:pt x="2512" y="4421"/>
                </a:lnTo>
                <a:lnTo>
                  <a:pt x="2536" y="4414"/>
                </a:lnTo>
                <a:lnTo>
                  <a:pt x="2586" y="4397"/>
                </a:lnTo>
                <a:lnTo>
                  <a:pt x="2636" y="4380"/>
                </a:lnTo>
                <a:lnTo>
                  <a:pt x="2685" y="4361"/>
                </a:lnTo>
                <a:lnTo>
                  <a:pt x="2736" y="4343"/>
                </a:lnTo>
                <a:lnTo>
                  <a:pt x="2769" y="4332"/>
                </a:lnTo>
                <a:lnTo>
                  <a:pt x="2801" y="4322"/>
                </a:lnTo>
                <a:lnTo>
                  <a:pt x="2835" y="4313"/>
                </a:lnTo>
                <a:lnTo>
                  <a:pt x="2870" y="4305"/>
                </a:lnTo>
                <a:lnTo>
                  <a:pt x="2939" y="4290"/>
                </a:lnTo>
                <a:lnTo>
                  <a:pt x="3009" y="4276"/>
                </a:lnTo>
                <a:lnTo>
                  <a:pt x="3079" y="4261"/>
                </a:lnTo>
                <a:lnTo>
                  <a:pt x="3113" y="4253"/>
                </a:lnTo>
                <a:lnTo>
                  <a:pt x="3147" y="4244"/>
                </a:lnTo>
                <a:lnTo>
                  <a:pt x="3179" y="4235"/>
                </a:lnTo>
                <a:lnTo>
                  <a:pt x="3212" y="4225"/>
                </a:lnTo>
                <a:lnTo>
                  <a:pt x="3244" y="4213"/>
                </a:lnTo>
                <a:lnTo>
                  <a:pt x="3275" y="4200"/>
                </a:lnTo>
                <a:lnTo>
                  <a:pt x="3265" y="4192"/>
                </a:lnTo>
                <a:lnTo>
                  <a:pt x="3253" y="4182"/>
                </a:lnTo>
                <a:lnTo>
                  <a:pt x="3241" y="4174"/>
                </a:lnTo>
                <a:lnTo>
                  <a:pt x="3229" y="4167"/>
                </a:lnTo>
                <a:lnTo>
                  <a:pt x="3203" y="4154"/>
                </a:lnTo>
                <a:lnTo>
                  <a:pt x="3175" y="4141"/>
                </a:lnTo>
                <a:lnTo>
                  <a:pt x="3147" y="4130"/>
                </a:lnTo>
                <a:lnTo>
                  <a:pt x="3117" y="4120"/>
                </a:lnTo>
                <a:lnTo>
                  <a:pt x="3086" y="4111"/>
                </a:lnTo>
                <a:lnTo>
                  <a:pt x="3055" y="4101"/>
                </a:lnTo>
                <a:lnTo>
                  <a:pt x="2991" y="4084"/>
                </a:lnTo>
                <a:lnTo>
                  <a:pt x="2961" y="4075"/>
                </a:lnTo>
                <a:lnTo>
                  <a:pt x="2930" y="4065"/>
                </a:lnTo>
                <a:lnTo>
                  <a:pt x="2899" y="4054"/>
                </a:lnTo>
                <a:lnTo>
                  <a:pt x="2870" y="4042"/>
                </a:lnTo>
                <a:lnTo>
                  <a:pt x="2843" y="4028"/>
                </a:lnTo>
                <a:lnTo>
                  <a:pt x="2830" y="4021"/>
                </a:lnTo>
                <a:lnTo>
                  <a:pt x="2817" y="4014"/>
                </a:lnTo>
                <a:lnTo>
                  <a:pt x="2757" y="3975"/>
                </a:lnTo>
                <a:lnTo>
                  <a:pt x="2697" y="3937"/>
                </a:lnTo>
                <a:lnTo>
                  <a:pt x="2666" y="3917"/>
                </a:lnTo>
                <a:lnTo>
                  <a:pt x="2634" y="3899"/>
                </a:lnTo>
                <a:lnTo>
                  <a:pt x="2603" y="3881"/>
                </a:lnTo>
                <a:lnTo>
                  <a:pt x="2570" y="3865"/>
                </a:lnTo>
                <a:lnTo>
                  <a:pt x="2538" y="3850"/>
                </a:lnTo>
                <a:lnTo>
                  <a:pt x="2505" y="3836"/>
                </a:lnTo>
                <a:lnTo>
                  <a:pt x="2472" y="3823"/>
                </a:lnTo>
                <a:lnTo>
                  <a:pt x="2438" y="3813"/>
                </a:lnTo>
                <a:lnTo>
                  <a:pt x="2403" y="3804"/>
                </a:lnTo>
                <a:lnTo>
                  <a:pt x="2368" y="3798"/>
                </a:lnTo>
                <a:lnTo>
                  <a:pt x="2349" y="3796"/>
                </a:lnTo>
                <a:lnTo>
                  <a:pt x="2332" y="3794"/>
                </a:lnTo>
                <a:lnTo>
                  <a:pt x="2314" y="3793"/>
                </a:lnTo>
                <a:lnTo>
                  <a:pt x="2295" y="3793"/>
                </a:lnTo>
                <a:lnTo>
                  <a:pt x="2273" y="3793"/>
                </a:lnTo>
                <a:lnTo>
                  <a:pt x="2247" y="3792"/>
                </a:lnTo>
                <a:lnTo>
                  <a:pt x="2183" y="3790"/>
                </a:lnTo>
                <a:lnTo>
                  <a:pt x="2148" y="3790"/>
                </a:lnTo>
                <a:lnTo>
                  <a:pt x="2112" y="3791"/>
                </a:lnTo>
                <a:lnTo>
                  <a:pt x="2076" y="3793"/>
                </a:lnTo>
                <a:lnTo>
                  <a:pt x="2040" y="3797"/>
                </a:lnTo>
                <a:lnTo>
                  <a:pt x="2023" y="3800"/>
                </a:lnTo>
                <a:lnTo>
                  <a:pt x="2006" y="3804"/>
                </a:lnTo>
                <a:lnTo>
                  <a:pt x="1991" y="3809"/>
                </a:lnTo>
                <a:lnTo>
                  <a:pt x="1976" y="3814"/>
                </a:lnTo>
                <a:lnTo>
                  <a:pt x="1961" y="3819"/>
                </a:lnTo>
                <a:lnTo>
                  <a:pt x="1948" y="3826"/>
                </a:lnTo>
                <a:lnTo>
                  <a:pt x="1936" y="3833"/>
                </a:lnTo>
                <a:lnTo>
                  <a:pt x="1924" y="3842"/>
                </a:lnTo>
                <a:lnTo>
                  <a:pt x="1914" y="3852"/>
                </a:lnTo>
                <a:lnTo>
                  <a:pt x="1906" y="3863"/>
                </a:lnTo>
                <a:lnTo>
                  <a:pt x="1900" y="3874"/>
                </a:lnTo>
                <a:lnTo>
                  <a:pt x="1893" y="3888"/>
                </a:lnTo>
                <a:lnTo>
                  <a:pt x="1890" y="3901"/>
                </a:lnTo>
                <a:lnTo>
                  <a:pt x="1888" y="3916"/>
                </a:lnTo>
                <a:lnTo>
                  <a:pt x="1889" y="3934"/>
                </a:lnTo>
                <a:lnTo>
                  <a:pt x="1891" y="3951"/>
                </a:lnTo>
                <a:lnTo>
                  <a:pt x="1891" y="3954"/>
                </a:lnTo>
                <a:lnTo>
                  <a:pt x="1889" y="3957"/>
                </a:lnTo>
                <a:lnTo>
                  <a:pt x="1886" y="3961"/>
                </a:lnTo>
                <a:lnTo>
                  <a:pt x="1881" y="3965"/>
                </a:lnTo>
                <a:lnTo>
                  <a:pt x="1869" y="3973"/>
                </a:lnTo>
                <a:lnTo>
                  <a:pt x="1851" y="3983"/>
                </a:lnTo>
                <a:lnTo>
                  <a:pt x="1831" y="3993"/>
                </a:lnTo>
                <a:lnTo>
                  <a:pt x="1807" y="4005"/>
                </a:lnTo>
                <a:lnTo>
                  <a:pt x="1755" y="4028"/>
                </a:lnTo>
                <a:lnTo>
                  <a:pt x="1700" y="4050"/>
                </a:lnTo>
                <a:lnTo>
                  <a:pt x="1649" y="4067"/>
                </a:lnTo>
                <a:lnTo>
                  <a:pt x="1627" y="4075"/>
                </a:lnTo>
                <a:lnTo>
                  <a:pt x="1608" y="4080"/>
                </a:lnTo>
                <a:lnTo>
                  <a:pt x="1592" y="4082"/>
                </a:lnTo>
                <a:lnTo>
                  <a:pt x="1582" y="4083"/>
                </a:lnTo>
                <a:lnTo>
                  <a:pt x="1570" y="4024"/>
                </a:lnTo>
                <a:lnTo>
                  <a:pt x="1557" y="3966"/>
                </a:lnTo>
                <a:lnTo>
                  <a:pt x="1545" y="3906"/>
                </a:lnTo>
                <a:lnTo>
                  <a:pt x="1534" y="3848"/>
                </a:lnTo>
                <a:lnTo>
                  <a:pt x="1524" y="3788"/>
                </a:lnTo>
                <a:lnTo>
                  <a:pt x="1513" y="3728"/>
                </a:lnTo>
                <a:lnTo>
                  <a:pt x="1505" y="3668"/>
                </a:lnTo>
                <a:lnTo>
                  <a:pt x="1496" y="3608"/>
                </a:lnTo>
                <a:lnTo>
                  <a:pt x="1489" y="3548"/>
                </a:lnTo>
                <a:lnTo>
                  <a:pt x="1482" y="3487"/>
                </a:lnTo>
                <a:lnTo>
                  <a:pt x="1475" y="3426"/>
                </a:lnTo>
                <a:lnTo>
                  <a:pt x="1469" y="3366"/>
                </a:lnTo>
                <a:lnTo>
                  <a:pt x="1465" y="3304"/>
                </a:lnTo>
                <a:lnTo>
                  <a:pt x="1460" y="3244"/>
                </a:lnTo>
                <a:lnTo>
                  <a:pt x="1457" y="3183"/>
                </a:lnTo>
                <a:lnTo>
                  <a:pt x="1454" y="3121"/>
                </a:lnTo>
                <a:lnTo>
                  <a:pt x="1452" y="3061"/>
                </a:lnTo>
                <a:lnTo>
                  <a:pt x="1451" y="2999"/>
                </a:lnTo>
                <a:lnTo>
                  <a:pt x="1450" y="2938"/>
                </a:lnTo>
                <a:lnTo>
                  <a:pt x="1450" y="2877"/>
                </a:lnTo>
                <a:lnTo>
                  <a:pt x="1451" y="2816"/>
                </a:lnTo>
                <a:lnTo>
                  <a:pt x="1453" y="2755"/>
                </a:lnTo>
                <a:lnTo>
                  <a:pt x="1455" y="2694"/>
                </a:lnTo>
                <a:lnTo>
                  <a:pt x="1458" y="2633"/>
                </a:lnTo>
                <a:lnTo>
                  <a:pt x="1461" y="2573"/>
                </a:lnTo>
                <a:lnTo>
                  <a:pt x="1466" y="2512"/>
                </a:lnTo>
                <a:lnTo>
                  <a:pt x="1471" y="2451"/>
                </a:lnTo>
                <a:lnTo>
                  <a:pt x="1477" y="2391"/>
                </a:lnTo>
                <a:lnTo>
                  <a:pt x="1484" y="2331"/>
                </a:lnTo>
                <a:lnTo>
                  <a:pt x="1492" y="2271"/>
                </a:lnTo>
                <a:lnTo>
                  <a:pt x="1500" y="2211"/>
                </a:lnTo>
                <a:lnTo>
                  <a:pt x="1509" y="2153"/>
                </a:lnTo>
                <a:lnTo>
                  <a:pt x="1517" y="2102"/>
                </a:lnTo>
                <a:lnTo>
                  <a:pt x="1528" y="2053"/>
                </a:lnTo>
                <a:lnTo>
                  <a:pt x="1538" y="2005"/>
                </a:lnTo>
                <a:lnTo>
                  <a:pt x="1550" y="1955"/>
                </a:lnTo>
                <a:lnTo>
                  <a:pt x="1576" y="1858"/>
                </a:lnTo>
                <a:lnTo>
                  <a:pt x="1602" y="1760"/>
                </a:lnTo>
                <a:lnTo>
                  <a:pt x="1607" y="1740"/>
                </a:lnTo>
                <a:lnTo>
                  <a:pt x="1610" y="1720"/>
                </a:lnTo>
                <a:lnTo>
                  <a:pt x="1616" y="1683"/>
                </a:lnTo>
                <a:lnTo>
                  <a:pt x="1621" y="1649"/>
                </a:lnTo>
                <a:lnTo>
                  <a:pt x="1624" y="1635"/>
                </a:lnTo>
                <a:lnTo>
                  <a:pt x="1628" y="1621"/>
                </a:lnTo>
                <a:lnTo>
                  <a:pt x="1634" y="1609"/>
                </a:lnTo>
                <a:lnTo>
                  <a:pt x="1641" y="1600"/>
                </a:lnTo>
                <a:lnTo>
                  <a:pt x="1644" y="1595"/>
                </a:lnTo>
                <a:lnTo>
                  <a:pt x="1649" y="1591"/>
                </a:lnTo>
                <a:lnTo>
                  <a:pt x="1654" y="1588"/>
                </a:lnTo>
                <a:lnTo>
                  <a:pt x="1659" y="1584"/>
                </a:lnTo>
                <a:lnTo>
                  <a:pt x="1665" y="1582"/>
                </a:lnTo>
                <a:lnTo>
                  <a:pt x="1672" y="1580"/>
                </a:lnTo>
                <a:lnTo>
                  <a:pt x="1680" y="1579"/>
                </a:lnTo>
                <a:lnTo>
                  <a:pt x="1687" y="1578"/>
                </a:lnTo>
                <a:lnTo>
                  <a:pt x="1705" y="1579"/>
                </a:lnTo>
                <a:lnTo>
                  <a:pt x="1728" y="1581"/>
                </a:lnTo>
                <a:lnTo>
                  <a:pt x="1762" y="1588"/>
                </a:lnTo>
                <a:lnTo>
                  <a:pt x="1797" y="1592"/>
                </a:lnTo>
                <a:lnTo>
                  <a:pt x="1831" y="1595"/>
                </a:lnTo>
                <a:lnTo>
                  <a:pt x="1866" y="1596"/>
                </a:lnTo>
                <a:lnTo>
                  <a:pt x="1901" y="1597"/>
                </a:lnTo>
                <a:lnTo>
                  <a:pt x="1936" y="1598"/>
                </a:lnTo>
                <a:lnTo>
                  <a:pt x="2005" y="1597"/>
                </a:lnTo>
                <a:lnTo>
                  <a:pt x="2032" y="1596"/>
                </a:lnTo>
                <a:lnTo>
                  <a:pt x="2060" y="1594"/>
                </a:lnTo>
                <a:lnTo>
                  <a:pt x="2088" y="1591"/>
                </a:lnTo>
                <a:lnTo>
                  <a:pt x="2115" y="1587"/>
                </a:lnTo>
                <a:lnTo>
                  <a:pt x="2143" y="1581"/>
                </a:lnTo>
                <a:lnTo>
                  <a:pt x="2171" y="1576"/>
                </a:lnTo>
                <a:lnTo>
                  <a:pt x="2227" y="1563"/>
                </a:lnTo>
                <a:lnTo>
                  <a:pt x="2284" y="1549"/>
                </a:lnTo>
                <a:lnTo>
                  <a:pt x="2341" y="1533"/>
                </a:lnTo>
                <a:lnTo>
                  <a:pt x="2398" y="1519"/>
                </a:lnTo>
                <a:lnTo>
                  <a:pt x="2455" y="1504"/>
                </a:lnTo>
                <a:lnTo>
                  <a:pt x="2512" y="1493"/>
                </a:lnTo>
                <a:lnTo>
                  <a:pt x="2540" y="1488"/>
                </a:lnTo>
                <a:lnTo>
                  <a:pt x="2568" y="1484"/>
                </a:lnTo>
                <a:lnTo>
                  <a:pt x="2596" y="1480"/>
                </a:lnTo>
                <a:lnTo>
                  <a:pt x="2625" y="1478"/>
                </a:lnTo>
                <a:lnTo>
                  <a:pt x="2652" y="1477"/>
                </a:lnTo>
                <a:lnTo>
                  <a:pt x="2680" y="1477"/>
                </a:lnTo>
                <a:lnTo>
                  <a:pt x="2708" y="1478"/>
                </a:lnTo>
                <a:lnTo>
                  <a:pt x="2736" y="1481"/>
                </a:lnTo>
                <a:lnTo>
                  <a:pt x="2762" y="1486"/>
                </a:lnTo>
                <a:lnTo>
                  <a:pt x="2790" y="1492"/>
                </a:lnTo>
                <a:lnTo>
                  <a:pt x="2817" y="1499"/>
                </a:lnTo>
                <a:lnTo>
                  <a:pt x="2844" y="1509"/>
                </a:lnTo>
                <a:lnTo>
                  <a:pt x="2870" y="1521"/>
                </a:lnTo>
                <a:lnTo>
                  <a:pt x="2897" y="1534"/>
                </a:lnTo>
                <a:lnTo>
                  <a:pt x="2891" y="1521"/>
                </a:lnTo>
                <a:lnTo>
                  <a:pt x="2885" y="1507"/>
                </a:lnTo>
                <a:lnTo>
                  <a:pt x="2876" y="1493"/>
                </a:lnTo>
                <a:lnTo>
                  <a:pt x="2868" y="1479"/>
                </a:lnTo>
                <a:lnTo>
                  <a:pt x="2858" y="1465"/>
                </a:lnTo>
                <a:lnTo>
                  <a:pt x="2848" y="1451"/>
                </a:lnTo>
                <a:lnTo>
                  <a:pt x="2825" y="1422"/>
                </a:lnTo>
                <a:lnTo>
                  <a:pt x="2798" y="1394"/>
                </a:lnTo>
                <a:lnTo>
                  <a:pt x="2771" y="1366"/>
                </a:lnTo>
                <a:lnTo>
                  <a:pt x="2741" y="1337"/>
                </a:lnTo>
                <a:lnTo>
                  <a:pt x="2710" y="1309"/>
                </a:lnTo>
                <a:lnTo>
                  <a:pt x="2647" y="1255"/>
                </a:lnTo>
                <a:lnTo>
                  <a:pt x="2586" y="1201"/>
                </a:lnTo>
                <a:lnTo>
                  <a:pt x="2557" y="1176"/>
                </a:lnTo>
                <a:lnTo>
                  <a:pt x="2530" y="1151"/>
                </a:lnTo>
                <a:lnTo>
                  <a:pt x="2507" y="1127"/>
                </a:lnTo>
                <a:lnTo>
                  <a:pt x="2485" y="1105"/>
                </a:lnTo>
                <a:lnTo>
                  <a:pt x="2457" y="1074"/>
                </a:lnTo>
                <a:lnTo>
                  <a:pt x="2428" y="1044"/>
                </a:lnTo>
                <a:lnTo>
                  <a:pt x="2398" y="1017"/>
                </a:lnTo>
                <a:lnTo>
                  <a:pt x="2366" y="991"/>
                </a:lnTo>
                <a:lnTo>
                  <a:pt x="2333" y="967"/>
                </a:lnTo>
                <a:lnTo>
                  <a:pt x="2300" y="943"/>
                </a:lnTo>
                <a:lnTo>
                  <a:pt x="2265" y="923"/>
                </a:lnTo>
                <a:lnTo>
                  <a:pt x="2229" y="903"/>
                </a:lnTo>
                <a:lnTo>
                  <a:pt x="2192" y="887"/>
                </a:lnTo>
                <a:lnTo>
                  <a:pt x="2155" y="872"/>
                </a:lnTo>
                <a:lnTo>
                  <a:pt x="2116" y="858"/>
                </a:lnTo>
                <a:lnTo>
                  <a:pt x="2077" y="846"/>
                </a:lnTo>
                <a:lnTo>
                  <a:pt x="2037" y="837"/>
                </a:lnTo>
                <a:lnTo>
                  <a:pt x="1997" y="829"/>
                </a:lnTo>
                <a:lnTo>
                  <a:pt x="1955" y="824"/>
                </a:lnTo>
                <a:lnTo>
                  <a:pt x="1913" y="821"/>
                </a:lnTo>
                <a:lnTo>
                  <a:pt x="1957" y="737"/>
                </a:lnTo>
                <a:lnTo>
                  <a:pt x="2002" y="652"/>
                </a:lnTo>
                <a:lnTo>
                  <a:pt x="2049" y="565"/>
                </a:lnTo>
                <a:lnTo>
                  <a:pt x="2098" y="480"/>
                </a:lnTo>
                <a:lnTo>
                  <a:pt x="2124" y="438"/>
                </a:lnTo>
                <a:lnTo>
                  <a:pt x="2149" y="397"/>
                </a:lnTo>
                <a:lnTo>
                  <a:pt x="2176" y="356"/>
                </a:lnTo>
                <a:lnTo>
                  <a:pt x="2203" y="315"/>
                </a:lnTo>
                <a:lnTo>
                  <a:pt x="2230" y="276"/>
                </a:lnTo>
                <a:lnTo>
                  <a:pt x="2259" y="237"/>
                </a:lnTo>
                <a:lnTo>
                  <a:pt x="2288" y="198"/>
                </a:lnTo>
                <a:lnTo>
                  <a:pt x="2318" y="161"/>
                </a:lnTo>
                <a:lnTo>
                  <a:pt x="2351" y="124"/>
                </a:lnTo>
                <a:lnTo>
                  <a:pt x="2375" y="94"/>
                </a:lnTo>
                <a:lnTo>
                  <a:pt x="2387" y="79"/>
                </a:lnTo>
                <a:lnTo>
                  <a:pt x="2398" y="62"/>
                </a:lnTo>
                <a:lnTo>
                  <a:pt x="2407" y="47"/>
                </a:lnTo>
                <a:lnTo>
                  <a:pt x="2413" y="33"/>
                </a:lnTo>
                <a:lnTo>
                  <a:pt x="2415" y="27"/>
                </a:lnTo>
                <a:lnTo>
                  <a:pt x="2416" y="21"/>
                </a:lnTo>
                <a:lnTo>
                  <a:pt x="2416" y="16"/>
                </a:lnTo>
                <a:lnTo>
                  <a:pt x="2415" y="11"/>
                </a:lnTo>
                <a:lnTo>
                  <a:pt x="2413" y="8"/>
                </a:lnTo>
                <a:lnTo>
                  <a:pt x="2409" y="5"/>
                </a:lnTo>
                <a:lnTo>
                  <a:pt x="2404" y="1"/>
                </a:lnTo>
                <a:lnTo>
                  <a:pt x="2398" y="0"/>
                </a:lnTo>
                <a:lnTo>
                  <a:pt x="2390" y="0"/>
                </a:lnTo>
                <a:lnTo>
                  <a:pt x="2380" y="1"/>
                </a:lnTo>
                <a:lnTo>
                  <a:pt x="2369" y="2"/>
                </a:lnTo>
                <a:lnTo>
                  <a:pt x="2356" y="6"/>
                </a:lnTo>
                <a:lnTo>
                  <a:pt x="2348" y="9"/>
                </a:lnTo>
                <a:lnTo>
                  <a:pt x="2342" y="12"/>
                </a:lnTo>
                <a:lnTo>
                  <a:pt x="2335" y="16"/>
                </a:lnTo>
                <a:lnTo>
                  <a:pt x="2328" y="22"/>
                </a:lnTo>
                <a:lnTo>
                  <a:pt x="2314" y="35"/>
                </a:lnTo>
                <a:lnTo>
                  <a:pt x="2298" y="53"/>
                </a:lnTo>
                <a:lnTo>
                  <a:pt x="2284" y="72"/>
                </a:lnTo>
                <a:lnTo>
                  <a:pt x="2268" y="94"/>
                </a:lnTo>
                <a:lnTo>
                  <a:pt x="2253" y="118"/>
                </a:lnTo>
                <a:lnTo>
                  <a:pt x="2239" y="142"/>
                </a:lnTo>
                <a:lnTo>
                  <a:pt x="2210" y="192"/>
                </a:lnTo>
                <a:lnTo>
                  <a:pt x="2184" y="239"/>
                </a:lnTo>
                <a:lnTo>
                  <a:pt x="2162" y="279"/>
                </a:lnTo>
                <a:lnTo>
                  <a:pt x="2145" y="308"/>
                </a:lnTo>
                <a:lnTo>
                  <a:pt x="2111" y="359"/>
                </a:lnTo>
                <a:lnTo>
                  <a:pt x="2079" y="411"/>
                </a:lnTo>
                <a:lnTo>
                  <a:pt x="2047" y="464"/>
                </a:lnTo>
                <a:lnTo>
                  <a:pt x="2016" y="517"/>
                </a:lnTo>
                <a:lnTo>
                  <a:pt x="1986" y="570"/>
                </a:lnTo>
                <a:lnTo>
                  <a:pt x="1956" y="624"/>
                </a:lnTo>
                <a:lnTo>
                  <a:pt x="1926" y="677"/>
                </a:lnTo>
                <a:lnTo>
                  <a:pt x="1899" y="732"/>
                </a:lnTo>
                <a:lnTo>
                  <a:pt x="1890" y="745"/>
                </a:lnTo>
                <a:lnTo>
                  <a:pt x="1883" y="758"/>
                </a:lnTo>
                <a:lnTo>
                  <a:pt x="1874" y="769"/>
                </a:lnTo>
                <a:lnTo>
                  <a:pt x="1865" y="779"/>
                </a:lnTo>
                <a:lnTo>
                  <a:pt x="1855" y="788"/>
                </a:lnTo>
                <a:lnTo>
                  <a:pt x="1845" y="797"/>
                </a:lnTo>
                <a:lnTo>
                  <a:pt x="1834" y="805"/>
                </a:lnTo>
                <a:lnTo>
                  <a:pt x="1824" y="812"/>
                </a:lnTo>
                <a:lnTo>
                  <a:pt x="1811" y="818"/>
                </a:lnTo>
                <a:lnTo>
                  <a:pt x="1800" y="824"/>
                </a:lnTo>
                <a:lnTo>
                  <a:pt x="1775" y="835"/>
                </a:lnTo>
                <a:lnTo>
                  <a:pt x="1750" y="844"/>
                </a:lnTo>
                <a:lnTo>
                  <a:pt x="1724" y="852"/>
                </a:lnTo>
                <a:lnTo>
                  <a:pt x="1671" y="870"/>
                </a:lnTo>
                <a:lnTo>
                  <a:pt x="1644" y="880"/>
                </a:lnTo>
                <a:lnTo>
                  <a:pt x="1618" y="891"/>
                </a:lnTo>
                <a:lnTo>
                  <a:pt x="1605" y="897"/>
                </a:lnTo>
                <a:lnTo>
                  <a:pt x="1592" y="904"/>
                </a:lnTo>
                <a:lnTo>
                  <a:pt x="1580" y="913"/>
                </a:lnTo>
                <a:lnTo>
                  <a:pt x="1568" y="921"/>
                </a:lnTo>
                <a:lnTo>
                  <a:pt x="1555" y="930"/>
                </a:lnTo>
                <a:lnTo>
                  <a:pt x="1544" y="940"/>
                </a:lnTo>
                <a:lnTo>
                  <a:pt x="1533" y="952"/>
                </a:lnTo>
                <a:lnTo>
                  <a:pt x="1523" y="964"/>
                </a:lnTo>
                <a:lnTo>
                  <a:pt x="1516" y="972"/>
                </a:lnTo>
                <a:lnTo>
                  <a:pt x="1510" y="980"/>
                </a:lnTo>
                <a:lnTo>
                  <a:pt x="1506" y="989"/>
                </a:lnTo>
                <a:lnTo>
                  <a:pt x="1503" y="997"/>
                </a:lnTo>
                <a:lnTo>
                  <a:pt x="1500" y="1005"/>
                </a:lnTo>
                <a:lnTo>
                  <a:pt x="1499" y="1013"/>
                </a:lnTo>
                <a:lnTo>
                  <a:pt x="1498" y="1022"/>
                </a:lnTo>
                <a:lnTo>
                  <a:pt x="1498" y="1029"/>
                </a:lnTo>
                <a:lnTo>
                  <a:pt x="1499" y="1037"/>
                </a:lnTo>
                <a:lnTo>
                  <a:pt x="1500" y="1044"/>
                </a:lnTo>
                <a:lnTo>
                  <a:pt x="1504" y="1060"/>
                </a:lnTo>
                <a:lnTo>
                  <a:pt x="1509" y="1074"/>
                </a:lnTo>
                <a:lnTo>
                  <a:pt x="1516" y="1088"/>
                </a:lnTo>
                <a:lnTo>
                  <a:pt x="1532" y="1116"/>
                </a:lnTo>
                <a:lnTo>
                  <a:pt x="1539" y="1129"/>
                </a:lnTo>
                <a:lnTo>
                  <a:pt x="1546" y="1144"/>
                </a:lnTo>
                <a:lnTo>
                  <a:pt x="1551" y="1157"/>
                </a:lnTo>
                <a:lnTo>
                  <a:pt x="1554" y="1170"/>
                </a:lnTo>
                <a:lnTo>
                  <a:pt x="1555" y="1178"/>
                </a:lnTo>
                <a:lnTo>
                  <a:pt x="1557" y="1184"/>
                </a:lnTo>
                <a:lnTo>
                  <a:pt x="1555" y="1191"/>
                </a:lnTo>
                <a:lnTo>
                  <a:pt x="1554" y="1197"/>
                </a:lnTo>
                <a:lnTo>
                  <a:pt x="1552" y="1204"/>
                </a:lnTo>
                <a:lnTo>
                  <a:pt x="1548" y="1212"/>
                </a:lnTo>
                <a:lnTo>
                  <a:pt x="1543" y="1219"/>
                </a:lnTo>
                <a:lnTo>
                  <a:pt x="1537" y="1225"/>
                </a:lnTo>
                <a:lnTo>
                  <a:pt x="1523" y="1237"/>
                </a:lnTo>
                <a:lnTo>
                  <a:pt x="1507" y="1251"/>
                </a:lnTo>
                <a:lnTo>
                  <a:pt x="1491" y="1264"/>
                </a:lnTo>
                <a:lnTo>
                  <a:pt x="1484" y="1271"/>
                </a:lnTo>
                <a:lnTo>
                  <a:pt x="1477" y="1278"/>
                </a:lnTo>
                <a:lnTo>
                  <a:pt x="1471" y="1287"/>
                </a:lnTo>
                <a:lnTo>
                  <a:pt x="1466" y="1295"/>
                </a:lnTo>
                <a:lnTo>
                  <a:pt x="1462" y="1304"/>
                </a:lnTo>
                <a:lnTo>
                  <a:pt x="1460" y="1314"/>
                </a:lnTo>
                <a:lnTo>
                  <a:pt x="1458" y="1332"/>
                </a:lnTo>
                <a:lnTo>
                  <a:pt x="1459" y="1348"/>
                </a:lnTo>
                <a:lnTo>
                  <a:pt x="1461" y="1365"/>
                </a:lnTo>
                <a:lnTo>
                  <a:pt x="1465" y="1380"/>
                </a:lnTo>
                <a:lnTo>
                  <a:pt x="1470" y="1396"/>
                </a:lnTo>
                <a:lnTo>
                  <a:pt x="1476" y="1412"/>
                </a:lnTo>
                <a:lnTo>
                  <a:pt x="1485" y="1426"/>
                </a:lnTo>
                <a:lnTo>
                  <a:pt x="1493" y="1441"/>
                </a:lnTo>
                <a:lnTo>
                  <a:pt x="1503" y="1455"/>
                </a:lnTo>
                <a:lnTo>
                  <a:pt x="1514" y="1468"/>
                </a:lnTo>
                <a:lnTo>
                  <a:pt x="1526" y="1481"/>
                </a:lnTo>
                <a:lnTo>
                  <a:pt x="1538" y="1493"/>
                </a:lnTo>
                <a:lnTo>
                  <a:pt x="1550" y="1504"/>
                </a:lnTo>
                <a:lnTo>
                  <a:pt x="1563" y="1515"/>
                </a:lnTo>
                <a:lnTo>
                  <a:pt x="1576" y="1524"/>
                </a:lnTo>
                <a:lnTo>
                  <a:pt x="1589" y="1533"/>
                </a:lnTo>
                <a:lnTo>
                  <a:pt x="1580" y="1536"/>
                </a:lnTo>
                <a:lnTo>
                  <a:pt x="1570" y="1539"/>
                </a:lnTo>
                <a:lnTo>
                  <a:pt x="1560" y="1540"/>
                </a:lnTo>
                <a:lnTo>
                  <a:pt x="1548" y="1540"/>
                </a:lnTo>
                <a:lnTo>
                  <a:pt x="1537" y="1539"/>
                </a:lnTo>
                <a:lnTo>
                  <a:pt x="1525" y="1538"/>
                </a:lnTo>
                <a:lnTo>
                  <a:pt x="1499" y="1534"/>
                </a:lnTo>
                <a:lnTo>
                  <a:pt x="1474" y="1528"/>
                </a:lnTo>
                <a:lnTo>
                  <a:pt x="1450" y="1522"/>
                </a:lnTo>
                <a:lnTo>
                  <a:pt x="1428" y="1518"/>
                </a:lnTo>
                <a:lnTo>
                  <a:pt x="1410" y="1515"/>
                </a:lnTo>
                <a:lnTo>
                  <a:pt x="1390" y="1514"/>
                </a:lnTo>
                <a:lnTo>
                  <a:pt x="1374" y="1513"/>
                </a:lnTo>
                <a:lnTo>
                  <a:pt x="1351" y="1513"/>
                </a:lnTo>
                <a:lnTo>
                  <a:pt x="1338" y="1512"/>
                </a:lnTo>
                <a:lnTo>
                  <a:pt x="1334" y="1511"/>
                </a:lnTo>
                <a:lnTo>
                  <a:pt x="1332" y="1508"/>
                </a:lnTo>
                <a:lnTo>
                  <a:pt x="1331" y="1505"/>
                </a:lnTo>
                <a:lnTo>
                  <a:pt x="1331" y="1501"/>
                </a:lnTo>
                <a:lnTo>
                  <a:pt x="1332" y="1487"/>
                </a:lnTo>
                <a:lnTo>
                  <a:pt x="1332" y="1463"/>
                </a:lnTo>
                <a:lnTo>
                  <a:pt x="1332" y="1447"/>
                </a:lnTo>
                <a:lnTo>
                  <a:pt x="1330" y="1428"/>
                </a:lnTo>
                <a:lnTo>
                  <a:pt x="1326" y="1410"/>
                </a:lnTo>
                <a:lnTo>
                  <a:pt x="1323" y="1392"/>
                </a:lnTo>
                <a:lnTo>
                  <a:pt x="1318" y="1377"/>
                </a:lnTo>
                <a:lnTo>
                  <a:pt x="1312" y="1363"/>
                </a:lnTo>
                <a:lnTo>
                  <a:pt x="1305" y="1350"/>
                </a:lnTo>
                <a:lnTo>
                  <a:pt x="1297" y="1338"/>
                </a:lnTo>
                <a:lnTo>
                  <a:pt x="1288" y="1328"/>
                </a:lnTo>
                <a:lnTo>
                  <a:pt x="1278" y="1317"/>
                </a:lnTo>
                <a:lnTo>
                  <a:pt x="1268" y="1309"/>
                </a:lnTo>
                <a:lnTo>
                  <a:pt x="1257" y="1301"/>
                </a:lnTo>
                <a:lnTo>
                  <a:pt x="1245" y="1295"/>
                </a:lnTo>
                <a:lnTo>
                  <a:pt x="1233" y="1289"/>
                </a:lnTo>
                <a:lnTo>
                  <a:pt x="1220" y="1285"/>
                </a:lnTo>
                <a:lnTo>
                  <a:pt x="1206" y="1280"/>
                </a:lnTo>
                <a:lnTo>
                  <a:pt x="1193" y="1277"/>
                </a:lnTo>
                <a:lnTo>
                  <a:pt x="1179" y="1275"/>
                </a:lnTo>
                <a:lnTo>
                  <a:pt x="1164" y="1273"/>
                </a:lnTo>
                <a:lnTo>
                  <a:pt x="1150" y="1273"/>
                </a:lnTo>
                <a:lnTo>
                  <a:pt x="1134" y="1273"/>
                </a:lnTo>
                <a:lnTo>
                  <a:pt x="1119" y="1273"/>
                </a:lnTo>
                <a:lnTo>
                  <a:pt x="1089" y="1276"/>
                </a:lnTo>
                <a:lnTo>
                  <a:pt x="1058" y="1281"/>
                </a:lnTo>
                <a:lnTo>
                  <a:pt x="1030" y="1289"/>
                </a:lnTo>
                <a:lnTo>
                  <a:pt x="1001" y="1297"/>
                </a:lnTo>
                <a:lnTo>
                  <a:pt x="973" y="1307"/>
                </a:lnTo>
                <a:lnTo>
                  <a:pt x="948" y="1318"/>
                </a:lnTo>
                <a:lnTo>
                  <a:pt x="917" y="1334"/>
                </a:lnTo>
                <a:lnTo>
                  <a:pt x="885" y="1350"/>
                </a:lnTo>
                <a:lnTo>
                  <a:pt x="854" y="1368"/>
                </a:lnTo>
                <a:lnTo>
                  <a:pt x="822" y="1386"/>
                </a:lnTo>
                <a:lnTo>
                  <a:pt x="791" y="1406"/>
                </a:lnTo>
                <a:lnTo>
                  <a:pt x="761" y="1426"/>
                </a:lnTo>
                <a:lnTo>
                  <a:pt x="733" y="1449"/>
                </a:lnTo>
                <a:lnTo>
                  <a:pt x="704" y="1471"/>
                </a:lnTo>
                <a:lnTo>
                  <a:pt x="676" y="1495"/>
                </a:lnTo>
                <a:lnTo>
                  <a:pt x="650" y="1520"/>
                </a:lnTo>
                <a:lnTo>
                  <a:pt x="624" y="1545"/>
                </a:lnTo>
                <a:lnTo>
                  <a:pt x="600" y="1573"/>
                </a:lnTo>
                <a:lnTo>
                  <a:pt x="578" y="1601"/>
                </a:lnTo>
                <a:lnTo>
                  <a:pt x="556" y="1630"/>
                </a:lnTo>
                <a:lnTo>
                  <a:pt x="537" y="1659"/>
                </a:lnTo>
                <a:lnTo>
                  <a:pt x="518" y="1690"/>
                </a:lnTo>
                <a:lnTo>
                  <a:pt x="500" y="1726"/>
                </a:lnTo>
                <a:lnTo>
                  <a:pt x="483" y="1761"/>
                </a:lnTo>
                <a:lnTo>
                  <a:pt x="450" y="1830"/>
                </a:lnTo>
                <a:lnTo>
                  <a:pt x="420" y="1896"/>
                </a:lnTo>
                <a:lnTo>
                  <a:pt x="404" y="1928"/>
                </a:lnTo>
                <a:lnTo>
                  <a:pt x="388" y="1958"/>
                </a:lnTo>
                <a:lnTo>
                  <a:pt x="370" y="1989"/>
                </a:lnTo>
                <a:lnTo>
                  <a:pt x="351" y="2019"/>
                </a:lnTo>
                <a:lnTo>
                  <a:pt x="330" y="2048"/>
                </a:lnTo>
                <a:lnTo>
                  <a:pt x="307" y="2076"/>
                </a:lnTo>
                <a:lnTo>
                  <a:pt x="295" y="2089"/>
                </a:lnTo>
                <a:lnTo>
                  <a:pt x="282" y="2102"/>
                </a:lnTo>
                <a:lnTo>
                  <a:pt x="268" y="2116"/>
                </a:lnTo>
                <a:lnTo>
                  <a:pt x="254" y="2128"/>
                </a:lnTo>
                <a:lnTo>
                  <a:pt x="239" y="2140"/>
                </a:lnTo>
                <a:lnTo>
                  <a:pt x="222" y="2153"/>
                </a:lnTo>
                <a:lnTo>
                  <a:pt x="205" y="2165"/>
                </a:lnTo>
                <a:lnTo>
                  <a:pt x="187" y="2177"/>
                </a:lnTo>
                <a:lnTo>
                  <a:pt x="198" y="2181"/>
                </a:lnTo>
                <a:lnTo>
                  <a:pt x="209" y="2185"/>
                </a:lnTo>
                <a:lnTo>
                  <a:pt x="219" y="2190"/>
                </a:lnTo>
                <a:lnTo>
                  <a:pt x="230" y="2192"/>
                </a:lnTo>
                <a:lnTo>
                  <a:pt x="252" y="2196"/>
                </a:lnTo>
                <a:lnTo>
                  <a:pt x="274" y="2197"/>
                </a:lnTo>
                <a:lnTo>
                  <a:pt x="295" y="2197"/>
                </a:lnTo>
                <a:lnTo>
                  <a:pt x="317" y="2195"/>
                </a:lnTo>
                <a:lnTo>
                  <a:pt x="338" y="2191"/>
                </a:lnTo>
                <a:lnTo>
                  <a:pt x="360" y="2186"/>
                </a:lnTo>
                <a:lnTo>
                  <a:pt x="404" y="2175"/>
                </a:lnTo>
                <a:lnTo>
                  <a:pt x="447" y="2165"/>
                </a:lnTo>
                <a:lnTo>
                  <a:pt x="470" y="2160"/>
                </a:lnTo>
                <a:lnTo>
                  <a:pt x="491" y="2156"/>
                </a:lnTo>
                <a:lnTo>
                  <a:pt x="513" y="2154"/>
                </a:lnTo>
                <a:lnTo>
                  <a:pt x="536" y="2152"/>
                </a:lnTo>
                <a:lnTo>
                  <a:pt x="650" y="2151"/>
                </a:lnTo>
                <a:lnTo>
                  <a:pt x="705" y="2151"/>
                </a:lnTo>
                <a:lnTo>
                  <a:pt x="760" y="2147"/>
                </a:lnTo>
                <a:lnTo>
                  <a:pt x="788" y="2146"/>
                </a:lnTo>
                <a:lnTo>
                  <a:pt x="816" y="2143"/>
                </a:lnTo>
                <a:lnTo>
                  <a:pt x="844" y="2140"/>
                </a:lnTo>
                <a:lnTo>
                  <a:pt x="871" y="2136"/>
                </a:lnTo>
                <a:lnTo>
                  <a:pt x="899" y="2132"/>
                </a:lnTo>
                <a:lnTo>
                  <a:pt x="927" y="2126"/>
                </a:lnTo>
                <a:lnTo>
                  <a:pt x="955" y="2119"/>
                </a:lnTo>
                <a:lnTo>
                  <a:pt x="982" y="2110"/>
                </a:lnTo>
                <a:lnTo>
                  <a:pt x="1000" y="2105"/>
                </a:lnTo>
                <a:lnTo>
                  <a:pt x="1018" y="2099"/>
                </a:lnTo>
                <a:lnTo>
                  <a:pt x="1059" y="2082"/>
                </a:lnTo>
                <a:lnTo>
                  <a:pt x="1106" y="2060"/>
                </a:lnTo>
                <a:lnTo>
                  <a:pt x="1129" y="2048"/>
                </a:lnTo>
                <a:lnTo>
                  <a:pt x="1154" y="2034"/>
                </a:lnTo>
                <a:lnTo>
                  <a:pt x="1179" y="2020"/>
                </a:lnTo>
                <a:lnTo>
                  <a:pt x="1204" y="2005"/>
                </a:lnTo>
                <a:lnTo>
                  <a:pt x="1229" y="1989"/>
                </a:lnTo>
                <a:lnTo>
                  <a:pt x="1255" y="1972"/>
                </a:lnTo>
                <a:lnTo>
                  <a:pt x="1278" y="1954"/>
                </a:lnTo>
                <a:lnTo>
                  <a:pt x="1302" y="1937"/>
                </a:lnTo>
                <a:lnTo>
                  <a:pt x="1325" y="1917"/>
                </a:lnTo>
                <a:lnTo>
                  <a:pt x="1347" y="1899"/>
                </a:lnTo>
                <a:lnTo>
                  <a:pt x="1368" y="1878"/>
                </a:lnTo>
                <a:lnTo>
                  <a:pt x="1387" y="1859"/>
                </a:lnTo>
                <a:lnTo>
                  <a:pt x="1404" y="1837"/>
                </a:lnTo>
                <a:lnTo>
                  <a:pt x="1420" y="1817"/>
                </a:lnTo>
                <a:lnTo>
                  <a:pt x="1433" y="1795"/>
                </a:lnTo>
                <a:lnTo>
                  <a:pt x="1445" y="1774"/>
                </a:lnTo>
                <a:lnTo>
                  <a:pt x="1454" y="1751"/>
                </a:lnTo>
                <a:lnTo>
                  <a:pt x="1458" y="1740"/>
                </a:lnTo>
                <a:lnTo>
                  <a:pt x="1460" y="1729"/>
                </a:lnTo>
                <a:lnTo>
                  <a:pt x="1462" y="1718"/>
                </a:lnTo>
                <a:lnTo>
                  <a:pt x="1464" y="1707"/>
                </a:lnTo>
                <a:lnTo>
                  <a:pt x="1464" y="1695"/>
                </a:lnTo>
                <a:lnTo>
                  <a:pt x="1464" y="1684"/>
                </a:lnTo>
                <a:lnTo>
                  <a:pt x="1463" y="1673"/>
                </a:lnTo>
                <a:lnTo>
                  <a:pt x="1462" y="1662"/>
                </a:lnTo>
                <a:lnTo>
                  <a:pt x="1459" y="1650"/>
                </a:lnTo>
                <a:lnTo>
                  <a:pt x="1456" y="1639"/>
                </a:lnTo>
                <a:lnTo>
                  <a:pt x="1452" y="1628"/>
                </a:lnTo>
                <a:lnTo>
                  <a:pt x="1446" y="1616"/>
                </a:lnTo>
                <a:lnTo>
                  <a:pt x="1439" y="1606"/>
                </a:lnTo>
                <a:lnTo>
                  <a:pt x="1432" y="1595"/>
                </a:lnTo>
                <a:lnTo>
                  <a:pt x="1424" y="1583"/>
                </a:lnTo>
                <a:lnTo>
                  <a:pt x="1415" y="1572"/>
                </a:lnTo>
                <a:lnTo>
                  <a:pt x="1404" y="1562"/>
                </a:lnTo>
                <a:lnTo>
                  <a:pt x="1393" y="1551"/>
                </a:lnTo>
                <a:lnTo>
                  <a:pt x="1406" y="1552"/>
                </a:lnTo>
                <a:lnTo>
                  <a:pt x="1418" y="1553"/>
                </a:lnTo>
                <a:lnTo>
                  <a:pt x="1444" y="1559"/>
                </a:lnTo>
                <a:lnTo>
                  <a:pt x="1497" y="1572"/>
                </a:lnTo>
                <a:lnTo>
                  <a:pt x="1524" y="1578"/>
                </a:lnTo>
                <a:lnTo>
                  <a:pt x="1537" y="1580"/>
                </a:lnTo>
                <a:lnTo>
                  <a:pt x="1550" y="1582"/>
                </a:lnTo>
                <a:lnTo>
                  <a:pt x="1563" y="1582"/>
                </a:lnTo>
                <a:lnTo>
                  <a:pt x="1575" y="1582"/>
                </a:lnTo>
                <a:lnTo>
                  <a:pt x="1587" y="1580"/>
                </a:lnTo>
                <a:lnTo>
                  <a:pt x="1599" y="1576"/>
                </a:lnTo>
                <a:lnTo>
                  <a:pt x="1576" y="1653"/>
                </a:lnTo>
                <a:lnTo>
                  <a:pt x="1554" y="1729"/>
                </a:lnTo>
                <a:lnTo>
                  <a:pt x="1535" y="1806"/>
                </a:lnTo>
                <a:lnTo>
                  <a:pt x="1515" y="1883"/>
                </a:lnTo>
                <a:lnTo>
                  <a:pt x="1498" y="1960"/>
                </a:lnTo>
                <a:lnTo>
                  <a:pt x="1483" y="2039"/>
                </a:lnTo>
                <a:lnTo>
                  <a:pt x="1467" y="2116"/>
                </a:lnTo>
                <a:lnTo>
                  <a:pt x="1454" y="2194"/>
                </a:lnTo>
                <a:lnTo>
                  <a:pt x="1441" y="2272"/>
                </a:lnTo>
                <a:lnTo>
                  <a:pt x="1431" y="2350"/>
                </a:lnTo>
                <a:lnTo>
                  <a:pt x="1421" y="2428"/>
                </a:lnTo>
                <a:lnTo>
                  <a:pt x="1414" y="2506"/>
                </a:lnTo>
                <a:lnTo>
                  <a:pt x="1407" y="2584"/>
                </a:lnTo>
                <a:lnTo>
                  <a:pt x="1401" y="2663"/>
                </a:lnTo>
                <a:lnTo>
                  <a:pt x="1396" y="2741"/>
                </a:lnTo>
                <a:lnTo>
                  <a:pt x="1394" y="2820"/>
                </a:lnTo>
                <a:lnTo>
                  <a:pt x="1392" y="2898"/>
                </a:lnTo>
                <a:lnTo>
                  <a:pt x="1392" y="2977"/>
                </a:lnTo>
                <a:lnTo>
                  <a:pt x="1393" y="3056"/>
                </a:lnTo>
                <a:lnTo>
                  <a:pt x="1395" y="3135"/>
                </a:lnTo>
                <a:lnTo>
                  <a:pt x="1399" y="3214"/>
                </a:lnTo>
                <a:lnTo>
                  <a:pt x="1403" y="3292"/>
                </a:lnTo>
                <a:lnTo>
                  <a:pt x="1411" y="3371"/>
                </a:lnTo>
                <a:lnTo>
                  <a:pt x="1418" y="3449"/>
                </a:lnTo>
                <a:lnTo>
                  <a:pt x="1426" y="3528"/>
                </a:lnTo>
                <a:lnTo>
                  <a:pt x="1436" y="3606"/>
                </a:lnTo>
                <a:lnTo>
                  <a:pt x="1448" y="3685"/>
                </a:lnTo>
                <a:lnTo>
                  <a:pt x="1461" y="3763"/>
                </a:lnTo>
                <a:lnTo>
                  <a:pt x="1474" y="3841"/>
                </a:lnTo>
                <a:lnTo>
                  <a:pt x="1490" y="3919"/>
                </a:lnTo>
                <a:lnTo>
                  <a:pt x="1506" y="3998"/>
                </a:lnTo>
                <a:lnTo>
                  <a:pt x="1524" y="4076"/>
                </a:lnTo>
                <a:lnTo>
                  <a:pt x="1516" y="4077"/>
                </a:lnTo>
                <a:lnTo>
                  <a:pt x="1509" y="4077"/>
                </a:lnTo>
                <a:lnTo>
                  <a:pt x="1503" y="4076"/>
                </a:lnTo>
                <a:lnTo>
                  <a:pt x="1496" y="4074"/>
                </a:lnTo>
                <a:lnTo>
                  <a:pt x="1490" y="4071"/>
                </a:lnTo>
                <a:lnTo>
                  <a:pt x="1483" y="4068"/>
                </a:lnTo>
                <a:lnTo>
                  <a:pt x="1469" y="4061"/>
                </a:lnTo>
                <a:lnTo>
                  <a:pt x="1456" y="4052"/>
                </a:lnTo>
                <a:lnTo>
                  <a:pt x="1444" y="4041"/>
                </a:lnTo>
                <a:lnTo>
                  <a:pt x="1430" y="4028"/>
                </a:lnTo>
                <a:lnTo>
                  <a:pt x="1418" y="4016"/>
                </a:lnTo>
                <a:lnTo>
                  <a:pt x="1392" y="3989"/>
                </a:lnTo>
                <a:lnTo>
                  <a:pt x="1379" y="3976"/>
                </a:lnTo>
                <a:lnTo>
                  <a:pt x="1365" y="3965"/>
                </a:lnTo>
                <a:lnTo>
                  <a:pt x="1352" y="3953"/>
                </a:lnTo>
                <a:lnTo>
                  <a:pt x="1339" y="3944"/>
                </a:lnTo>
                <a:lnTo>
                  <a:pt x="1325" y="3937"/>
                </a:lnTo>
                <a:lnTo>
                  <a:pt x="1318" y="3935"/>
                </a:lnTo>
                <a:lnTo>
                  <a:pt x="1311" y="3933"/>
                </a:lnTo>
                <a:lnTo>
                  <a:pt x="1322" y="3923"/>
                </a:lnTo>
                <a:lnTo>
                  <a:pt x="1332" y="3913"/>
                </a:lnTo>
                <a:lnTo>
                  <a:pt x="1341" y="3904"/>
                </a:lnTo>
                <a:lnTo>
                  <a:pt x="1348" y="3895"/>
                </a:lnTo>
                <a:lnTo>
                  <a:pt x="1354" y="3886"/>
                </a:lnTo>
                <a:lnTo>
                  <a:pt x="1358" y="3877"/>
                </a:lnTo>
                <a:lnTo>
                  <a:pt x="1362" y="3868"/>
                </a:lnTo>
                <a:lnTo>
                  <a:pt x="1365" y="3860"/>
                </a:lnTo>
                <a:lnTo>
                  <a:pt x="1366" y="3851"/>
                </a:lnTo>
                <a:lnTo>
                  <a:pt x="1368" y="3842"/>
                </a:lnTo>
                <a:lnTo>
                  <a:pt x="1366" y="3834"/>
                </a:lnTo>
                <a:lnTo>
                  <a:pt x="1365" y="3826"/>
                </a:lnTo>
                <a:lnTo>
                  <a:pt x="1362" y="3818"/>
                </a:lnTo>
                <a:lnTo>
                  <a:pt x="1359" y="3811"/>
                </a:lnTo>
                <a:lnTo>
                  <a:pt x="1355" y="3802"/>
                </a:lnTo>
                <a:lnTo>
                  <a:pt x="1350" y="3795"/>
                </a:lnTo>
                <a:lnTo>
                  <a:pt x="1345" y="3788"/>
                </a:lnTo>
                <a:lnTo>
                  <a:pt x="1339" y="3781"/>
                </a:lnTo>
                <a:lnTo>
                  <a:pt x="1323" y="3766"/>
                </a:lnTo>
                <a:lnTo>
                  <a:pt x="1305" y="3753"/>
                </a:lnTo>
                <a:lnTo>
                  <a:pt x="1285" y="3741"/>
                </a:lnTo>
                <a:lnTo>
                  <a:pt x="1263" y="3728"/>
                </a:lnTo>
                <a:lnTo>
                  <a:pt x="1238" y="3717"/>
                </a:lnTo>
                <a:lnTo>
                  <a:pt x="1212" y="3706"/>
                </a:lnTo>
                <a:lnTo>
                  <a:pt x="1186" y="3696"/>
                </a:lnTo>
                <a:lnTo>
                  <a:pt x="1158" y="3686"/>
                </a:lnTo>
                <a:lnTo>
                  <a:pt x="1128" y="3678"/>
                </a:lnTo>
                <a:lnTo>
                  <a:pt x="1099" y="3670"/>
                </a:lnTo>
                <a:lnTo>
                  <a:pt x="1070" y="3662"/>
                </a:lnTo>
                <a:lnTo>
                  <a:pt x="1040" y="3655"/>
                </a:lnTo>
                <a:lnTo>
                  <a:pt x="1011" y="3649"/>
                </a:lnTo>
                <a:lnTo>
                  <a:pt x="954" y="3639"/>
                </a:lnTo>
                <a:lnTo>
                  <a:pt x="902" y="3632"/>
                </a:lnTo>
                <a:lnTo>
                  <a:pt x="856" y="3628"/>
                </a:lnTo>
                <a:lnTo>
                  <a:pt x="836" y="3627"/>
                </a:lnTo>
                <a:lnTo>
                  <a:pt x="819" y="3627"/>
                </a:lnTo>
                <a:lnTo>
                  <a:pt x="805" y="3628"/>
                </a:lnTo>
                <a:lnTo>
                  <a:pt x="793" y="3629"/>
                </a:lnTo>
                <a:lnTo>
                  <a:pt x="767" y="3634"/>
                </a:lnTo>
                <a:lnTo>
                  <a:pt x="740" y="3640"/>
                </a:lnTo>
                <a:lnTo>
                  <a:pt x="713" y="3647"/>
                </a:lnTo>
                <a:lnTo>
                  <a:pt x="688" y="3655"/>
                </a:lnTo>
                <a:lnTo>
                  <a:pt x="635" y="3672"/>
                </a:lnTo>
                <a:lnTo>
                  <a:pt x="584" y="3690"/>
                </a:lnTo>
                <a:lnTo>
                  <a:pt x="532" y="3709"/>
                </a:lnTo>
                <a:lnTo>
                  <a:pt x="481" y="3727"/>
                </a:lnTo>
                <a:lnTo>
                  <a:pt x="429" y="3744"/>
                </a:lnTo>
                <a:lnTo>
                  <a:pt x="403" y="3751"/>
                </a:lnTo>
                <a:lnTo>
                  <a:pt x="376" y="3757"/>
                </a:lnTo>
                <a:lnTo>
                  <a:pt x="353" y="3762"/>
                </a:lnTo>
                <a:lnTo>
                  <a:pt x="329" y="3765"/>
                </a:lnTo>
                <a:lnTo>
                  <a:pt x="305" y="3768"/>
                </a:lnTo>
                <a:lnTo>
                  <a:pt x="283" y="3769"/>
                </a:lnTo>
                <a:lnTo>
                  <a:pt x="259" y="3769"/>
                </a:lnTo>
                <a:lnTo>
                  <a:pt x="236" y="3769"/>
                </a:lnTo>
                <a:lnTo>
                  <a:pt x="188" y="3768"/>
                </a:lnTo>
                <a:lnTo>
                  <a:pt x="142" y="3766"/>
                </a:lnTo>
                <a:lnTo>
                  <a:pt x="95" y="3765"/>
                </a:lnTo>
                <a:lnTo>
                  <a:pt x="71" y="3766"/>
                </a:lnTo>
                <a:lnTo>
                  <a:pt x="48" y="3768"/>
                </a:lnTo>
                <a:lnTo>
                  <a:pt x="24" y="3771"/>
                </a:lnTo>
                <a:lnTo>
                  <a:pt x="0" y="3775"/>
                </a:lnTo>
                <a:lnTo>
                  <a:pt x="17" y="3788"/>
                </a:lnTo>
                <a:lnTo>
                  <a:pt x="34" y="3799"/>
                </a:lnTo>
                <a:lnTo>
                  <a:pt x="53" y="3811"/>
                </a:lnTo>
                <a:lnTo>
                  <a:pt x="71" y="3821"/>
                </a:lnTo>
                <a:lnTo>
                  <a:pt x="90" y="3830"/>
                </a:lnTo>
                <a:lnTo>
                  <a:pt x="109" y="3838"/>
                </a:lnTo>
                <a:lnTo>
                  <a:pt x="148" y="3856"/>
                </a:lnTo>
                <a:lnTo>
                  <a:pt x="188" y="3871"/>
                </a:lnTo>
                <a:lnTo>
                  <a:pt x="228" y="3889"/>
                </a:lnTo>
                <a:lnTo>
                  <a:pt x="248" y="3898"/>
                </a:lnTo>
                <a:lnTo>
                  <a:pt x="266" y="3907"/>
                </a:lnTo>
                <a:lnTo>
                  <a:pt x="285" y="3917"/>
                </a:lnTo>
                <a:lnTo>
                  <a:pt x="303" y="3929"/>
                </a:lnTo>
                <a:lnTo>
                  <a:pt x="356" y="3965"/>
                </a:lnTo>
                <a:lnTo>
                  <a:pt x="408" y="4002"/>
                </a:lnTo>
                <a:lnTo>
                  <a:pt x="512" y="4079"/>
                </a:lnTo>
                <a:lnTo>
                  <a:pt x="564" y="4116"/>
                </a:lnTo>
                <a:lnTo>
                  <a:pt x="591" y="4133"/>
                </a:lnTo>
                <a:lnTo>
                  <a:pt x="619" y="4151"/>
                </a:lnTo>
                <a:lnTo>
                  <a:pt x="645" y="4167"/>
                </a:lnTo>
                <a:lnTo>
                  <a:pt x="673" y="4183"/>
                </a:lnTo>
                <a:lnTo>
                  <a:pt x="702" y="4198"/>
                </a:lnTo>
                <a:lnTo>
                  <a:pt x="731" y="4212"/>
                </a:lnTo>
                <a:lnTo>
                  <a:pt x="745" y="4217"/>
                </a:lnTo>
                <a:lnTo>
                  <a:pt x="761" y="4223"/>
                </a:lnTo>
                <a:lnTo>
                  <a:pt x="781" y="4228"/>
                </a:lnTo>
                <a:lnTo>
                  <a:pt x="803" y="4232"/>
                </a:lnTo>
                <a:lnTo>
                  <a:pt x="826" y="4235"/>
                </a:lnTo>
                <a:lnTo>
                  <a:pt x="851" y="4238"/>
                </a:lnTo>
                <a:lnTo>
                  <a:pt x="879" y="4240"/>
                </a:lnTo>
                <a:lnTo>
                  <a:pt x="906" y="4242"/>
                </a:lnTo>
                <a:lnTo>
                  <a:pt x="936" y="4243"/>
                </a:lnTo>
                <a:lnTo>
                  <a:pt x="966" y="4243"/>
                </a:lnTo>
                <a:lnTo>
                  <a:pt x="997" y="4243"/>
                </a:lnTo>
                <a:lnTo>
                  <a:pt x="1029" y="4242"/>
                </a:lnTo>
                <a:lnTo>
                  <a:pt x="1059" y="4240"/>
                </a:lnTo>
                <a:lnTo>
                  <a:pt x="1090" y="4237"/>
                </a:lnTo>
                <a:lnTo>
                  <a:pt x="1121" y="4233"/>
                </a:lnTo>
                <a:lnTo>
                  <a:pt x="1151" y="4228"/>
                </a:lnTo>
                <a:lnTo>
                  <a:pt x="1181" y="4221"/>
                </a:lnTo>
                <a:lnTo>
                  <a:pt x="1208" y="4214"/>
                </a:lnTo>
                <a:lnTo>
                  <a:pt x="1234" y="4206"/>
                </a:lnTo>
                <a:lnTo>
                  <a:pt x="1259" y="4197"/>
                </a:lnTo>
                <a:lnTo>
                  <a:pt x="1281" y="4187"/>
                </a:lnTo>
                <a:lnTo>
                  <a:pt x="1302" y="4174"/>
                </a:lnTo>
                <a:lnTo>
                  <a:pt x="1312" y="4168"/>
                </a:lnTo>
                <a:lnTo>
                  <a:pt x="1320" y="4162"/>
                </a:lnTo>
                <a:lnTo>
                  <a:pt x="1328" y="4155"/>
                </a:lnTo>
                <a:lnTo>
                  <a:pt x="1336" y="4148"/>
                </a:lnTo>
                <a:lnTo>
                  <a:pt x="1342" y="4139"/>
                </a:lnTo>
                <a:lnTo>
                  <a:pt x="1348" y="4132"/>
                </a:lnTo>
                <a:lnTo>
                  <a:pt x="1353" y="4123"/>
                </a:lnTo>
                <a:lnTo>
                  <a:pt x="1357" y="4115"/>
                </a:lnTo>
                <a:lnTo>
                  <a:pt x="1360" y="4105"/>
                </a:lnTo>
                <a:lnTo>
                  <a:pt x="1362" y="4096"/>
                </a:lnTo>
                <a:lnTo>
                  <a:pt x="1364" y="4086"/>
                </a:lnTo>
                <a:lnTo>
                  <a:pt x="1364" y="4077"/>
                </a:lnTo>
                <a:lnTo>
                  <a:pt x="1364" y="4065"/>
                </a:lnTo>
                <a:lnTo>
                  <a:pt x="1362" y="4055"/>
                </a:lnTo>
                <a:lnTo>
                  <a:pt x="1360" y="4044"/>
                </a:lnTo>
                <a:lnTo>
                  <a:pt x="1356" y="4031"/>
                </a:lnTo>
                <a:lnTo>
                  <a:pt x="1352" y="4020"/>
                </a:lnTo>
                <a:lnTo>
                  <a:pt x="1346" y="4007"/>
                </a:lnTo>
                <a:lnTo>
                  <a:pt x="1339" y="3994"/>
                </a:lnTo>
                <a:lnTo>
                  <a:pt x="1331" y="3981"/>
                </a:lnTo>
                <a:lnTo>
                  <a:pt x="1348" y="3991"/>
                </a:lnTo>
                <a:lnTo>
                  <a:pt x="1364" y="4002"/>
                </a:lnTo>
                <a:lnTo>
                  <a:pt x="1381" y="4013"/>
                </a:lnTo>
                <a:lnTo>
                  <a:pt x="1396" y="4024"/>
                </a:lnTo>
                <a:lnTo>
                  <a:pt x="1411" y="4036"/>
                </a:lnTo>
                <a:lnTo>
                  <a:pt x="1424" y="4048"/>
                </a:lnTo>
                <a:lnTo>
                  <a:pt x="1437" y="4060"/>
                </a:lnTo>
                <a:lnTo>
                  <a:pt x="1450" y="4073"/>
                </a:lnTo>
                <a:lnTo>
                  <a:pt x="1461" y="4085"/>
                </a:lnTo>
                <a:lnTo>
                  <a:pt x="1472" y="4098"/>
                </a:lnTo>
                <a:lnTo>
                  <a:pt x="1492" y="4125"/>
                </a:lnTo>
                <a:lnTo>
                  <a:pt x="1510" y="4153"/>
                </a:lnTo>
                <a:lnTo>
                  <a:pt x="1527" y="4182"/>
                </a:lnTo>
                <a:lnTo>
                  <a:pt x="1542" y="4212"/>
                </a:lnTo>
                <a:lnTo>
                  <a:pt x="1557" y="4243"/>
                </a:lnTo>
                <a:lnTo>
                  <a:pt x="1569" y="4275"/>
                </a:lnTo>
                <a:lnTo>
                  <a:pt x="1581" y="4309"/>
                </a:lnTo>
                <a:lnTo>
                  <a:pt x="1605" y="4378"/>
                </a:lnTo>
                <a:lnTo>
                  <a:pt x="1629" y="4451"/>
                </a:lnTo>
                <a:lnTo>
                  <a:pt x="1658" y="4535"/>
                </a:lnTo>
                <a:lnTo>
                  <a:pt x="1690" y="4618"/>
                </a:lnTo>
                <a:lnTo>
                  <a:pt x="1723" y="4701"/>
                </a:lnTo>
                <a:lnTo>
                  <a:pt x="1759" y="4782"/>
                </a:lnTo>
                <a:lnTo>
                  <a:pt x="1796" y="4864"/>
                </a:lnTo>
                <a:lnTo>
                  <a:pt x="1836" y="4944"/>
                </a:lnTo>
                <a:lnTo>
                  <a:pt x="1877" y="5023"/>
                </a:lnTo>
                <a:lnTo>
                  <a:pt x="1920" y="5101"/>
                </a:lnTo>
                <a:lnTo>
                  <a:pt x="1960" y="5170"/>
                </a:lnTo>
                <a:lnTo>
                  <a:pt x="2001" y="5238"/>
                </a:lnTo>
                <a:lnTo>
                  <a:pt x="2043" y="5306"/>
                </a:lnTo>
                <a:lnTo>
                  <a:pt x="2087" y="5374"/>
                </a:lnTo>
                <a:lnTo>
                  <a:pt x="2131" y="5440"/>
                </a:lnTo>
                <a:lnTo>
                  <a:pt x="2177" y="5507"/>
                </a:lnTo>
                <a:lnTo>
                  <a:pt x="2223" y="5571"/>
                </a:lnTo>
                <a:lnTo>
                  <a:pt x="2270" y="5636"/>
                </a:lnTo>
                <a:lnTo>
                  <a:pt x="2319" y="5700"/>
                </a:lnTo>
                <a:lnTo>
                  <a:pt x="2368" y="5762"/>
                </a:lnTo>
                <a:lnTo>
                  <a:pt x="2418" y="5825"/>
                </a:lnTo>
                <a:lnTo>
                  <a:pt x="2470" y="5887"/>
                </a:lnTo>
                <a:lnTo>
                  <a:pt x="2521" y="5948"/>
                </a:lnTo>
                <a:lnTo>
                  <a:pt x="2573" y="6008"/>
                </a:lnTo>
                <a:lnTo>
                  <a:pt x="2627" y="6069"/>
                </a:lnTo>
                <a:lnTo>
                  <a:pt x="2681" y="6127"/>
                </a:lnTo>
                <a:lnTo>
                  <a:pt x="2628" y="6120"/>
                </a:lnTo>
                <a:lnTo>
                  <a:pt x="2513" y="6104"/>
                </a:lnTo>
                <a:lnTo>
                  <a:pt x="2399" y="6090"/>
                </a:lnTo>
                <a:lnTo>
                  <a:pt x="2363" y="6086"/>
                </a:lnTo>
                <a:lnTo>
                  <a:pt x="2354" y="6086"/>
                </a:lnTo>
                <a:lnTo>
                  <a:pt x="2352" y="6086"/>
                </a:lnTo>
                <a:lnTo>
                  <a:pt x="2352" y="6087"/>
                </a:lnTo>
                <a:lnTo>
                  <a:pt x="2339" y="6077"/>
                </a:lnTo>
                <a:lnTo>
                  <a:pt x="2326" y="6069"/>
                </a:lnTo>
                <a:lnTo>
                  <a:pt x="2313" y="6060"/>
                </a:lnTo>
                <a:lnTo>
                  <a:pt x="2300" y="6054"/>
                </a:lnTo>
                <a:lnTo>
                  <a:pt x="2287" y="6050"/>
                </a:lnTo>
                <a:lnTo>
                  <a:pt x="2273" y="6046"/>
                </a:lnTo>
                <a:lnTo>
                  <a:pt x="2261" y="6043"/>
                </a:lnTo>
                <a:lnTo>
                  <a:pt x="2248" y="6042"/>
                </a:lnTo>
                <a:lnTo>
                  <a:pt x="2235" y="6041"/>
                </a:lnTo>
                <a:lnTo>
                  <a:pt x="2222" y="6042"/>
                </a:lnTo>
                <a:lnTo>
                  <a:pt x="2210" y="6043"/>
                </a:lnTo>
                <a:lnTo>
                  <a:pt x="2197" y="6046"/>
                </a:lnTo>
                <a:lnTo>
                  <a:pt x="2185" y="6049"/>
                </a:lnTo>
                <a:lnTo>
                  <a:pt x="2173" y="6053"/>
                </a:lnTo>
                <a:lnTo>
                  <a:pt x="2160" y="6058"/>
                </a:lnTo>
                <a:lnTo>
                  <a:pt x="2149" y="6064"/>
                </a:lnTo>
                <a:lnTo>
                  <a:pt x="2138" y="6071"/>
                </a:lnTo>
                <a:lnTo>
                  <a:pt x="2127" y="6079"/>
                </a:lnTo>
                <a:lnTo>
                  <a:pt x="2115" y="6086"/>
                </a:lnTo>
                <a:lnTo>
                  <a:pt x="2105" y="6095"/>
                </a:lnTo>
                <a:lnTo>
                  <a:pt x="2095" y="6104"/>
                </a:lnTo>
                <a:lnTo>
                  <a:pt x="2086" y="6114"/>
                </a:lnTo>
                <a:lnTo>
                  <a:pt x="2075" y="6124"/>
                </a:lnTo>
                <a:lnTo>
                  <a:pt x="2067" y="6134"/>
                </a:lnTo>
                <a:lnTo>
                  <a:pt x="2050" y="6157"/>
                </a:lnTo>
                <a:lnTo>
                  <a:pt x="2035" y="6180"/>
                </a:lnTo>
                <a:lnTo>
                  <a:pt x="2023" y="6205"/>
                </a:lnTo>
                <a:lnTo>
                  <a:pt x="2013" y="6231"/>
                </a:lnTo>
                <a:lnTo>
                  <a:pt x="1999" y="6270"/>
                </a:lnTo>
                <a:lnTo>
                  <a:pt x="1989" y="6309"/>
                </a:lnTo>
                <a:lnTo>
                  <a:pt x="1981" y="6348"/>
                </a:lnTo>
                <a:lnTo>
                  <a:pt x="1975" y="6386"/>
                </a:lnTo>
                <a:lnTo>
                  <a:pt x="1970" y="6425"/>
                </a:lnTo>
                <a:lnTo>
                  <a:pt x="1968" y="6463"/>
                </a:lnTo>
                <a:lnTo>
                  <a:pt x="1967" y="6501"/>
                </a:lnTo>
                <a:lnTo>
                  <a:pt x="1967" y="6539"/>
                </a:lnTo>
                <a:lnTo>
                  <a:pt x="1969" y="6578"/>
                </a:lnTo>
                <a:lnTo>
                  <a:pt x="1971" y="6616"/>
                </a:lnTo>
                <a:lnTo>
                  <a:pt x="1976" y="6654"/>
                </a:lnTo>
                <a:lnTo>
                  <a:pt x="1981" y="6692"/>
                </a:lnTo>
                <a:lnTo>
                  <a:pt x="1991" y="6767"/>
                </a:lnTo>
                <a:lnTo>
                  <a:pt x="2004" y="6843"/>
                </a:lnTo>
                <a:lnTo>
                  <a:pt x="2017" y="6919"/>
                </a:lnTo>
                <a:lnTo>
                  <a:pt x="2029" y="6995"/>
                </a:lnTo>
                <a:lnTo>
                  <a:pt x="2035" y="7033"/>
                </a:lnTo>
                <a:lnTo>
                  <a:pt x="2039" y="7070"/>
                </a:lnTo>
                <a:lnTo>
                  <a:pt x="2043" y="7109"/>
                </a:lnTo>
                <a:lnTo>
                  <a:pt x="2046" y="7147"/>
                </a:lnTo>
                <a:lnTo>
                  <a:pt x="2049" y="7185"/>
                </a:lnTo>
                <a:lnTo>
                  <a:pt x="2050" y="7223"/>
                </a:lnTo>
                <a:lnTo>
                  <a:pt x="2049" y="7261"/>
                </a:lnTo>
                <a:lnTo>
                  <a:pt x="2046" y="7300"/>
                </a:lnTo>
                <a:lnTo>
                  <a:pt x="2042" y="7338"/>
                </a:lnTo>
                <a:lnTo>
                  <a:pt x="2037" y="7377"/>
                </a:lnTo>
                <a:lnTo>
                  <a:pt x="2029" y="7415"/>
                </a:lnTo>
                <a:lnTo>
                  <a:pt x="2019" y="7454"/>
                </a:lnTo>
                <a:lnTo>
                  <a:pt x="2035" y="7438"/>
                </a:lnTo>
                <a:lnTo>
                  <a:pt x="2049" y="7421"/>
                </a:lnTo>
                <a:lnTo>
                  <a:pt x="2061" y="7404"/>
                </a:lnTo>
                <a:lnTo>
                  <a:pt x="2072" y="7385"/>
                </a:lnTo>
                <a:lnTo>
                  <a:pt x="2082" y="7366"/>
                </a:lnTo>
                <a:lnTo>
                  <a:pt x="2093" y="7346"/>
                </a:lnTo>
                <a:lnTo>
                  <a:pt x="2110" y="7306"/>
                </a:lnTo>
                <a:lnTo>
                  <a:pt x="2127" y="7266"/>
                </a:lnTo>
                <a:lnTo>
                  <a:pt x="2144" y="7226"/>
                </a:lnTo>
                <a:lnTo>
                  <a:pt x="2153" y="7207"/>
                </a:lnTo>
                <a:lnTo>
                  <a:pt x="2163" y="7187"/>
                </a:lnTo>
                <a:lnTo>
                  <a:pt x="2174" y="7168"/>
                </a:lnTo>
                <a:lnTo>
                  <a:pt x="2185" y="7149"/>
                </a:lnTo>
                <a:lnTo>
                  <a:pt x="2204" y="7124"/>
                </a:lnTo>
                <a:lnTo>
                  <a:pt x="2224" y="7100"/>
                </a:lnTo>
                <a:lnTo>
                  <a:pt x="2245" y="7076"/>
                </a:lnTo>
                <a:lnTo>
                  <a:pt x="2266" y="7053"/>
                </a:lnTo>
                <a:lnTo>
                  <a:pt x="2311" y="7007"/>
                </a:lnTo>
                <a:lnTo>
                  <a:pt x="2333" y="6985"/>
                </a:lnTo>
                <a:lnTo>
                  <a:pt x="2355" y="6961"/>
                </a:lnTo>
                <a:lnTo>
                  <a:pt x="2384" y="6925"/>
                </a:lnTo>
                <a:lnTo>
                  <a:pt x="2416" y="6887"/>
                </a:lnTo>
                <a:lnTo>
                  <a:pt x="2448" y="6845"/>
                </a:lnTo>
                <a:lnTo>
                  <a:pt x="2481" y="6802"/>
                </a:lnTo>
                <a:lnTo>
                  <a:pt x="2513" y="6756"/>
                </a:lnTo>
                <a:lnTo>
                  <a:pt x="2545" y="6707"/>
                </a:lnTo>
                <a:lnTo>
                  <a:pt x="2559" y="6683"/>
                </a:lnTo>
                <a:lnTo>
                  <a:pt x="2573" y="6658"/>
                </a:lnTo>
                <a:lnTo>
                  <a:pt x="2587" y="6632"/>
                </a:lnTo>
                <a:lnTo>
                  <a:pt x="2600" y="6607"/>
                </a:lnTo>
                <a:lnTo>
                  <a:pt x="2612" y="6581"/>
                </a:lnTo>
                <a:lnTo>
                  <a:pt x="2624" y="6555"/>
                </a:lnTo>
                <a:lnTo>
                  <a:pt x="2634" y="6530"/>
                </a:lnTo>
                <a:lnTo>
                  <a:pt x="2644" y="6503"/>
                </a:lnTo>
                <a:lnTo>
                  <a:pt x="2652" y="6477"/>
                </a:lnTo>
                <a:lnTo>
                  <a:pt x="2660" y="6451"/>
                </a:lnTo>
                <a:lnTo>
                  <a:pt x="2666" y="6425"/>
                </a:lnTo>
                <a:lnTo>
                  <a:pt x="2670" y="6398"/>
                </a:lnTo>
                <a:lnTo>
                  <a:pt x="2674" y="6373"/>
                </a:lnTo>
                <a:lnTo>
                  <a:pt x="2675" y="6347"/>
                </a:lnTo>
                <a:lnTo>
                  <a:pt x="2676" y="6321"/>
                </a:lnTo>
                <a:lnTo>
                  <a:pt x="2674" y="6296"/>
                </a:lnTo>
                <a:lnTo>
                  <a:pt x="2671" y="6271"/>
                </a:lnTo>
                <a:lnTo>
                  <a:pt x="2667" y="6245"/>
                </a:lnTo>
                <a:lnTo>
                  <a:pt x="2660" y="6221"/>
                </a:lnTo>
                <a:lnTo>
                  <a:pt x="2651" y="6197"/>
                </a:lnTo>
                <a:lnTo>
                  <a:pt x="2666" y="6197"/>
                </a:lnTo>
                <a:lnTo>
                  <a:pt x="2680" y="6198"/>
                </a:lnTo>
                <a:lnTo>
                  <a:pt x="2695" y="6201"/>
                </a:lnTo>
                <a:lnTo>
                  <a:pt x="2709" y="6204"/>
                </a:lnTo>
                <a:lnTo>
                  <a:pt x="2723" y="6208"/>
                </a:lnTo>
                <a:lnTo>
                  <a:pt x="2737" y="6213"/>
                </a:lnTo>
                <a:lnTo>
                  <a:pt x="2750" y="6220"/>
                </a:lnTo>
                <a:lnTo>
                  <a:pt x="2764" y="6227"/>
                </a:lnTo>
                <a:lnTo>
                  <a:pt x="2778" y="6235"/>
                </a:lnTo>
                <a:lnTo>
                  <a:pt x="2790" y="6243"/>
                </a:lnTo>
                <a:lnTo>
                  <a:pt x="2817" y="6262"/>
                </a:lnTo>
                <a:lnTo>
                  <a:pt x="2843" y="6282"/>
                </a:lnTo>
                <a:lnTo>
                  <a:pt x="2868" y="6306"/>
                </a:lnTo>
                <a:lnTo>
                  <a:pt x="2893" y="6329"/>
                </a:lnTo>
                <a:lnTo>
                  <a:pt x="2917" y="6354"/>
                </a:lnTo>
                <a:lnTo>
                  <a:pt x="2966" y="6405"/>
                </a:lnTo>
                <a:lnTo>
                  <a:pt x="3013" y="6456"/>
                </a:lnTo>
                <a:lnTo>
                  <a:pt x="3038" y="6479"/>
                </a:lnTo>
                <a:lnTo>
                  <a:pt x="3061" y="6502"/>
                </a:lnTo>
                <a:lnTo>
                  <a:pt x="3097" y="6533"/>
                </a:lnTo>
                <a:lnTo>
                  <a:pt x="3134" y="6564"/>
                </a:lnTo>
                <a:lnTo>
                  <a:pt x="3172" y="6592"/>
                </a:lnTo>
                <a:lnTo>
                  <a:pt x="3210" y="6621"/>
                </a:lnTo>
                <a:lnTo>
                  <a:pt x="3249" y="6648"/>
                </a:lnTo>
                <a:lnTo>
                  <a:pt x="3289" y="6675"/>
                </a:lnTo>
                <a:lnTo>
                  <a:pt x="3329" y="6700"/>
                </a:lnTo>
                <a:lnTo>
                  <a:pt x="3370" y="6725"/>
                </a:lnTo>
                <a:lnTo>
                  <a:pt x="3423" y="6756"/>
                </a:lnTo>
                <a:lnTo>
                  <a:pt x="3475" y="6787"/>
                </a:lnTo>
                <a:lnTo>
                  <a:pt x="3528" y="6816"/>
                </a:lnTo>
                <a:lnTo>
                  <a:pt x="3581" y="6845"/>
                </a:lnTo>
                <a:lnTo>
                  <a:pt x="3688" y="6902"/>
                </a:lnTo>
                <a:lnTo>
                  <a:pt x="3796" y="6957"/>
                </a:lnTo>
                <a:lnTo>
                  <a:pt x="4011" y="7067"/>
                </a:lnTo>
                <a:lnTo>
                  <a:pt x="4119" y="7122"/>
                </a:lnTo>
                <a:lnTo>
                  <a:pt x="4226" y="7179"/>
                </a:lnTo>
                <a:lnTo>
                  <a:pt x="4218" y="7183"/>
                </a:lnTo>
                <a:lnTo>
                  <a:pt x="4209" y="7186"/>
                </a:lnTo>
                <a:lnTo>
                  <a:pt x="4200" y="7188"/>
                </a:lnTo>
                <a:lnTo>
                  <a:pt x="4192" y="7189"/>
                </a:lnTo>
                <a:lnTo>
                  <a:pt x="4184" y="7190"/>
                </a:lnTo>
                <a:lnTo>
                  <a:pt x="4176" y="7189"/>
                </a:lnTo>
                <a:lnTo>
                  <a:pt x="4159" y="7187"/>
                </a:lnTo>
                <a:lnTo>
                  <a:pt x="4143" y="7182"/>
                </a:lnTo>
                <a:lnTo>
                  <a:pt x="4126" y="7176"/>
                </a:lnTo>
                <a:lnTo>
                  <a:pt x="4093" y="7163"/>
                </a:lnTo>
                <a:lnTo>
                  <a:pt x="4075" y="7156"/>
                </a:lnTo>
                <a:lnTo>
                  <a:pt x="4057" y="7150"/>
                </a:lnTo>
                <a:lnTo>
                  <a:pt x="4038" y="7147"/>
                </a:lnTo>
                <a:lnTo>
                  <a:pt x="4029" y="7146"/>
                </a:lnTo>
                <a:lnTo>
                  <a:pt x="4020" y="7146"/>
                </a:lnTo>
                <a:lnTo>
                  <a:pt x="4009" y="7146"/>
                </a:lnTo>
                <a:lnTo>
                  <a:pt x="4000" y="7147"/>
                </a:lnTo>
                <a:lnTo>
                  <a:pt x="3990" y="7149"/>
                </a:lnTo>
                <a:lnTo>
                  <a:pt x="3979" y="7152"/>
                </a:lnTo>
                <a:lnTo>
                  <a:pt x="3968" y="7156"/>
                </a:lnTo>
                <a:lnTo>
                  <a:pt x="3957" y="7162"/>
                </a:lnTo>
                <a:lnTo>
                  <a:pt x="3946" y="7169"/>
                </a:lnTo>
                <a:lnTo>
                  <a:pt x="3934" y="7176"/>
                </a:lnTo>
                <a:lnTo>
                  <a:pt x="3916" y="7191"/>
                </a:lnTo>
                <a:lnTo>
                  <a:pt x="3899" y="7208"/>
                </a:lnTo>
                <a:lnTo>
                  <a:pt x="3883" y="7225"/>
                </a:lnTo>
                <a:lnTo>
                  <a:pt x="3869" y="7245"/>
                </a:lnTo>
                <a:lnTo>
                  <a:pt x="3855" y="7265"/>
                </a:lnTo>
                <a:lnTo>
                  <a:pt x="3842" y="7286"/>
                </a:lnTo>
                <a:lnTo>
                  <a:pt x="3831" y="7308"/>
                </a:lnTo>
                <a:lnTo>
                  <a:pt x="3820" y="7332"/>
                </a:lnTo>
                <a:lnTo>
                  <a:pt x="3810" y="7355"/>
                </a:lnTo>
                <a:lnTo>
                  <a:pt x="3802" y="7378"/>
                </a:lnTo>
                <a:lnTo>
                  <a:pt x="3794" y="7403"/>
                </a:lnTo>
                <a:lnTo>
                  <a:pt x="3786" y="7427"/>
                </a:lnTo>
                <a:lnTo>
                  <a:pt x="3774" y="7474"/>
                </a:lnTo>
                <a:lnTo>
                  <a:pt x="3764" y="7519"/>
                </a:lnTo>
                <a:lnTo>
                  <a:pt x="3759" y="7546"/>
                </a:lnTo>
                <a:lnTo>
                  <a:pt x="3755" y="7572"/>
                </a:lnTo>
                <a:lnTo>
                  <a:pt x="3753" y="7598"/>
                </a:lnTo>
                <a:lnTo>
                  <a:pt x="3752" y="7625"/>
                </a:lnTo>
                <a:lnTo>
                  <a:pt x="3752" y="7652"/>
                </a:lnTo>
                <a:lnTo>
                  <a:pt x="3753" y="7678"/>
                </a:lnTo>
                <a:lnTo>
                  <a:pt x="3756" y="7705"/>
                </a:lnTo>
                <a:lnTo>
                  <a:pt x="3759" y="7732"/>
                </a:lnTo>
                <a:lnTo>
                  <a:pt x="3762" y="7757"/>
                </a:lnTo>
                <a:lnTo>
                  <a:pt x="3767" y="7784"/>
                </a:lnTo>
                <a:lnTo>
                  <a:pt x="3772" y="7810"/>
                </a:lnTo>
                <a:lnTo>
                  <a:pt x="3778" y="7836"/>
                </a:lnTo>
                <a:lnTo>
                  <a:pt x="3792" y="7888"/>
                </a:lnTo>
                <a:lnTo>
                  <a:pt x="3806" y="7939"/>
                </a:lnTo>
                <a:lnTo>
                  <a:pt x="3809" y="7955"/>
                </a:lnTo>
                <a:lnTo>
                  <a:pt x="3812" y="7975"/>
                </a:lnTo>
                <a:lnTo>
                  <a:pt x="3818" y="8034"/>
                </a:lnTo>
                <a:lnTo>
                  <a:pt x="3823" y="8107"/>
                </a:lnTo>
                <a:lnTo>
                  <a:pt x="3830" y="8185"/>
                </a:lnTo>
                <a:lnTo>
                  <a:pt x="3836" y="8262"/>
                </a:lnTo>
                <a:lnTo>
                  <a:pt x="3839" y="8297"/>
                </a:lnTo>
                <a:lnTo>
                  <a:pt x="3842" y="8328"/>
                </a:lnTo>
                <a:lnTo>
                  <a:pt x="3846" y="8355"/>
                </a:lnTo>
                <a:lnTo>
                  <a:pt x="3850" y="8377"/>
                </a:lnTo>
                <a:lnTo>
                  <a:pt x="3854" y="8391"/>
                </a:lnTo>
                <a:lnTo>
                  <a:pt x="3857" y="8396"/>
                </a:lnTo>
                <a:lnTo>
                  <a:pt x="3859" y="8399"/>
                </a:lnTo>
                <a:lnTo>
                  <a:pt x="3859" y="8397"/>
                </a:lnTo>
                <a:lnTo>
                  <a:pt x="3862" y="8393"/>
                </a:lnTo>
                <a:lnTo>
                  <a:pt x="3872" y="8379"/>
                </a:lnTo>
                <a:lnTo>
                  <a:pt x="3909" y="8328"/>
                </a:lnTo>
                <a:lnTo>
                  <a:pt x="3962" y="8258"/>
                </a:lnTo>
                <a:lnTo>
                  <a:pt x="4025" y="8176"/>
                </a:lnTo>
                <a:lnTo>
                  <a:pt x="4091" y="8092"/>
                </a:lnTo>
                <a:lnTo>
                  <a:pt x="4150" y="8017"/>
                </a:lnTo>
                <a:lnTo>
                  <a:pt x="4196" y="7960"/>
                </a:lnTo>
                <a:lnTo>
                  <a:pt x="4212" y="7941"/>
                </a:lnTo>
                <a:lnTo>
                  <a:pt x="4222" y="7930"/>
                </a:lnTo>
                <a:lnTo>
                  <a:pt x="4254" y="7898"/>
                </a:lnTo>
                <a:lnTo>
                  <a:pt x="4285" y="7865"/>
                </a:lnTo>
                <a:lnTo>
                  <a:pt x="4314" y="7831"/>
                </a:lnTo>
                <a:lnTo>
                  <a:pt x="4343" y="7796"/>
                </a:lnTo>
                <a:lnTo>
                  <a:pt x="4370" y="7760"/>
                </a:lnTo>
                <a:lnTo>
                  <a:pt x="4383" y="7742"/>
                </a:lnTo>
                <a:lnTo>
                  <a:pt x="4396" y="7723"/>
                </a:lnTo>
                <a:lnTo>
                  <a:pt x="4407" y="7705"/>
                </a:lnTo>
                <a:lnTo>
                  <a:pt x="4417" y="7685"/>
                </a:lnTo>
                <a:lnTo>
                  <a:pt x="4427" y="7666"/>
                </a:lnTo>
                <a:lnTo>
                  <a:pt x="4437" y="7646"/>
                </a:lnTo>
                <a:lnTo>
                  <a:pt x="4446" y="7626"/>
                </a:lnTo>
                <a:lnTo>
                  <a:pt x="4453" y="7605"/>
                </a:lnTo>
                <a:lnTo>
                  <a:pt x="4460" y="7585"/>
                </a:lnTo>
                <a:lnTo>
                  <a:pt x="4466" y="7564"/>
                </a:lnTo>
                <a:lnTo>
                  <a:pt x="4472" y="7543"/>
                </a:lnTo>
                <a:lnTo>
                  <a:pt x="4476" y="7522"/>
                </a:lnTo>
                <a:lnTo>
                  <a:pt x="4478" y="7501"/>
                </a:lnTo>
                <a:lnTo>
                  <a:pt x="4480" y="7478"/>
                </a:lnTo>
                <a:lnTo>
                  <a:pt x="4481" y="7456"/>
                </a:lnTo>
                <a:lnTo>
                  <a:pt x="4480" y="7434"/>
                </a:lnTo>
                <a:lnTo>
                  <a:pt x="4479" y="7411"/>
                </a:lnTo>
                <a:lnTo>
                  <a:pt x="4476" y="7389"/>
                </a:lnTo>
                <a:lnTo>
                  <a:pt x="4471" y="7366"/>
                </a:lnTo>
                <a:lnTo>
                  <a:pt x="4465" y="7342"/>
                </a:lnTo>
                <a:lnTo>
                  <a:pt x="4458" y="7319"/>
                </a:lnTo>
                <a:lnTo>
                  <a:pt x="4449" y="7295"/>
                </a:lnTo>
                <a:lnTo>
                  <a:pt x="4496" y="7318"/>
                </a:lnTo>
                <a:lnTo>
                  <a:pt x="4542" y="7340"/>
                </a:lnTo>
                <a:lnTo>
                  <a:pt x="4590" y="7361"/>
                </a:lnTo>
                <a:lnTo>
                  <a:pt x="4638" y="7381"/>
                </a:lnTo>
                <a:lnTo>
                  <a:pt x="4685" y="7401"/>
                </a:lnTo>
                <a:lnTo>
                  <a:pt x="4734" y="7420"/>
                </a:lnTo>
                <a:lnTo>
                  <a:pt x="4782" y="7439"/>
                </a:lnTo>
                <a:lnTo>
                  <a:pt x="4830" y="7456"/>
                </a:lnTo>
                <a:lnTo>
                  <a:pt x="4879" y="7473"/>
                </a:lnTo>
                <a:lnTo>
                  <a:pt x="4928" y="7489"/>
                </a:lnTo>
                <a:lnTo>
                  <a:pt x="4977" y="7504"/>
                </a:lnTo>
                <a:lnTo>
                  <a:pt x="5027" y="7519"/>
                </a:lnTo>
                <a:lnTo>
                  <a:pt x="5077" y="7532"/>
                </a:lnTo>
                <a:lnTo>
                  <a:pt x="5127" y="7545"/>
                </a:lnTo>
                <a:lnTo>
                  <a:pt x="5176" y="7557"/>
                </a:lnTo>
                <a:lnTo>
                  <a:pt x="5227" y="7568"/>
                </a:lnTo>
                <a:lnTo>
                  <a:pt x="5277" y="7579"/>
                </a:lnTo>
                <a:lnTo>
                  <a:pt x="5328" y="7588"/>
                </a:lnTo>
                <a:lnTo>
                  <a:pt x="5379" y="7597"/>
                </a:lnTo>
                <a:lnTo>
                  <a:pt x="5429" y="7604"/>
                </a:lnTo>
                <a:lnTo>
                  <a:pt x="5480" y="7611"/>
                </a:lnTo>
                <a:lnTo>
                  <a:pt x="5532" y="7618"/>
                </a:lnTo>
                <a:lnTo>
                  <a:pt x="5583" y="7623"/>
                </a:lnTo>
                <a:lnTo>
                  <a:pt x="5634" y="7627"/>
                </a:lnTo>
                <a:lnTo>
                  <a:pt x="5686" y="7630"/>
                </a:lnTo>
                <a:lnTo>
                  <a:pt x="5737" y="7633"/>
                </a:lnTo>
                <a:lnTo>
                  <a:pt x="5788" y="7634"/>
                </a:lnTo>
                <a:lnTo>
                  <a:pt x="5840" y="7635"/>
                </a:lnTo>
                <a:lnTo>
                  <a:pt x="5892" y="7635"/>
                </a:lnTo>
                <a:lnTo>
                  <a:pt x="5944" y="7634"/>
                </a:lnTo>
                <a:lnTo>
                  <a:pt x="5996" y="7632"/>
                </a:lnTo>
                <a:lnTo>
                  <a:pt x="6047" y="7629"/>
                </a:lnTo>
                <a:lnTo>
                  <a:pt x="6039" y="7640"/>
                </a:lnTo>
                <a:lnTo>
                  <a:pt x="6029" y="7650"/>
                </a:lnTo>
                <a:lnTo>
                  <a:pt x="6018" y="7659"/>
                </a:lnTo>
                <a:lnTo>
                  <a:pt x="6008" y="7667"/>
                </a:lnTo>
                <a:lnTo>
                  <a:pt x="5998" y="7675"/>
                </a:lnTo>
                <a:lnTo>
                  <a:pt x="5987" y="7681"/>
                </a:lnTo>
                <a:lnTo>
                  <a:pt x="5963" y="7693"/>
                </a:lnTo>
                <a:lnTo>
                  <a:pt x="5938" y="7703"/>
                </a:lnTo>
                <a:lnTo>
                  <a:pt x="5915" y="7711"/>
                </a:lnTo>
                <a:lnTo>
                  <a:pt x="5891" y="7720"/>
                </a:lnTo>
                <a:lnTo>
                  <a:pt x="5870" y="7730"/>
                </a:lnTo>
                <a:lnTo>
                  <a:pt x="5859" y="7735"/>
                </a:lnTo>
                <a:lnTo>
                  <a:pt x="5849" y="7741"/>
                </a:lnTo>
                <a:lnTo>
                  <a:pt x="5840" y="7747"/>
                </a:lnTo>
                <a:lnTo>
                  <a:pt x="5831" y="7754"/>
                </a:lnTo>
                <a:lnTo>
                  <a:pt x="5822" y="7761"/>
                </a:lnTo>
                <a:lnTo>
                  <a:pt x="5815" y="7771"/>
                </a:lnTo>
                <a:lnTo>
                  <a:pt x="5809" y="7780"/>
                </a:lnTo>
                <a:lnTo>
                  <a:pt x="5804" y="7791"/>
                </a:lnTo>
                <a:lnTo>
                  <a:pt x="5800" y="7803"/>
                </a:lnTo>
                <a:lnTo>
                  <a:pt x="5797" y="7816"/>
                </a:lnTo>
                <a:lnTo>
                  <a:pt x="5795" y="7830"/>
                </a:lnTo>
                <a:lnTo>
                  <a:pt x="5794" y="7847"/>
                </a:lnTo>
                <a:lnTo>
                  <a:pt x="5794" y="7864"/>
                </a:lnTo>
                <a:lnTo>
                  <a:pt x="5796" y="7883"/>
                </a:lnTo>
                <a:lnTo>
                  <a:pt x="5799" y="7904"/>
                </a:lnTo>
                <a:lnTo>
                  <a:pt x="5803" y="7927"/>
                </a:lnTo>
                <a:lnTo>
                  <a:pt x="5810" y="7955"/>
                </a:lnTo>
                <a:lnTo>
                  <a:pt x="5819" y="7980"/>
                </a:lnTo>
                <a:lnTo>
                  <a:pt x="5828" y="8004"/>
                </a:lnTo>
                <a:lnTo>
                  <a:pt x="5839" y="8026"/>
                </a:lnTo>
                <a:lnTo>
                  <a:pt x="5850" y="8048"/>
                </a:lnTo>
                <a:lnTo>
                  <a:pt x="5862" y="8068"/>
                </a:lnTo>
                <a:lnTo>
                  <a:pt x="5875" y="8085"/>
                </a:lnTo>
                <a:lnTo>
                  <a:pt x="5889" y="8102"/>
                </a:lnTo>
                <a:lnTo>
                  <a:pt x="5903" y="8118"/>
                </a:lnTo>
                <a:lnTo>
                  <a:pt x="5919" y="8132"/>
                </a:lnTo>
                <a:lnTo>
                  <a:pt x="5934" y="8146"/>
                </a:lnTo>
                <a:lnTo>
                  <a:pt x="5952" y="8159"/>
                </a:lnTo>
                <a:lnTo>
                  <a:pt x="5968" y="8170"/>
                </a:lnTo>
                <a:lnTo>
                  <a:pt x="5987" y="8182"/>
                </a:lnTo>
                <a:lnTo>
                  <a:pt x="6004" y="8192"/>
                </a:lnTo>
                <a:lnTo>
                  <a:pt x="6024" y="8202"/>
                </a:lnTo>
                <a:lnTo>
                  <a:pt x="6062" y="8221"/>
                </a:lnTo>
                <a:lnTo>
                  <a:pt x="6102" y="8238"/>
                </a:lnTo>
                <a:lnTo>
                  <a:pt x="6183" y="8273"/>
                </a:lnTo>
                <a:lnTo>
                  <a:pt x="6224" y="8293"/>
                </a:lnTo>
                <a:lnTo>
                  <a:pt x="6264" y="8313"/>
                </a:lnTo>
                <a:lnTo>
                  <a:pt x="6285" y="8324"/>
                </a:lnTo>
                <a:lnTo>
                  <a:pt x="6304" y="8337"/>
                </a:lnTo>
                <a:lnTo>
                  <a:pt x="6324" y="8349"/>
                </a:lnTo>
                <a:lnTo>
                  <a:pt x="6343" y="8363"/>
                </a:lnTo>
                <a:lnTo>
                  <a:pt x="6355" y="8374"/>
                </a:lnTo>
                <a:lnTo>
                  <a:pt x="6371" y="8390"/>
                </a:lnTo>
                <a:lnTo>
                  <a:pt x="6390" y="8411"/>
                </a:lnTo>
                <a:lnTo>
                  <a:pt x="6412" y="8432"/>
                </a:lnTo>
                <a:lnTo>
                  <a:pt x="6433" y="8453"/>
                </a:lnTo>
                <a:lnTo>
                  <a:pt x="6444" y="8461"/>
                </a:lnTo>
                <a:lnTo>
                  <a:pt x="6455" y="8469"/>
                </a:lnTo>
                <a:lnTo>
                  <a:pt x="6465" y="8475"/>
                </a:lnTo>
                <a:lnTo>
                  <a:pt x="6475" y="8480"/>
                </a:lnTo>
                <a:lnTo>
                  <a:pt x="6484" y="8483"/>
                </a:lnTo>
                <a:lnTo>
                  <a:pt x="6488" y="8483"/>
                </a:lnTo>
                <a:lnTo>
                  <a:pt x="6492" y="8483"/>
                </a:lnTo>
                <a:lnTo>
                  <a:pt x="6497" y="8482"/>
                </a:lnTo>
                <a:lnTo>
                  <a:pt x="6500" y="8478"/>
                </a:lnTo>
                <a:lnTo>
                  <a:pt x="6504" y="8475"/>
                </a:lnTo>
                <a:lnTo>
                  <a:pt x="6506" y="8470"/>
                </a:lnTo>
                <a:lnTo>
                  <a:pt x="6509" y="8464"/>
                </a:lnTo>
                <a:lnTo>
                  <a:pt x="6512" y="8457"/>
                </a:lnTo>
                <a:lnTo>
                  <a:pt x="6514" y="8440"/>
                </a:lnTo>
                <a:lnTo>
                  <a:pt x="6515" y="8422"/>
                </a:lnTo>
                <a:lnTo>
                  <a:pt x="6516" y="8400"/>
                </a:lnTo>
                <a:lnTo>
                  <a:pt x="6515" y="8377"/>
                </a:lnTo>
                <a:lnTo>
                  <a:pt x="6513" y="8353"/>
                </a:lnTo>
                <a:lnTo>
                  <a:pt x="6507" y="8304"/>
                </a:lnTo>
                <a:lnTo>
                  <a:pt x="6501" y="8260"/>
                </a:lnTo>
                <a:lnTo>
                  <a:pt x="6496" y="8225"/>
                </a:lnTo>
                <a:lnTo>
                  <a:pt x="6493" y="8203"/>
                </a:lnTo>
                <a:lnTo>
                  <a:pt x="6487" y="8126"/>
                </a:lnTo>
                <a:lnTo>
                  <a:pt x="6479" y="8045"/>
                </a:lnTo>
                <a:lnTo>
                  <a:pt x="6474" y="8003"/>
                </a:lnTo>
                <a:lnTo>
                  <a:pt x="6467" y="7962"/>
                </a:lnTo>
                <a:lnTo>
                  <a:pt x="6460" y="7920"/>
                </a:lnTo>
                <a:lnTo>
                  <a:pt x="6451" y="7879"/>
                </a:lnTo>
                <a:lnTo>
                  <a:pt x="6440" y="7838"/>
                </a:lnTo>
                <a:lnTo>
                  <a:pt x="6433" y="7818"/>
                </a:lnTo>
                <a:lnTo>
                  <a:pt x="6426" y="7798"/>
                </a:lnTo>
                <a:lnTo>
                  <a:pt x="6419" y="7780"/>
                </a:lnTo>
                <a:lnTo>
                  <a:pt x="6411" y="7761"/>
                </a:lnTo>
                <a:lnTo>
                  <a:pt x="6403" y="7743"/>
                </a:lnTo>
                <a:lnTo>
                  <a:pt x="6393" y="7724"/>
                </a:lnTo>
                <a:lnTo>
                  <a:pt x="6383" y="7708"/>
                </a:lnTo>
                <a:lnTo>
                  <a:pt x="6372" y="7691"/>
                </a:lnTo>
                <a:lnTo>
                  <a:pt x="6361" y="7675"/>
                </a:lnTo>
                <a:lnTo>
                  <a:pt x="6348" y="7659"/>
                </a:lnTo>
                <a:lnTo>
                  <a:pt x="6335" y="7644"/>
                </a:lnTo>
                <a:lnTo>
                  <a:pt x="6320" y="7630"/>
                </a:lnTo>
                <a:lnTo>
                  <a:pt x="6306" y="7617"/>
                </a:lnTo>
                <a:lnTo>
                  <a:pt x="6290" y="7604"/>
                </a:lnTo>
                <a:lnTo>
                  <a:pt x="6349" y="7595"/>
                </a:lnTo>
                <a:lnTo>
                  <a:pt x="6409" y="7585"/>
                </a:lnTo>
                <a:lnTo>
                  <a:pt x="6468" y="7573"/>
                </a:lnTo>
                <a:lnTo>
                  <a:pt x="6527" y="7561"/>
                </a:lnTo>
                <a:lnTo>
                  <a:pt x="6587" y="7547"/>
                </a:lnTo>
                <a:lnTo>
                  <a:pt x="6644" y="7532"/>
                </a:lnTo>
                <a:lnTo>
                  <a:pt x="6703" y="7516"/>
                </a:lnTo>
                <a:lnTo>
                  <a:pt x="6760" y="7498"/>
                </a:lnTo>
                <a:lnTo>
                  <a:pt x="6817" y="7479"/>
                </a:lnTo>
                <a:lnTo>
                  <a:pt x="6873" y="7458"/>
                </a:lnTo>
                <a:lnTo>
                  <a:pt x="6930" y="7437"/>
                </a:lnTo>
                <a:lnTo>
                  <a:pt x="6984" y="7413"/>
                </a:lnTo>
                <a:lnTo>
                  <a:pt x="7039" y="7388"/>
                </a:lnTo>
                <a:lnTo>
                  <a:pt x="7093" y="7361"/>
                </a:lnTo>
                <a:lnTo>
                  <a:pt x="7146" y="7332"/>
                </a:lnTo>
                <a:lnTo>
                  <a:pt x="7199" y="7302"/>
                </a:lnTo>
                <a:lnTo>
                  <a:pt x="7247" y="7272"/>
                </a:lnTo>
                <a:lnTo>
                  <a:pt x="7294" y="7242"/>
                </a:lnTo>
                <a:lnTo>
                  <a:pt x="7339" y="7210"/>
                </a:lnTo>
                <a:lnTo>
                  <a:pt x="7385" y="7177"/>
                </a:lnTo>
                <a:lnTo>
                  <a:pt x="7430" y="7142"/>
                </a:lnTo>
                <a:lnTo>
                  <a:pt x="7473" y="7106"/>
                </a:lnTo>
                <a:lnTo>
                  <a:pt x="7515" y="7070"/>
                </a:lnTo>
                <a:lnTo>
                  <a:pt x="7556" y="7032"/>
                </a:lnTo>
                <a:lnTo>
                  <a:pt x="7601" y="6990"/>
                </a:lnTo>
                <a:lnTo>
                  <a:pt x="7620" y="6974"/>
                </a:lnTo>
                <a:lnTo>
                  <a:pt x="7636" y="6959"/>
                </a:lnTo>
                <a:lnTo>
                  <a:pt x="7651" y="6947"/>
                </a:lnTo>
                <a:lnTo>
                  <a:pt x="7664" y="6938"/>
                </a:lnTo>
                <a:lnTo>
                  <a:pt x="7677" y="6930"/>
                </a:lnTo>
                <a:lnTo>
                  <a:pt x="7691" y="6926"/>
                </a:lnTo>
                <a:lnTo>
                  <a:pt x="7704" y="6924"/>
                </a:lnTo>
                <a:lnTo>
                  <a:pt x="7718" y="6923"/>
                </a:lnTo>
                <a:lnTo>
                  <a:pt x="7734" y="6925"/>
                </a:lnTo>
                <a:lnTo>
                  <a:pt x="7751" y="6929"/>
                </a:lnTo>
                <a:lnTo>
                  <a:pt x="7771" y="6936"/>
                </a:lnTo>
                <a:lnTo>
                  <a:pt x="7793" y="6944"/>
                </a:lnTo>
                <a:lnTo>
                  <a:pt x="7848" y="6965"/>
                </a:lnTo>
                <a:lnTo>
                  <a:pt x="7827" y="6990"/>
                </a:lnTo>
                <a:lnTo>
                  <a:pt x="7809" y="7014"/>
                </a:lnTo>
                <a:lnTo>
                  <a:pt x="7791" y="7038"/>
                </a:lnTo>
                <a:lnTo>
                  <a:pt x="7777" y="7062"/>
                </a:lnTo>
                <a:lnTo>
                  <a:pt x="7765" y="7086"/>
                </a:lnTo>
                <a:lnTo>
                  <a:pt x="7761" y="7098"/>
                </a:lnTo>
                <a:lnTo>
                  <a:pt x="7756" y="7109"/>
                </a:lnTo>
                <a:lnTo>
                  <a:pt x="7753" y="7120"/>
                </a:lnTo>
                <a:lnTo>
                  <a:pt x="7750" y="7133"/>
                </a:lnTo>
                <a:lnTo>
                  <a:pt x="7749" y="7144"/>
                </a:lnTo>
                <a:lnTo>
                  <a:pt x="7748" y="7155"/>
                </a:lnTo>
                <a:lnTo>
                  <a:pt x="7748" y="7167"/>
                </a:lnTo>
                <a:lnTo>
                  <a:pt x="7750" y="7177"/>
                </a:lnTo>
                <a:lnTo>
                  <a:pt x="7752" y="7188"/>
                </a:lnTo>
                <a:lnTo>
                  <a:pt x="7756" y="7198"/>
                </a:lnTo>
                <a:lnTo>
                  <a:pt x="7761" y="7209"/>
                </a:lnTo>
                <a:lnTo>
                  <a:pt x="7767" y="7219"/>
                </a:lnTo>
                <a:lnTo>
                  <a:pt x="7773" y="7229"/>
                </a:lnTo>
                <a:lnTo>
                  <a:pt x="7781" y="7240"/>
                </a:lnTo>
                <a:lnTo>
                  <a:pt x="7790" y="7249"/>
                </a:lnTo>
                <a:lnTo>
                  <a:pt x="7802" y="7258"/>
                </a:lnTo>
                <a:lnTo>
                  <a:pt x="7813" y="7267"/>
                </a:lnTo>
                <a:lnTo>
                  <a:pt x="7826" y="7277"/>
                </a:lnTo>
                <a:lnTo>
                  <a:pt x="7842" y="7285"/>
                </a:lnTo>
                <a:lnTo>
                  <a:pt x="7857" y="7293"/>
                </a:lnTo>
                <a:lnTo>
                  <a:pt x="7875" y="7301"/>
                </a:lnTo>
                <a:lnTo>
                  <a:pt x="7894" y="7308"/>
                </a:lnTo>
                <a:lnTo>
                  <a:pt x="7915" y="7316"/>
                </a:lnTo>
                <a:lnTo>
                  <a:pt x="7935" y="7322"/>
                </a:lnTo>
                <a:lnTo>
                  <a:pt x="7957" y="7326"/>
                </a:lnTo>
                <a:lnTo>
                  <a:pt x="7977" y="7329"/>
                </a:lnTo>
                <a:lnTo>
                  <a:pt x="7999" y="7331"/>
                </a:lnTo>
                <a:lnTo>
                  <a:pt x="8019" y="7331"/>
                </a:lnTo>
                <a:lnTo>
                  <a:pt x="8041" y="7331"/>
                </a:lnTo>
                <a:lnTo>
                  <a:pt x="8062" y="7330"/>
                </a:lnTo>
                <a:lnTo>
                  <a:pt x="8083" y="7328"/>
                </a:lnTo>
                <a:lnTo>
                  <a:pt x="8104" y="7325"/>
                </a:lnTo>
                <a:lnTo>
                  <a:pt x="8125" y="7322"/>
                </a:lnTo>
                <a:lnTo>
                  <a:pt x="8146" y="7317"/>
                </a:lnTo>
                <a:lnTo>
                  <a:pt x="8188" y="7306"/>
                </a:lnTo>
                <a:lnTo>
                  <a:pt x="8228" y="7294"/>
                </a:lnTo>
                <a:lnTo>
                  <a:pt x="8241" y="7290"/>
                </a:lnTo>
                <a:lnTo>
                  <a:pt x="8257" y="7287"/>
                </a:lnTo>
                <a:lnTo>
                  <a:pt x="8295" y="7282"/>
                </a:lnTo>
                <a:lnTo>
                  <a:pt x="8338" y="7277"/>
                </a:lnTo>
                <a:lnTo>
                  <a:pt x="8384" y="7271"/>
                </a:lnTo>
                <a:lnTo>
                  <a:pt x="8429" y="7266"/>
                </a:lnTo>
                <a:lnTo>
                  <a:pt x="8450" y="7263"/>
                </a:lnTo>
                <a:lnTo>
                  <a:pt x="8469" y="7260"/>
                </a:lnTo>
                <a:lnTo>
                  <a:pt x="8486" y="7256"/>
                </a:lnTo>
                <a:lnTo>
                  <a:pt x="8500" y="7252"/>
                </a:lnTo>
                <a:lnTo>
                  <a:pt x="8511" y="7248"/>
                </a:lnTo>
                <a:lnTo>
                  <a:pt x="8517" y="7245"/>
                </a:lnTo>
                <a:lnTo>
                  <a:pt x="8520" y="7243"/>
                </a:lnTo>
                <a:lnTo>
                  <a:pt x="8523" y="7239"/>
                </a:lnTo>
                <a:lnTo>
                  <a:pt x="8524" y="7234"/>
                </a:lnTo>
                <a:lnTo>
                  <a:pt x="8525" y="7229"/>
                </a:lnTo>
                <a:lnTo>
                  <a:pt x="8525" y="7223"/>
                </a:lnTo>
                <a:lnTo>
                  <a:pt x="8524" y="7216"/>
                </a:lnTo>
                <a:lnTo>
                  <a:pt x="8522" y="7208"/>
                </a:lnTo>
                <a:lnTo>
                  <a:pt x="8517" y="7189"/>
                </a:lnTo>
                <a:lnTo>
                  <a:pt x="8507" y="7168"/>
                </a:lnTo>
                <a:lnTo>
                  <a:pt x="8496" y="7145"/>
                </a:lnTo>
                <a:lnTo>
                  <a:pt x="8482" y="7119"/>
                </a:lnTo>
                <a:lnTo>
                  <a:pt x="8464" y="7092"/>
                </a:lnTo>
                <a:lnTo>
                  <a:pt x="8446" y="7064"/>
                </a:lnTo>
                <a:lnTo>
                  <a:pt x="8424" y="7034"/>
                </a:lnTo>
                <a:lnTo>
                  <a:pt x="8401" y="7004"/>
                </a:lnTo>
                <a:lnTo>
                  <a:pt x="8378" y="6975"/>
                </a:lnTo>
                <a:lnTo>
                  <a:pt x="8352" y="6945"/>
                </a:lnTo>
                <a:lnTo>
                  <a:pt x="8324" y="6916"/>
                </a:lnTo>
                <a:lnTo>
                  <a:pt x="8297" y="6888"/>
                </a:lnTo>
                <a:lnTo>
                  <a:pt x="8268" y="6862"/>
                </a:lnTo>
                <a:lnTo>
                  <a:pt x="8239" y="6836"/>
                </a:lnTo>
                <a:lnTo>
                  <a:pt x="8209" y="6813"/>
                </a:lnTo>
                <a:lnTo>
                  <a:pt x="8180" y="6794"/>
                </a:lnTo>
                <a:lnTo>
                  <a:pt x="8164" y="6785"/>
                </a:lnTo>
                <a:lnTo>
                  <a:pt x="8150" y="6776"/>
                </a:lnTo>
                <a:lnTo>
                  <a:pt x="8134" y="6769"/>
                </a:lnTo>
                <a:lnTo>
                  <a:pt x="8120" y="6762"/>
                </a:lnTo>
                <a:lnTo>
                  <a:pt x="8105" y="6757"/>
                </a:lnTo>
                <a:lnTo>
                  <a:pt x="8090" y="6752"/>
                </a:lnTo>
                <a:lnTo>
                  <a:pt x="8076" y="6749"/>
                </a:lnTo>
                <a:lnTo>
                  <a:pt x="8062" y="6745"/>
                </a:lnTo>
                <a:lnTo>
                  <a:pt x="8048" y="6743"/>
                </a:lnTo>
                <a:lnTo>
                  <a:pt x="8034" y="6743"/>
                </a:lnTo>
                <a:lnTo>
                  <a:pt x="8020" y="6744"/>
                </a:lnTo>
                <a:lnTo>
                  <a:pt x="8007" y="6747"/>
                </a:lnTo>
                <a:lnTo>
                  <a:pt x="7995" y="6750"/>
                </a:lnTo>
                <a:lnTo>
                  <a:pt x="7982" y="6755"/>
                </a:lnTo>
                <a:lnTo>
                  <a:pt x="7970" y="6761"/>
                </a:lnTo>
                <a:lnTo>
                  <a:pt x="7958" y="6768"/>
                </a:lnTo>
                <a:lnTo>
                  <a:pt x="7946" y="6777"/>
                </a:lnTo>
                <a:lnTo>
                  <a:pt x="7936" y="6788"/>
                </a:lnTo>
                <a:lnTo>
                  <a:pt x="7925" y="6800"/>
                </a:lnTo>
                <a:lnTo>
                  <a:pt x="7916" y="6813"/>
                </a:lnTo>
                <a:lnTo>
                  <a:pt x="7905" y="6829"/>
                </a:lnTo>
                <a:lnTo>
                  <a:pt x="7897" y="6846"/>
                </a:lnTo>
                <a:lnTo>
                  <a:pt x="7888" y="6865"/>
                </a:lnTo>
                <a:lnTo>
                  <a:pt x="7881" y="6885"/>
                </a:lnTo>
                <a:lnTo>
                  <a:pt x="7874" y="6908"/>
                </a:lnTo>
                <a:lnTo>
                  <a:pt x="7866" y="6932"/>
                </a:lnTo>
                <a:lnTo>
                  <a:pt x="7857" y="6929"/>
                </a:lnTo>
                <a:lnTo>
                  <a:pt x="7848" y="6926"/>
                </a:lnTo>
                <a:lnTo>
                  <a:pt x="7840" y="6922"/>
                </a:lnTo>
                <a:lnTo>
                  <a:pt x="7831" y="6917"/>
                </a:lnTo>
                <a:lnTo>
                  <a:pt x="7814" y="6906"/>
                </a:lnTo>
                <a:lnTo>
                  <a:pt x="7798" y="6893"/>
                </a:lnTo>
                <a:lnTo>
                  <a:pt x="7781" y="6882"/>
                </a:lnTo>
                <a:lnTo>
                  <a:pt x="7764" y="6870"/>
                </a:lnTo>
                <a:lnTo>
                  <a:pt x="7755" y="6866"/>
                </a:lnTo>
                <a:lnTo>
                  <a:pt x="7746" y="6861"/>
                </a:lnTo>
                <a:lnTo>
                  <a:pt x="7737" y="6856"/>
                </a:lnTo>
                <a:lnTo>
                  <a:pt x="7728" y="6853"/>
                </a:lnTo>
                <a:lnTo>
                  <a:pt x="7754" y="6823"/>
                </a:lnTo>
                <a:lnTo>
                  <a:pt x="7781" y="6791"/>
                </a:lnTo>
                <a:lnTo>
                  <a:pt x="7807" y="6758"/>
                </a:lnTo>
                <a:lnTo>
                  <a:pt x="7832" y="6725"/>
                </a:lnTo>
                <a:lnTo>
                  <a:pt x="7857" y="6692"/>
                </a:lnTo>
                <a:lnTo>
                  <a:pt x="7881" y="6658"/>
                </a:lnTo>
                <a:lnTo>
                  <a:pt x="7904" y="6624"/>
                </a:lnTo>
                <a:lnTo>
                  <a:pt x="7928" y="6590"/>
                </a:lnTo>
                <a:lnTo>
                  <a:pt x="7950" y="6555"/>
                </a:lnTo>
                <a:lnTo>
                  <a:pt x="7971" y="6519"/>
                </a:lnTo>
                <a:lnTo>
                  <a:pt x="7992" y="6484"/>
                </a:lnTo>
                <a:lnTo>
                  <a:pt x="8012" y="6448"/>
                </a:lnTo>
                <a:lnTo>
                  <a:pt x="8032" y="6411"/>
                </a:lnTo>
                <a:lnTo>
                  <a:pt x="8049" y="6374"/>
                </a:lnTo>
                <a:lnTo>
                  <a:pt x="8067" y="6337"/>
                </a:lnTo>
                <a:lnTo>
                  <a:pt x="8083" y="6299"/>
                </a:lnTo>
                <a:lnTo>
                  <a:pt x="8091" y="6277"/>
                </a:lnTo>
                <a:lnTo>
                  <a:pt x="8098" y="6250"/>
                </a:lnTo>
                <a:lnTo>
                  <a:pt x="8106" y="6220"/>
                </a:lnTo>
                <a:lnTo>
                  <a:pt x="8114" y="6186"/>
                </a:lnTo>
                <a:lnTo>
                  <a:pt x="8130" y="6111"/>
                </a:lnTo>
                <a:lnTo>
                  <a:pt x="8140" y="6073"/>
                </a:lnTo>
                <a:lnTo>
                  <a:pt x="8150" y="6034"/>
                </a:lnTo>
                <a:lnTo>
                  <a:pt x="8161" y="5997"/>
                </a:lnTo>
                <a:lnTo>
                  <a:pt x="8174" y="5962"/>
                </a:lnTo>
                <a:lnTo>
                  <a:pt x="8181" y="5945"/>
                </a:lnTo>
                <a:lnTo>
                  <a:pt x="8188" y="5930"/>
                </a:lnTo>
                <a:lnTo>
                  <a:pt x="8196" y="5915"/>
                </a:lnTo>
                <a:lnTo>
                  <a:pt x="8204" y="5902"/>
                </a:lnTo>
                <a:lnTo>
                  <a:pt x="8212" y="5890"/>
                </a:lnTo>
                <a:lnTo>
                  <a:pt x="8222" y="5879"/>
                </a:lnTo>
                <a:lnTo>
                  <a:pt x="8231" y="5870"/>
                </a:lnTo>
                <a:lnTo>
                  <a:pt x="8241" y="5863"/>
                </a:lnTo>
                <a:lnTo>
                  <a:pt x="8252" y="5857"/>
                </a:lnTo>
                <a:lnTo>
                  <a:pt x="8262" y="5853"/>
                </a:lnTo>
                <a:lnTo>
                  <a:pt x="8274" y="5852"/>
                </a:lnTo>
                <a:lnTo>
                  <a:pt x="8286" y="5852"/>
                </a:lnTo>
                <a:lnTo>
                  <a:pt x="8274" y="5863"/>
                </a:lnTo>
                <a:lnTo>
                  <a:pt x="8265" y="5874"/>
                </a:lnTo>
                <a:lnTo>
                  <a:pt x="8256" y="5885"/>
                </a:lnTo>
                <a:lnTo>
                  <a:pt x="8248" y="5895"/>
                </a:lnTo>
                <a:lnTo>
                  <a:pt x="8242" y="5905"/>
                </a:lnTo>
                <a:lnTo>
                  <a:pt x="8238" y="5914"/>
                </a:lnTo>
                <a:lnTo>
                  <a:pt x="8234" y="5924"/>
                </a:lnTo>
                <a:lnTo>
                  <a:pt x="8232" y="5933"/>
                </a:lnTo>
                <a:lnTo>
                  <a:pt x="8231" y="5942"/>
                </a:lnTo>
                <a:lnTo>
                  <a:pt x="8231" y="5950"/>
                </a:lnTo>
                <a:lnTo>
                  <a:pt x="8232" y="5959"/>
                </a:lnTo>
                <a:lnTo>
                  <a:pt x="8234" y="5967"/>
                </a:lnTo>
                <a:lnTo>
                  <a:pt x="8236" y="5974"/>
                </a:lnTo>
                <a:lnTo>
                  <a:pt x="8240" y="5981"/>
                </a:lnTo>
                <a:lnTo>
                  <a:pt x="8245" y="5988"/>
                </a:lnTo>
                <a:lnTo>
                  <a:pt x="8252" y="5996"/>
                </a:lnTo>
                <a:lnTo>
                  <a:pt x="8258" y="6002"/>
                </a:lnTo>
                <a:lnTo>
                  <a:pt x="8265" y="6008"/>
                </a:lnTo>
                <a:lnTo>
                  <a:pt x="8273" y="6014"/>
                </a:lnTo>
                <a:lnTo>
                  <a:pt x="8282" y="6020"/>
                </a:lnTo>
                <a:lnTo>
                  <a:pt x="8302" y="6030"/>
                </a:lnTo>
                <a:lnTo>
                  <a:pt x="8324" y="6041"/>
                </a:lnTo>
                <a:lnTo>
                  <a:pt x="8348" y="6050"/>
                </a:lnTo>
                <a:lnTo>
                  <a:pt x="8374" y="6058"/>
                </a:lnTo>
                <a:lnTo>
                  <a:pt x="8401" y="6066"/>
                </a:lnTo>
                <a:lnTo>
                  <a:pt x="8430" y="6073"/>
                </a:lnTo>
                <a:lnTo>
                  <a:pt x="8460" y="6080"/>
                </a:lnTo>
                <a:lnTo>
                  <a:pt x="8490" y="6085"/>
                </a:lnTo>
                <a:lnTo>
                  <a:pt x="8550" y="6094"/>
                </a:lnTo>
                <a:lnTo>
                  <a:pt x="8610" y="6102"/>
                </a:lnTo>
                <a:lnTo>
                  <a:pt x="8664" y="6109"/>
                </a:lnTo>
                <a:lnTo>
                  <a:pt x="8753" y="6119"/>
                </a:lnTo>
                <a:lnTo>
                  <a:pt x="8782" y="6123"/>
                </a:lnTo>
                <a:lnTo>
                  <a:pt x="8790" y="6125"/>
                </a:lnTo>
                <a:lnTo>
                  <a:pt x="8796" y="6128"/>
                </a:lnTo>
                <a:lnTo>
                  <a:pt x="8796" y="6122"/>
                </a:lnTo>
                <a:lnTo>
                  <a:pt x="8795" y="6117"/>
                </a:lnTo>
                <a:lnTo>
                  <a:pt x="8792" y="6103"/>
                </a:lnTo>
                <a:lnTo>
                  <a:pt x="8786" y="6090"/>
                </a:lnTo>
                <a:lnTo>
                  <a:pt x="8778" y="6075"/>
                </a:lnTo>
                <a:lnTo>
                  <a:pt x="8769" y="6060"/>
                </a:lnTo>
                <a:lnTo>
                  <a:pt x="8760" y="6046"/>
                </a:lnTo>
                <a:lnTo>
                  <a:pt x="8750" y="6033"/>
                </a:lnTo>
                <a:lnTo>
                  <a:pt x="8739" y="6020"/>
                </a:lnTo>
                <a:close/>
              </a:path>
            </a:pathLst>
          </a:custGeom>
          <a:solidFill>
            <a:srgbClr val="F564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枝叶"/>
          <p:cNvSpPr/>
          <p:nvPr/>
        </p:nvSpPr>
        <p:spPr bwMode="auto">
          <a:xfrm>
            <a:off x="6640830" y="2000250"/>
            <a:ext cx="1621155" cy="1621155"/>
          </a:xfrm>
          <a:custGeom>
            <a:avLst/>
            <a:gdLst>
              <a:gd name="T0" fmla="*/ 390202952 w 8796"/>
              <a:gd name="T1" fmla="*/ 271724212 h 8483"/>
              <a:gd name="T2" fmla="*/ 383917708 w 8796"/>
              <a:gd name="T3" fmla="*/ 244706425 h 8483"/>
              <a:gd name="T4" fmla="*/ 391985370 w 8796"/>
              <a:gd name="T5" fmla="*/ 238384968 h 8483"/>
              <a:gd name="T6" fmla="*/ 380915752 w 8796"/>
              <a:gd name="T7" fmla="*/ 248920585 h 8483"/>
              <a:gd name="T8" fmla="*/ 365484083 w 8796"/>
              <a:gd name="T9" fmla="*/ 239368417 h 8483"/>
              <a:gd name="T10" fmla="*/ 383495602 w 8796"/>
              <a:gd name="T11" fmla="*/ 262078371 h 8483"/>
              <a:gd name="T12" fmla="*/ 376975807 w 8796"/>
              <a:gd name="T13" fmla="*/ 266713947 h 8483"/>
              <a:gd name="T14" fmla="*/ 355493228 w 8796"/>
              <a:gd name="T15" fmla="*/ 272660716 h 8483"/>
              <a:gd name="T16" fmla="*/ 378945779 w 8796"/>
              <a:gd name="T17" fmla="*/ 274955140 h 8483"/>
              <a:gd name="T18" fmla="*/ 354179913 w 8796"/>
              <a:gd name="T19" fmla="*/ 315458672 h 8483"/>
              <a:gd name="T20" fmla="*/ 338466695 w 8796"/>
              <a:gd name="T21" fmla="*/ 305484871 h 8483"/>
              <a:gd name="T22" fmla="*/ 348222998 w 8796"/>
              <a:gd name="T23" fmla="*/ 325151241 h 8483"/>
              <a:gd name="T24" fmla="*/ 345737142 w 8796"/>
              <a:gd name="T25" fmla="*/ 333486106 h 8483"/>
              <a:gd name="T26" fmla="*/ 289966946 w 8796"/>
              <a:gd name="T27" fmla="*/ 351373140 h 8483"/>
              <a:gd name="T28" fmla="*/ 294610546 w 8796"/>
              <a:gd name="T29" fmla="*/ 306749119 h 8483"/>
              <a:gd name="T30" fmla="*/ 279976091 w 8796"/>
              <a:gd name="T31" fmla="*/ 348844643 h 8483"/>
              <a:gd name="T32" fmla="*/ 201035109 w 8796"/>
              <a:gd name="T33" fmla="*/ 334235266 h 8483"/>
              <a:gd name="T34" fmla="*/ 238840566 w 8796"/>
              <a:gd name="T35" fmla="*/ 287316821 h 8483"/>
              <a:gd name="T36" fmla="*/ 193952433 w 8796"/>
              <a:gd name="T37" fmla="*/ 308294383 h 8483"/>
              <a:gd name="T38" fmla="*/ 152394586 w 8796"/>
              <a:gd name="T39" fmla="*/ 308622127 h 8483"/>
              <a:gd name="T40" fmla="*/ 138463786 w 8796"/>
              <a:gd name="T41" fmla="*/ 277811380 h 8483"/>
              <a:gd name="T42" fmla="*/ 169514896 w 8796"/>
              <a:gd name="T43" fmla="*/ 230518464 h 8483"/>
              <a:gd name="T44" fmla="*/ 122093910 w 8796"/>
              <a:gd name="T45" fmla="*/ 253041074 h 8483"/>
              <a:gd name="T46" fmla="*/ 126878068 w 8796"/>
              <a:gd name="T47" fmla="*/ 283758149 h 8483"/>
              <a:gd name="T48" fmla="*/ 76314569 w 8796"/>
              <a:gd name="T49" fmla="*/ 195165812 h 8483"/>
              <a:gd name="T50" fmla="*/ 86258426 w 8796"/>
              <a:gd name="T51" fmla="*/ 200503821 h 8483"/>
              <a:gd name="T52" fmla="*/ 137853909 w 8796"/>
              <a:gd name="T53" fmla="*/ 200878292 h 8483"/>
              <a:gd name="T54" fmla="*/ 112712717 w 8796"/>
              <a:gd name="T55" fmla="*/ 178121394 h 8483"/>
              <a:gd name="T56" fmla="*/ 82318264 w 8796"/>
              <a:gd name="T57" fmla="*/ 188610283 h 8483"/>
              <a:gd name="T58" fmla="*/ 70779760 w 8796"/>
              <a:gd name="T59" fmla="*/ 100813834 h 8483"/>
              <a:gd name="T60" fmla="*/ 99204239 w 8796"/>
              <a:gd name="T61" fmla="*/ 74310920 h 8483"/>
              <a:gd name="T62" fmla="*/ 117590868 w 8796"/>
              <a:gd name="T63" fmla="*/ 52771541 h 8483"/>
              <a:gd name="T64" fmla="*/ 113275597 w 8796"/>
              <a:gd name="T65" fmla="*/ 1264248 h 8483"/>
              <a:gd name="T66" fmla="*/ 87900070 w 8796"/>
              <a:gd name="T67" fmla="*/ 36008356 h 8483"/>
              <a:gd name="T68" fmla="*/ 72749732 w 8796"/>
              <a:gd name="T69" fmla="*/ 54176189 h 8483"/>
              <a:gd name="T70" fmla="*/ 73640941 w 8796"/>
              <a:gd name="T71" fmla="*/ 72063439 h 8483"/>
              <a:gd name="T72" fmla="*/ 55301093 w 8796"/>
              <a:gd name="T73" fmla="*/ 59701542 h 8483"/>
              <a:gd name="T74" fmla="*/ 13837023 w 8796"/>
              <a:gd name="T75" fmla="*/ 97816978 h 8483"/>
              <a:gd name="T76" fmla="*/ 47749314 w 8796"/>
              <a:gd name="T77" fmla="*/ 98285338 h 8483"/>
              <a:gd name="T78" fmla="*/ 65948388 w 8796"/>
              <a:gd name="T79" fmla="*/ 72671983 h 8483"/>
              <a:gd name="T80" fmla="*/ 68528238 w 8796"/>
              <a:gd name="T81" fmla="*/ 176201658 h 8483"/>
              <a:gd name="T82" fmla="*/ 63743864 w 8796"/>
              <a:gd name="T83" fmla="*/ 178449354 h 8483"/>
              <a:gd name="T84" fmla="*/ 15431670 w 8796"/>
              <a:gd name="T85" fmla="*/ 176295330 h 8483"/>
              <a:gd name="T86" fmla="*/ 35694710 w 8796"/>
              <a:gd name="T87" fmla="*/ 197741036 h 8483"/>
              <a:gd name="T88" fmla="*/ 62805875 w 8796"/>
              <a:gd name="T89" fmla="*/ 187018291 h 8483"/>
              <a:gd name="T90" fmla="*/ 106474470 w 8796"/>
              <a:gd name="T91" fmla="*/ 263904435 h 8483"/>
              <a:gd name="T92" fmla="*/ 97843927 w 8796"/>
              <a:gd name="T93" fmla="*/ 286286861 h 8483"/>
              <a:gd name="T94" fmla="*/ 96671386 w 8796"/>
              <a:gd name="T95" fmla="*/ 346690835 h 8483"/>
              <a:gd name="T96" fmla="*/ 125470975 w 8796"/>
              <a:gd name="T97" fmla="*/ 297196950 h 8483"/>
              <a:gd name="T98" fmla="*/ 165480957 w 8796"/>
              <a:gd name="T99" fmla="*/ 319157744 h 8483"/>
              <a:gd name="T100" fmla="*/ 179177205 w 8796"/>
              <a:gd name="T101" fmla="*/ 343319291 h 8483"/>
              <a:gd name="T102" fmla="*/ 181616281 w 8796"/>
              <a:gd name="T103" fmla="*/ 392344816 h 8483"/>
              <a:gd name="T104" fmla="*/ 213042717 w 8796"/>
              <a:gd name="T105" fmla="*/ 343693979 h 8483"/>
              <a:gd name="T106" fmla="*/ 278522219 w 8796"/>
              <a:gd name="T107" fmla="*/ 360691453 h 8483"/>
              <a:gd name="T108" fmla="*/ 290013943 w 8796"/>
              <a:gd name="T109" fmla="*/ 387381495 h 8483"/>
              <a:gd name="T110" fmla="*/ 303663194 w 8796"/>
              <a:gd name="T111" fmla="*/ 374738798 h 8483"/>
              <a:gd name="T112" fmla="*/ 344236056 w 8796"/>
              <a:gd name="T113" fmla="*/ 337606811 h 8483"/>
              <a:gd name="T114" fmla="*/ 364592873 w 8796"/>
              <a:gd name="T115" fmla="*/ 338496370 h 8483"/>
              <a:gd name="T116" fmla="*/ 399630926 w 8796"/>
              <a:gd name="T117" fmla="*/ 339151858 h 8483"/>
              <a:gd name="T118" fmla="*/ 372707532 w 8796"/>
              <a:gd name="T119" fmla="*/ 317331680 h 8483"/>
              <a:gd name="T120" fmla="*/ 379133550 w 8796"/>
              <a:gd name="T121" fmla="*/ 294949254 h 8483"/>
              <a:gd name="T122" fmla="*/ 387060438 w 8796"/>
              <a:gd name="T123" fmla="*/ 280761509 h 84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796" h="8483">
                <a:moveTo>
                  <a:pt x="8739" y="6020"/>
                </a:moveTo>
                <a:lnTo>
                  <a:pt x="8739" y="6020"/>
                </a:lnTo>
                <a:lnTo>
                  <a:pt x="8722" y="6000"/>
                </a:lnTo>
                <a:lnTo>
                  <a:pt x="8707" y="5977"/>
                </a:lnTo>
                <a:lnTo>
                  <a:pt x="8691" y="5954"/>
                </a:lnTo>
                <a:lnTo>
                  <a:pt x="8677" y="5931"/>
                </a:lnTo>
                <a:lnTo>
                  <a:pt x="8650" y="5883"/>
                </a:lnTo>
                <a:lnTo>
                  <a:pt x="8636" y="5859"/>
                </a:lnTo>
                <a:lnTo>
                  <a:pt x="8621" y="5836"/>
                </a:lnTo>
                <a:lnTo>
                  <a:pt x="8605" y="5815"/>
                </a:lnTo>
                <a:lnTo>
                  <a:pt x="8588" y="5794"/>
                </a:lnTo>
                <a:lnTo>
                  <a:pt x="8579" y="5785"/>
                </a:lnTo>
                <a:lnTo>
                  <a:pt x="8569" y="5776"/>
                </a:lnTo>
                <a:lnTo>
                  <a:pt x="8560" y="5768"/>
                </a:lnTo>
                <a:lnTo>
                  <a:pt x="8548" y="5759"/>
                </a:lnTo>
                <a:lnTo>
                  <a:pt x="8537" y="5753"/>
                </a:lnTo>
                <a:lnTo>
                  <a:pt x="8526" y="5746"/>
                </a:lnTo>
                <a:lnTo>
                  <a:pt x="8512" y="5741"/>
                </a:lnTo>
                <a:lnTo>
                  <a:pt x="8499" y="5736"/>
                </a:lnTo>
                <a:lnTo>
                  <a:pt x="8486" y="5732"/>
                </a:lnTo>
                <a:lnTo>
                  <a:pt x="8470" y="5728"/>
                </a:lnTo>
                <a:lnTo>
                  <a:pt x="8455" y="5725"/>
                </a:lnTo>
                <a:lnTo>
                  <a:pt x="8438" y="5724"/>
                </a:lnTo>
                <a:lnTo>
                  <a:pt x="8428" y="5724"/>
                </a:lnTo>
                <a:lnTo>
                  <a:pt x="8419" y="5725"/>
                </a:lnTo>
                <a:lnTo>
                  <a:pt x="8409" y="5727"/>
                </a:lnTo>
                <a:lnTo>
                  <a:pt x="8398" y="5730"/>
                </a:lnTo>
                <a:lnTo>
                  <a:pt x="8388" y="5733"/>
                </a:lnTo>
                <a:lnTo>
                  <a:pt x="8379" y="5737"/>
                </a:lnTo>
                <a:lnTo>
                  <a:pt x="8370" y="5742"/>
                </a:lnTo>
                <a:lnTo>
                  <a:pt x="8360" y="5747"/>
                </a:lnTo>
                <a:lnTo>
                  <a:pt x="8352" y="5753"/>
                </a:lnTo>
                <a:lnTo>
                  <a:pt x="8345" y="5760"/>
                </a:lnTo>
                <a:lnTo>
                  <a:pt x="8338" y="5768"/>
                </a:lnTo>
                <a:lnTo>
                  <a:pt x="8332" y="5776"/>
                </a:lnTo>
                <a:lnTo>
                  <a:pt x="8327" y="5784"/>
                </a:lnTo>
                <a:lnTo>
                  <a:pt x="8322" y="5793"/>
                </a:lnTo>
                <a:lnTo>
                  <a:pt x="8319" y="5803"/>
                </a:lnTo>
                <a:lnTo>
                  <a:pt x="8318" y="5814"/>
                </a:lnTo>
                <a:lnTo>
                  <a:pt x="8317" y="5820"/>
                </a:lnTo>
                <a:lnTo>
                  <a:pt x="8314" y="5825"/>
                </a:lnTo>
                <a:lnTo>
                  <a:pt x="8310" y="5828"/>
                </a:lnTo>
                <a:lnTo>
                  <a:pt x="8304" y="5831"/>
                </a:lnTo>
                <a:lnTo>
                  <a:pt x="8298" y="5832"/>
                </a:lnTo>
                <a:lnTo>
                  <a:pt x="8291" y="5832"/>
                </a:lnTo>
                <a:lnTo>
                  <a:pt x="8274" y="5831"/>
                </a:lnTo>
                <a:lnTo>
                  <a:pt x="8256" y="5830"/>
                </a:lnTo>
                <a:lnTo>
                  <a:pt x="8237" y="5830"/>
                </a:lnTo>
                <a:lnTo>
                  <a:pt x="8228" y="5831"/>
                </a:lnTo>
                <a:lnTo>
                  <a:pt x="8220" y="5832"/>
                </a:lnTo>
                <a:lnTo>
                  <a:pt x="8211" y="5835"/>
                </a:lnTo>
                <a:lnTo>
                  <a:pt x="8204" y="5839"/>
                </a:lnTo>
                <a:lnTo>
                  <a:pt x="8205" y="5826"/>
                </a:lnTo>
                <a:lnTo>
                  <a:pt x="8206" y="5811"/>
                </a:lnTo>
                <a:lnTo>
                  <a:pt x="8205" y="5794"/>
                </a:lnTo>
                <a:lnTo>
                  <a:pt x="8205" y="5776"/>
                </a:lnTo>
                <a:lnTo>
                  <a:pt x="8201" y="5738"/>
                </a:lnTo>
                <a:lnTo>
                  <a:pt x="8196" y="5697"/>
                </a:lnTo>
                <a:lnTo>
                  <a:pt x="8190" y="5652"/>
                </a:lnTo>
                <a:lnTo>
                  <a:pt x="8183" y="5606"/>
                </a:lnTo>
                <a:lnTo>
                  <a:pt x="8167" y="5513"/>
                </a:lnTo>
                <a:lnTo>
                  <a:pt x="8161" y="5466"/>
                </a:lnTo>
                <a:lnTo>
                  <a:pt x="8156" y="5421"/>
                </a:lnTo>
                <a:lnTo>
                  <a:pt x="8153" y="5378"/>
                </a:lnTo>
                <a:lnTo>
                  <a:pt x="8153" y="5358"/>
                </a:lnTo>
                <a:lnTo>
                  <a:pt x="8153" y="5339"/>
                </a:lnTo>
                <a:lnTo>
                  <a:pt x="8153" y="5321"/>
                </a:lnTo>
                <a:lnTo>
                  <a:pt x="8155" y="5303"/>
                </a:lnTo>
                <a:lnTo>
                  <a:pt x="8157" y="5287"/>
                </a:lnTo>
                <a:lnTo>
                  <a:pt x="8161" y="5271"/>
                </a:lnTo>
                <a:lnTo>
                  <a:pt x="8165" y="5258"/>
                </a:lnTo>
                <a:lnTo>
                  <a:pt x="8170" y="5246"/>
                </a:lnTo>
                <a:lnTo>
                  <a:pt x="8177" y="5235"/>
                </a:lnTo>
                <a:lnTo>
                  <a:pt x="8185" y="5226"/>
                </a:lnTo>
                <a:lnTo>
                  <a:pt x="8182" y="5240"/>
                </a:lnTo>
                <a:lnTo>
                  <a:pt x="8182" y="5252"/>
                </a:lnTo>
                <a:lnTo>
                  <a:pt x="8183" y="5261"/>
                </a:lnTo>
                <a:lnTo>
                  <a:pt x="8186" y="5269"/>
                </a:lnTo>
                <a:lnTo>
                  <a:pt x="8190" y="5275"/>
                </a:lnTo>
                <a:lnTo>
                  <a:pt x="8196" y="5281"/>
                </a:lnTo>
                <a:lnTo>
                  <a:pt x="8204" y="5284"/>
                </a:lnTo>
                <a:lnTo>
                  <a:pt x="8212" y="5286"/>
                </a:lnTo>
                <a:lnTo>
                  <a:pt x="8223" y="5287"/>
                </a:lnTo>
                <a:lnTo>
                  <a:pt x="8234" y="5287"/>
                </a:lnTo>
                <a:lnTo>
                  <a:pt x="8245" y="5285"/>
                </a:lnTo>
                <a:lnTo>
                  <a:pt x="8259" y="5283"/>
                </a:lnTo>
                <a:lnTo>
                  <a:pt x="8272" y="5280"/>
                </a:lnTo>
                <a:lnTo>
                  <a:pt x="8285" y="5275"/>
                </a:lnTo>
                <a:lnTo>
                  <a:pt x="8315" y="5264"/>
                </a:lnTo>
                <a:lnTo>
                  <a:pt x="8344" y="5251"/>
                </a:lnTo>
                <a:lnTo>
                  <a:pt x="8374" y="5235"/>
                </a:lnTo>
                <a:lnTo>
                  <a:pt x="8401" y="5219"/>
                </a:lnTo>
                <a:lnTo>
                  <a:pt x="8426" y="5201"/>
                </a:lnTo>
                <a:lnTo>
                  <a:pt x="8449" y="5184"/>
                </a:lnTo>
                <a:lnTo>
                  <a:pt x="8458" y="5176"/>
                </a:lnTo>
                <a:lnTo>
                  <a:pt x="8466" y="5168"/>
                </a:lnTo>
                <a:lnTo>
                  <a:pt x="8473" y="5160"/>
                </a:lnTo>
                <a:lnTo>
                  <a:pt x="8479" y="5153"/>
                </a:lnTo>
                <a:lnTo>
                  <a:pt x="8483" y="5146"/>
                </a:lnTo>
                <a:lnTo>
                  <a:pt x="8485" y="5140"/>
                </a:lnTo>
                <a:lnTo>
                  <a:pt x="8485" y="5135"/>
                </a:lnTo>
                <a:lnTo>
                  <a:pt x="8484" y="5130"/>
                </a:lnTo>
                <a:lnTo>
                  <a:pt x="8481" y="5125"/>
                </a:lnTo>
                <a:lnTo>
                  <a:pt x="8476" y="5121"/>
                </a:lnTo>
                <a:lnTo>
                  <a:pt x="8471" y="5117"/>
                </a:lnTo>
                <a:lnTo>
                  <a:pt x="8464" y="5113"/>
                </a:lnTo>
                <a:lnTo>
                  <a:pt x="8457" y="5110"/>
                </a:lnTo>
                <a:lnTo>
                  <a:pt x="8449" y="5106"/>
                </a:lnTo>
                <a:lnTo>
                  <a:pt x="8429" y="5101"/>
                </a:lnTo>
                <a:lnTo>
                  <a:pt x="8407" y="5097"/>
                </a:lnTo>
                <a:lnTo>
                  <a:pt x="8383" y="5093"/>
                </a:lnTo>
                <a:lnTo>
                  <a:pt x="8357" y="5091"/>
                </a:lnTo>
                <a:lnTo>
                  <a:pt x="8331" y="5090"/>
                </a:lnTo>
                <a:lnTo>
                  <a:pt x="8305" y="5090"/>
                </a:lnTo>
                <a:lnTo>
                  <a:pt x="8280" y="5091"/>
                </a:lnTo>
                <a:lnTo>
                  <a:pt x="8257" y="5094"/>
                </a:lnTo>
                <a:lnTo>
                  <a:pt x="8235" y="5097"/>
                </a:lnTo>
                <a:lnTo>
                  <a:pt x="8217" y="5102"/>
                </a:lnTo>
                <a:lnTo>
                  <a:pt x="8209" y="5105"/>
                </a:lnTo>
                <a:lnTo>
                  <a:pt x="8202" y="5108"/>
                </a:lnTo>
                <a:lnTo>
                  <a:pt x="8197" y="5112"/>
                </a:lnTo>
                <a:lnTo>
                  <a:pt x="8193" y="5116"/>
                </a:lnTo>
                <a:lnTo>
                  <a:pt x="8193" y="5115"/>
                </a:lnTo>
                <a:lnTo>
                  <a:pt x="8193" y="5116"/>
                </a:lnTo>
                <a:lnTo>
                  <a:pt x="8193" y="5120"/>
                </a:lnTo>
                <a:lnTo>
                  <a:pt x="8187" y="5139"/>
                </a:lnTo>
                <a:lnTo>
                  <a:pt x="8166" y="5196"/>
                </a:lnTo>
                <a:lnTo>
                  <a:pt x="8145" y="5254"/>
                </a:lnTo>
                <a:lnTo>
                  <a:pt x="8135" y="5278"/>
                </a:lnTo>
                <a:lnTo>
                  <a:pt x="8119" y="5240"/>
                </a:lnTo>
                <a:lnTo>
                  <a:pt x="8103" y="5206"/>
                </a:lnTo>
                <a:lnTo>
                  <a:pt x="8084" y="5167"/>
                </a:lnTo>
                <a:lnTo>
                  <a:pt x="8065" y="5130"/>
                </a:lnTo>
                <a:lnTo>
                  <a:pt x="8054" y="5113"/>
                </a:lnTo>
                <a:lnTo>
                  <a:pt x="8045" y="5099"/>
                </a:lnTo>
                <a:lnTo>
                  <a:pt x="8037" y="5088"/>
                </a:lnTo>
                <a:lnTo>
                  <a:pt x="8029" y="5080"/>
                </a:lnTo>
                <a:lnTo>
                  <a:pt x="8026" y="5078"/>
                </a:lnTo>
                <a:lnTo>
                  <a:pt x="8022" y="5077"/>
                </a:lnTo>
                <a:lnTo>
                  <a:pt x="8019" y="5077"/>
                </a:lnTo>
                <a:lnTo>
                  <a:pt x="8017" y="5078"/>
                </a:lnTo>
                <a:lnTo>
                  <a:pt x="8017" y="5081"/>
                </a:lnTo>
                <a:lnTo>
                  <a:pt x="8020" y="5090"/>
                </a:lnTo>
                <a:lnTo>
                  <a:pt x="8032" y="5115"/>
                </a:lnTo>
                <a:lnTo>
                  <a:pt x="8068" y="5194"/>
                </a:lnTo>
                <a:lnTo>
                  <a:pt x="8104" y="5275"/>
                </a:lnTo>
                <a:lnTo>
                  <a:pt x="8121" y="5316"/>
                </a:lnTo>
                <a:lnTo>
                  <a:pt x="8112" y="5311"/>
                </a:lnTo>
                <a:lnTo>
                  <a:pt x="8103" y="5306"/>
                </a:lnTo>
                <a:lnTo>
                  <a:pt x="8094" y="5301"/>
                </a:lnTo>
                <a:lnTo>
                  <a:pt x="8088" y="5297"/>
                </a:lnTo>
                <a:lnTo>
                  <a:pt x="8082" y="5292"/>
                </a:lnTo>
                <a:lnTo>
                  <a:pt x="8077" y="5287"/>
                </a:lnTo>
                <a:lnTo>
                  <a:pt x="8073" y="5281"/>
                </a:lnTo>
                <a:lnTo>
                  <a:pt x="8070" y="5275"/>
                </a:lnTo>
                <a:lnTo>
                  <a:pt x="8065" y="5264"/>
                </a:lnTo>
                <a:lnTo>
                  <a:pt x="8060" y="5253"/>
                </a:lnTo>
                <a:lnTo>
                  <a:pt x="8058" y="5242"/>
                </a:lnTo>
                <a:lnTo>
                  <a:pt x="8057" y="5229"/>
                </a:lnTo>
                <a:lnTo>
                  <a:pt x="8055" y="5218"/>
                </a:lnTo>
                <a:lnTo>
                  <a:pt x="8052" y="5207"/>
                </a:lnTo>
                <a:lnTo>
                  <a:pt x="8048" y="5195"/>
                </a:lnTo>
                <a:lnTo>
                  <a:pt x="8042" y="5185"/>
                </a:lnTo>
                <a:lnTo>
                  <a:pt x="8038" y="5180"/>
                </a:lnTo>
                <a:lnTo>
                  <a:pt x="8034" y="5175"/>
                </a:lnTo>
                <a:lnTo>
                  <a:pt x="8028" y="5170"/>
                </a:lnTo>
                <a:lnTo>
                  <a:pt x="8021" y="5166"/>
                </a:lnTo>
                <a:lnTo>
                  <a:pt x="8014" y="5160"/>
                </a:lnTo>
                <a:lnTo>
                  <a:pt x="8005" y="5156"/>
                </a:lnTo>
                <a:lnTo>
                  <a:pt x="7996" y="5152"/>
                </a:lnTo>
                <a:lnTo>
                  <a:pt x="7984" y="5148"/>
                </a:lnTo>
                <a:lnTo>
                  <a:pt x="7971" y="5145"/>
                </a:lnTo>
                <a:lnTo>
                  <a:pt x="7959" y="5142"/>
                </a:lnTo>
                <a:lnTo>
                  <a:pt x="7933" y="5138"/>
                </a:lnTo>
                <a:lnTo>
                  <a:pt x="7884" y="5132"/>
                </a:lnTo>
                <a:lnTo>
                  <a:pt x="7859" y="5128"/>
                </a:lnTo>
                <a:lnTo>
                  <a:pt x="7847" y="5125"/>
                </a:lnTo>
                <a:lnTo>
                  <a:pt x="7835" y="5121"/>
                </a:lnTo>
                <a:lnTo>
                  <a:pt x="7822" y="5117"/>
                </a:lnTo>
                <a:lnTo>
                  <a:pt x="7810" y="5112"/>
                </a:lnTo>
                <a:lnTo>
                  <a:pt x="7799" y="5106"/>
                </a:lnTo>
                <a:lnTo>
                  <a:pt x="7786" y="5098"/>
                </a:lnTo>
                <a:lnTo>
                  <a:pt x="7789" y="5105"/>
                </a:lnTo>
                <a:lnTo>
                  <a:pt x="7792" y="5112"/>
                </a:lnTo>
                <a:lnTo>
                  <a:pt x="7805" y="5131"/>
                </a:lnTo>
                <a:lnTo>
                  <a:pt x="7820" y="5152"/>
                </a:lnTo>
                <a:lnTo>
                  <a:pt x="7839" y="5177"/>
                </a:lnTo>
                <a:lnTo>
                  <a:pt x="7860" y="5203"/>
                </a:lnTo>
                <a:lnTo>
                  <a:pt x="7883" y="5228"/>
                </a:lnTo>
                <a:lnTo>
                  <a:pt x="7906" y="5253"/>
                </a:lnTo>
                <a:lnTo>
                  <a:pt x="7931" y="5276"/>
                </a:lnTo>
                <a:lnTo>
                  <a:pt x="7955" y="5297"/>
                </a:lnTo>
                <a:lnTo>
                  <a:pt x="7966" y="5305"/>
                </a:lnTo>
                <a:lnTo>
                  <a:pt x="7976" y="5313"/>
                </a:lnTo>
                <a:lnTo>
                  <a:pt x="7987" y="5320"/>
                </a:lnTo>
                <a:lnTo>
                  <a:pt x="7997" y="5325"/>
                </a:lnTo>
                <a:lnTo>
                  <a:pt x="8006" y="5329"/>
                </a:lnTo>
                <a:lnTo>
                  <a:pt x="8014" y="5331"/>
                </a:lnTo>
                <a:lnTo>
                  <a:pt x="8021" y="5331"/>
                </a:lnTo>
                <a:lnTo>
                  <a:pt x="8028" y="5330"/>
                </a:lnTo>
                <a:lnTo>
                  <a:pt x="8033" y="5326"/>
                </a:lnTo>
                <a:lnTo>
                  <a:pt x="8037" y="5321"/>
                </a:lnTo>
                <a:lnTo>
                  <a:pt x="8040" y="5312"/>
                </a:lnTo>
                <a:lnTo>
                  <a:pt x="8041" y="5303"/>
                </a:lnTo>
                <a:lnTo>
                  <a:pt x="8041" y="5290"/>
                </a:lnTo>
                <a:lnTo>
                  <a:pt x="8040" y="5274"/>
                </a:lnTo>
                <a:lnTo>
                  <a:pt x="8058" y="5285"/>
                </a:lnTo>
                <a:lnTo>
                  <a:pt x="8075" y="5296"/>
                </a:lnTo>
                <a:lnTo>
                  <a:pt x="8090" y="5308"/>
                </a:lnTo>
                <a:lnTo>
                  <a:pt x="8103" y="5322"/>
                </a:lnTo>
                <a:lnTo>
                  <a:pt x="8114" y="5336"/>
                </a:lnTo>
                <a:lnTo>
                  <a:pt x="8124" y="5351"/>
                </a:lnTo>
                <a:lnTo>
                  <a:pt x="8132" y="5368"/>
                </a:lnTo>
                <a:lnTo>
                  <a:pt x="8140" y="5384"/>
                </a:lnTo>
                <a:lnTo>
                  <a:pt x="8146" y="5402"/>
                </a:lnTo>
                <a:lnTo>
                  <a:pt x="8151" y="5420"/>
                </a:lnTo>
                <a:lnTo>
                  <a:pt x="8155" y="5439"/>
                </a:lnTo>
                <a:lnTo>
                  <a:pt x="8158" y="5457"/>
                </a:lnTo>
                <a:lnTo>
                  <a:pt x="8164" y="5496"/>
                </a:lnTo>
                <a:lnTo>
                  <a:pt x="8168" y="5535"/>
                </a:lnTo>
                <a:lnTo>
                  <a:pt x="8176" y="5597"/>
                </a:lnTo>
                <a:lnTo>
                  <a:pt x="8180" y="5628"/>
                </a:lnTo>
                <a:lnTo>
                  <a:pt x="8182" y="5658"/>
                </a:lnTo>
                <a:lnTo>
                  <a:pt x="8183" y="5687"/>
                </a:lnTo>
                <a:lnTo>
                  <a:pt x="8183" y="5715"/>
                </a:lnTo>
                <a:lnTo>
                  <a:pt x="8181" y="5742"/>
                </a:lnTo>
                <a:lnTo>
                  <a:pt x="8179" y="5755"/>
                </a:lnTo>
                <a:lnTo>
                  <a:pt x="8177" y="5766"/>
                </a:lnTo>
                <a:lnTo>
                  <a:pt x="8173" y="5778"/>
                </a:lnTo>
                <a:lnTo>
                  <a:pt x="8169" y="5789"/>
                </a:lnTo>
                <a:lnTo>
                  <a:pt x="8164" y="5798"/>
                </a:lnTo>
                <a:lnTo>
                  <a:pt x="8159" y="5808"/>
                </a:lnTo>
                <a:lnTo>
                  <a:pt x="8153" y="5816"/>
                </a:lnTo>
                <a:lnTo>
                  <a:pt x="8145" y="5823"/>
                </a:lnTo>
                <a:lnTo>
                  <a:pt x="8136" y="5830"/>
                </a:lnTo>
                <a:lnTo>
                  <a:pt x="8127" y="5835"/>
                </a:lnTo>
                <a:lnTo>
                  <a:pt x="8117" y="5840"/>
                </a:lnTo>
                <a:lnTo>
                  <a:pt x="8106" y="5844"/>
                </a:lnTo>
                <a:lnTo>
                  <a:pt x="8092" y="5846"/>
                </a:lnTo>
                <a:lnTo>
                  <a:pt x="8079" y="5848"/>
                </a:lnTo>
                <a:lnTo>
                  <a:pt x="8064" y="5847"/>
                </a:lnTo>
                <a:lnTo>
                  <a:pt x="8047" y="5846"/>
                </a:lnTo>
                <a:lnTo>
                  <a:pt x="8029" y="5844"/>
                </a:lnTo>
                <a:lnTo>
                  <a:pt x="8010" y="5839"/>
                </a:lnTo>
                <a:lnTo>
                  <a:pt x="8020" y="5826"/>
                </a:lnTo>
                <a:lnTo>
                  <a:pt x="8030" y="5814"/>
                </a:lnTo>
                <a:lnTo>
                  <a:pt x="8037" y="5802"/>
                </a:lnTo>
                <a:lnTo>
                  <a:pt x="8043" y="5791"/>
                </a:lnTo>
                <a:lnTo>
                  <a:pt x="8048" y="5780"/>
                </a:lnTo>
                <a:lnTo>
                  <a:pt x="8052" y="5770"/>
                </a:lnTo>
                <a:lnTo>
                  <a:pt x="8054" y="5759"/>
                </a:lnTo>
                <a:lnTo>
                  <a:pt x="8056" y="5750"/>
                </a:lnTo>
                <a:lnTo>
                  <a:pt x="8056" y="5741"/>
                </a:lnTo>
                <a:lnTo>
                  <a:pt x="8055" y="5733"/>
                </a:lnTo>
                <a:lnTo>
                  <a:pt x="8053" y="5724"/>
                </a:lnTo>
                <a:lnTo>
                  <a:pt x="8051" y="5716"/>
                </a:lnTo>
                <a:lnTo>
                  <a:pt x="8047" y="5709"/>
                </a:lnTo>
                <a:lnTo>
                  <a:pt x="8042" y="5703"/>
                </a:lnTo>
                <a:lnTo>
                  <a:pt x="8037" y="5696"/>
                </a:lnTo>
                <a:lnTo>
                  <a:pt x="8030" y="5689"/>
                </a:lnTo>
                <a:lnTo>
                  <a:pt x="8022" y="5684"/>
                </a:lnTo>
                <a:lnTo>
                  <a:pt x="8014" y="5679"/>
                </a:lnTo>
                <a:lnTo>
                  <a:pt x="8006" y="5674"/>
                </a:lnTo>
                <a:lnTo>
                  <a:pt x="7996" y="5669"/>
                </a:lnTo>
                <a:lnTo>
                  <a:pt x="7975" y="5662"/>
                </a:lnTo>
                <a:lnTo>
                  <a:pt x="7952" y="5655"/>
                </a:lnTo>
                <a:lnTo>
                  <a:pt x="7926" y="5649"/>
                </a:lnTo>
                <a:lnTo>
                  <a:pt x="7899" y="5645"/>
                </a:lnTo>
                <a:lnTo>
                  <a:pt x="7870" y="5642"/>
                </a:lnTo>
                <a:lnTo>
                  <a:pt x="7841" y="5640"/>
                </a:lnTo>
                <a:lnTo>
                  <a:pt x="7811" y="5639"/>
                </a:lnTo>
                <a:lnTo>
                  <a:pt x="7780" y="5639"/>
                </a:lnTo>
                <a:lnTo>
                  <a:pt x="7749" y="5639"/>
                </a:lnTo>
                <a:lnTo>
                  <a:pt x="7718" y="5641"/>
                </a:lnTo>
                <a:lnTo>
                  <a:pt x="7689" y="5643"/>
                </a:lnTo>
                <a:lnTo>
                  <a:pt x="7660" y="5646"/>
                </a:lnTo>
                <a:lnTo>
                  <a:pt x="7632" y="5650"/>
                </a:lnTo>
                <a:lnTo>
                  <a:pt x="7605" y="5655"/>
                </a:lnTo>
                <a:lnTo>
                  <a:pt x="7581" y="5660"/>
                </a:lnTo>
                <a:lnTo>
                  <a:pt x="7558" y="5665"/>
                </a:lnTo>
                <a:lnTo>
                  <a:pt x="7539" y="5670"/>
                </a:lnTo>
                <a:lnTo>
                  <a:pt x="7521" y="5676"/>
                </a:lnTo>
                <a:lnTo>
                  <a:pt x="7507" y="5682"/>
                </a:lnTo>
                <a:lnTo>
                  <a:pt x="7497" y="5688"/>
                </a:lnTo>
                <a:lnTo>
                  <a:pt x="7492" y="5691"/>
                </a:lnTo>
                <a:lnTo>
                  <a:pt x="7489" y="5695"/>
                </a:lnTo>
                <a:lnTo>
                  <a:pt x="7487" y="5698"/>
                </a:lnTo>
                <a:lnTo>
                  <a:pt x="7486" y="5701"/>
                </a:lnTo>
                <a:lnTo>
                  <a:pt x="7486" y="5706"/>
                </a:lnTo>
                <a:lnTo>
                  <a:pt x="7487" y="5712"/>
                </a:lnTo>
                <a:lnTo>
                  <a:pt x="7489" y="5718"/>
                </a:lnTo>
                <a:lnTo>
                  <a:pt x="7493" y="5726"/>
                </a:lnTo>
                <a:lnTo>
                  <a:pt x="7504" y="5743"/>
                </a:lnTo>
                <a:lnTo>
                  <a:pt x="7519" y="5760"/>
                </a:lnTo>
                <a:lnTo>
                  <a:pt x="7537" y="5781"/>
                </a:lnTo>
                <a:lnTo>
                  <a:pt x="7556" y="5801"/>
                </a:lnTo>
                <a:lnTo>
                  <a:pt x="7579" y="5823"/>
                </a:lnTo>
                <a:lnTo>
                  <a:pt x="7602" y="5845"/>
                </a:lnTo>
                <a:lnTo>
                  <a:pt x="7651" y="5887"/>
                </a:lnTo>
                <a:lnTo>
                  <a:pt x="7696" y="5925"/>
                </a:lnTo>
                <a:lnTo>
                  <a:pt x="7734" y="5956"/>
                </a:lnTo>
                <a:lnTo>
                  <a:pt x="7760" y="5973"/>
                </a:lnTo>
                <a:lnTo>
                  <a:pt x="7770" y="5979"/>
                </a:lnTo>
                <a:lnTo>
                  <a:pt x="7780" y="5985"/>
                </a:lnTo>
                <a:lnTo>
                  <a:pt x="7802" y="5995"/>
                </a:lnTo>
                <a:lnTo>
                  <a:pt x="7823" y="6002"/>
                </a:lnTo>
                <a:lnTo>
                  <a:pt x="7846" y="6006"/>
                </a:lnTo>
                <a:lnTo>
                  <a:pt x="7869" y="6009"/>
                </a:lnTo>
                <a:lnTo>
                  <a:pt x="7892" y="6009"/>
                </a:lnTo>
                <a:lnTo>
                  <a:pt x="7902" y="6009"/>
                </a:lnTo>
                <a:lnTo>
                  <a:pt x="7914" y="6007"/>
                </a:lnTo>
                <a:lnTo>
                  <a:pt x="7924" y="6005"/>
                </a:lnTo>
                <a:lnTo>
                  <a:pt x="7933" y="6003"/>
                </a:lnTo>
                <a:lnTo>
                  <a:pt x="7943" y="5999"/>
                </a:lnTo>
                <a:lnTo>
                  <a:pt x="7953" y="5995"/>
                </a:lnTo>
                <a:lnTo>
                  <a:pt x="7961" y="5990"/>
                </a:lnTo>
                <a:lnTo>
                  <a:pt x="7969" y="5985"/>
                </a:lnTo>
                <a:lnTo>
                  <a:pt x="7976" y="5979"/>
                </a:lnTo>
                <a:lnTo>
                  <a:pt x="7983" y="5972"/>
                </a:lnTo>
                <a:lnTo>
                  <a:pt x="7990" y="5965"/>
                </a:lnTo>
                <a:lnTo>
                  <a:pt x="7995" y="5957"/>
                </a:lnTo>
                <a:lnTo>
                  <a:pt x="7999" y="5948"/>
                </a:lnTo>
                <a:lnTo>
                  <a:pt x="8002" y="5938"/>
                </a:lnTo>
                <a:lnTo>
                  <a:pt x="8005" y="5928"/>
                </a:lnTo>
                <a:lnTo>
                  <a:pt x="8006" y="5916"/>
                </a:lnTo>
                <a:lnTo>
                  <a:pt x="8007" y="5905"/>
                </a:lnTo>
                <a:lnTo>
                  <a:pt x="8006" y="5893"/>
                </a:lnTo>
                <a:lnTo>
                  <a:pt x="8004" y="5879"/>
                </a:lnTo>
                <a:lnTo>
                  <a:pt x="8001" y="5865"/>
                </a:lnTo>
                <a:lnTo>
                  <a:pt x="8010" y="5867"/>
                </a:lnTo>
                <a:lnTo>
                  <a:pt x="8020" y="5869"/>
                </a:lnTo>
                <a:lnTo>
                  <a:pt x="8039" y="5872"/>
                </a:lnTo>
                <a:lnTo>
                  <a:pt x="8058" y="5872"/>
                </a:lnTo>
                <a:lnTo>
                  <a:pt x="8079" y="5872"/>
                </a:lnTo>
                <a:lnTo>
                  <a:pt x="8098" y="5872"/>
                </a:lnTo>
                <a:lnTo>
                  <a:pt x="8118" y="5874"/>
                </a:lnTo>
                <a:lnTo>
                  <a:pt x="8127" y="5875"/>
                </a:lnTo>
                <a:lnTo>
                  <a:pt x="8136" y="5878"/>
                </a:lnTo>
                <a:lnTo>
                  <a:pt x="8145" y="5882"/>
                </a:lnTo>
                <a:lnTo>
                  <a:pt x="8154" y="5886"/>
                </a:lnTo>
                <a:lnTo>
                  <a:pt x="8148" y="5919"/>
                </a:lnTo>
                <a:lnTo>
                  <a:pt x="8142" y="5950"/>
                </a:lnTo>
                <a:lnTo>
                  <a:pt x="8134" y="5983"/>
                </a:lnTo>
                <a:lnTo>
                  <a:pt x="8127" y="6015"/>
                </a:lnTo>
                <a:lnTo>
                  <a:pt x="8118" y="6047"/>
                </a:lnTo>
                <a:lnTo>
                  <a:pt x="8110" y="6079"/>
                </a:lnTo>
                <a:lnTo>
                  <a:pt x="8100" y="6111"/>
                </a:lnTo>
                <a:lnTo>
                  <a:pt x="8089" y="6141"/>
                </a:lnTo>
                <a:lnTo>
                  <a:pt x="8079" y="6172"/>
                </a:lnTo>
                <a:lnTo>
                  <a:pt x="8068" y="6204"/>
                </a:lnTo>
                <a:lnTo>
                  <a:pt x="8043" y="6265"/>
                </a:lnTo>
                <a:lnTo>
                  <a:pt x="8016" y="6325"/>
                </a:lnTo>
                <a:lnTo>
                  <a:pt x="7988" y="6385"/>
                </a:lnTo>
                <a:lnTo>
                  <a:pt x="7957" y="6443"/>
                </a:lnTo>
                <a:lnTo>
                  <a:pt x="7924" y="6501"/>
                </a:lnTo>
                <a:lnTo>
                  <a:pt x="7889" y="6557"/>
                </a:lnTo>
                <a:lnTo>
                  <a:pt x="7852" y="6612"/>
                </a:lnTo>
                <a:lnTo>
                  <a:pt x="7814" y="6666"/>
                </a:lnTo>
                <a:lnTo>
                  <a:pt x="7774" y="6719"/>
                </a:lnTo>
                <a:lnTo>
                  <a:pt x="7733" y="6770"/>
                </a:lnTo>
                <a:lnTo>
                  <a:pt x="7690" y="6820"/>
                </a:lnTo>
                <a:lnTo>
                  <a:pt x="7680" y="6807"/>
                </a:lnTo>
                <a:lnTo>
                  <a:pt x="7671" y="6796"/>
                </a:lnTo>
                <a:lnTo>
                  <a:pt x="7661" y="6786"/>
                </a:lnTo>
                <a:lnTo>
                  <a:pt x="7650" y="6777"/>
                </a:lnTo>
                <a:lnTo>
                  <a:pt x="7638" y="6770"/>
                </a:lnTo>
                <a:lnTo>
                  <a:pt x="7627" y="6764"/>
                </a:lnTo>
                <a:lnTo>
                  <a:pt x="7615" y="6759"/>
                </a:lnTo>
                <a:lnTo>
                  <a:pt x="7602" y="6754"/>
                </a:lnTo>
                <a:lnTo>
                  <a:pt x="7577" y="6745"/>
                </a:lnTo>
                <a:lnTo>
                  <a:pt x="7551" y="6737"/>
                </a:lnTo>
                <a:lnTo>
                  <a:pt x="7524" y="6727"/>
                </a:lnTo>
                <a:lnTo>
                  <a:pt x="7512" y="6722"/>
                </a:lnTo>
                <a:lnTo>
                  <a:pt x="7499" y="6715"/>
                </a:lnTo>
                <a:lnTo>
                  <a:pt x="7503" y="6699"/>
                </a:lnTo>
                <a:lnTo>
                  <a:pt x="7506" y="6684"/>
                </a:lnTo>
                <a:lnTo>
                  <a:pt x="7508" y="6669"/>
                </a:lnTo>
                <a:lnTo>
                  <a:pt x="7509" y="6655"/>
                </a:lnTo>
                <a:lnTo>
                  <a:pt x="7509" y="6641"/>
                </a:lnTo>
                <a:lnTo>
                  <a:pt x="7509" y="6627"/>
                </a:lnTo>
                <a:lnTo>
                  <a:pt x="7507" y="6614"/>
                </a:lnTo>
                <a:lnTo>
                  <a:pt x="7504" y="6602"/>
                </a:lnTo>
                <a:lnTo>
                  <a:pt x="7501" y="6590"/>
                </a:lnTo>
                <a:lnTo>
                  <a:pt x="7496" y="6578"/>
                </a:lnTo>
                <a:lnTo>
                  <a:pt x="7490" y="6568"/>
                </a:lnTo>
                <a:lnTo>
                  <a:pt x="7484" y="6557"/>
                </a:lnTo>
                <a:lnTo>
                  <a:pt x="7478" y="6548"/>
                </a:lnTo>
                <a:lnTo>
                  <a:pt x="7471" y="6539"/>
                </a:lnTo>
                <a:lnTo>
                  <a:pt x="7463" y="6531"/>
                </a:lnTo>
                <a:lnTo>
                  <a:pt x="7453" y="6523"/>
                </a:lnTo>
                <a:lnTo>
                  <a:pt x="7444" y="6516"/>
                </a:lnTo>
                <a:lnTo>
                  <a:pt x="7434" y="6510"/>
                </a:lnTo>
                <a:lnTo>
                  <a:pt x="7423" y="6504"/>
                </a:lnTo>
                <a:lnTo>
                  <a:pt x="7411" y="6500"/>
                </a:lnTo>
                <a:lnTo>
                  <a:pt x="7400" y="6496"/>
                </a:lnTo>
                <a:lnTo>
                  <a:pt x="7388" y="6493"/>
                </a:lnTo>
                <a:lnTo>
                  <a:pt x="7374" y="6490"/>
                </a:lnTo>
                <a:lnTo>
                  <a:pt x="7361" y="6489"/>
                </a:lnTo>
                <a:lnTo>
                  <a:pt x="7348" y="6488"/>
                </a:lnTo>
                <a:lnTo>
                  <a:pt x="7333" y="6489"/>
                </a:lnTo>
                <a:lnTo>
                  <a:pt x="7319" y="6490"/>
                </a:lnTo>
                <a:lnTo>
                  <a:pt x="7304" y="6492"/>
                </a:lnTo>
                <a:lnTo>
                  <a:pt x="7289" y="6495"/>
                </a:lnTo>
                <a:lnTo>
                  <a:pt x="7274" y="6498"/>
                </a:lnTo>
                <a:lnTo>
                  <a:pt x="7258" y="6503"/>
                </a:lnTo>
                <a:lnTo>
                  <a:pt x="7243" y="6509"/>
                </a:lnTo>
                <a:lnTo>
                  <a:pt x="7233" y="6514"/>
                </a:lnTo>
                <a:lnTo>
                  <a:pt x="7216" y="6524"/>
                </a:lnTo>
                <a:lnTo>
                  <a:pt x="7169" y="6554"/>
                </a:lnTo>
                <a:lnTo>
                  <a:pt x="7108" y="6595"/>
                </a:lnTo>
                <a:lnTo>
                  <a:pt x="7043" y="6643"/>
                </a:lnTo>
                <a:lnTo>
                  <a:pt x="7010" y="6667"/>
                </a:lnTo>
                <a:lnTo>
                  <a:pt x="6978" y="6691"/>
                </a:lnTo>
                <a:lnTo>
                  <a:pt x="6949" y="6715"/>
                </a:lnTo>
                <a:lnTo>
                  <a:pt x="6923" y="6736"/>
                </a:lnTo>
                <a:lnTo>
                  <a:pt x="6903" y="6755"/>
                </a:lnTo>
                <a:lnTo>
                  <a:pt x="6886" y="6771"/>
                </a:lnTo>
                <a:lnTo>
                  <a:pt x="6881" y="6778"/>
                </a:lnTo>
                <a:lnTo>
                  <a:pt x="6877" y="6785"/>
                </a:lnTo>
                <a:lnTo>
                  <a:pt x="6875" y="6790"/>
                </a:lnTo>
                <a:lnTo>
                  <a:pt x="6874" y="6794"/>
                </a:lnTo>
                <a:lnTo>
                  <a:pt x="6878" y="6794"/>
                </a:lnTo>
                <a:lnTo>
                  <a:pt x="6888" y="6798"/>
                </a:lnTo>
                <a:lnTo>
                  <a:pt x="6926" y="6810"/>
                </a:lnTo>
                <a:lnTo>
                  <a:pt x="7043" y="6853"/>
                </a:lnTo>
                <a:lnTo>
                  <a:pt x="7106" y="6878"/>
                </a:lnTo>
                <a:lnTo>
                  <a:pt x="7164" y="6900"/>
                </a:lnTo>
                <a:lnTo>
                  <a:pt x="7207" y="6917"/>
                </a:lnTo>
                <a:lnTo>
                  <a:pt x="7221" y="6924"/>
                </a:lnTo>
                <a:lnTo>
                  <a:pt x="7228" y="6927"/>
                </a:lnTo>
                <a:lnTo>
                  <a:pt x="7241" y="6936"/>
                </a:lnTo>
                <a:lnTo>
                  <a:pt x="7254" y="6943"/>
                </a:lnTo>
                <a:lnTo>
                  <a:pt x="7268" y="6948"/>
                </a:lnTo>
                <a:lnTo>
                  <a:pt x="7281" y="6953"/>
                </a:lnTo>
                <a:lnTo>
                  <a:pt x="7294" y="6957"/>
                </a:lnTo>
                <a:lnTo>
                  <a:pt x="7308" y="6959"/>
                </a:lnTo>
                <a:lnTo>
                  <a:pt x="7321" y="6961"/>
                </a:lnTo>
                <a:lnTo>
                  <a:pt x="7335" y="6962"/>
                </a:lnTo>
                <a:lnTo>
                  <a:pt x="7349" y="6962"/>
                </a:lnTo>
                <a:lnTo>
                  <a:pt x="7362" y="6961"/>
                </a:lnTo>
                <a:lnTo>
                  <a:pt x="7374" y="6959"/>
                </a:lnTo>
                <a:lnTo>
                  <a:pt x="7388" y="6957"/>
                </a:lnTo>
                <a:lnTo>
                  <a:pt x="7400" y="6953"/>
                </a:lnTo>
                <a:lnTo>
                  <a:pt x="7412" y="6949"/>
                </a:lnTo>
                <a:lnTo>
                  <a:pt x="7424" y="6944"/>
                </a:lnTo>
                <a:lnTo>
                  <a:pt x="7435" y="6938"/>
                </a:lnTo>
                <a:lnTo>
                  <a:pt x="7446" y="6931"/>
                </a:lnTo>
                <a:lnTo>
                  <a:pt x="7457" y="6924"/>
                </a:lnTo>
                <a:lnTo>
                  <a:pt x="7466" y="6916"/>
                </a:lnTo>
                <a:lnTo>
                  <a:pt x="7474" y="6907"/>
                </a:lnTo>
                <a:lnTo>
                  <a:pt x="7482" y="6898"/>
                </a:lnTo>
                <a:lnTo>
                  <a:pt x="7489" y="6887"/>
                </a:lnTo>
                <a:lnTo>
                  <a:pt x="7496" y="6877"/>
                </a:lnTo>
                <a:lnTo>
                  <a:pt x="7501" y="6866"/>
                </a:lnTo>
                <a:lnTo>
                  <a:pt x="7506" y="6853"/>
                </a:lnTo>
                <a:lnTo>
                  <a:pt x="7509" y="6841"/>
                </a:lnTo>
                <a:lnTo>
                  <a:pt x="7511" y="6828"/>
                </a:lnTo>
                <a:lnTo>
                  <a:pt x="7512" y="6814"/>
                </a:lnTo>
                <a:lnTo>
                  <a:pt x="7512" y="6800"/>
                </a:lnTo>
                <a:lnTo>
                  <a:pt x="7511" y="6785"/>
                </a:lnTo>
                <a:lnTo>
                  <a:pt x="7508" y="6770"/>
                </a:lnTo>
                <a:lnTo>
                  <a:pt x="7504" y="6755"/>
                </a:lnTo>
                <a:lnTo>
                  <a:pt x="7521" y="6760"/>
                </a:lnTo>
                <a:lnTo>
                  <a:pt x="7541" y="6765"/>
                </a:lnTo>
                <a:lnTo>
                  <a:pt x="7562" y="6772"/>
                </a:lnTo>
                <a:lnTo>
                  <a:pt x="7573" y="6776"/>
                </a:lnTo>
                <a:lnTo>
                  <a:pt x="7583" y="6781"/>
                </a:lnTo>
                <a:lnTo>
                  <a:pt x="7593" y="6788"/>
                </a:lnTo>
                <a:lnTo>
                  <a:pt x="7603" y="6795"/>
                </a:lnTo>
                <a:lnTo>
                  <a:pt x="7613" y="6803"/>
                </a:lnTo>
                <a:lnTo>
                  <a:pt x="7622" y="6812"/>
                </a:lnTo>
                <a:lnTo>
                  <a:pt x="7630" y="6823"/>
                </a:lnTo>
                <a:lnTo>
                  <a:pt x="7637" y="6835"/>
                </a:lnTo>
                <a:lnTo>
                  <a:pt x="7643" y="6849"/>
                </a:lnTo>
                <a:lnTo>
                  <a:pt x="7649" y="6865"/>
                </a:lnTo>
                <a:lnTo>
                  <a:pt x="7612" y="6904"/>
                </a:lnTo>
                <a:lnTo>
                  <a:pt x="7574" y="6942"/>
                </a:lnTo>
                <a:lnTo>
                  <a:pt x="7536" y="6980"/>
                </a:lnTo>
                <a:lnTo>
                  <a:pt x="7496" y="7017"/>
                </a:lnTo>
                <a:lnTo>
                  <a:pt x="7455" y="7053"/>
                </a:lnTo>
                <a:lnTo>
                  <a:pt x="7413" y="7088"/>
                </a:lnTo>
                <a:lnTo>
                  <a:pt x="7371" y="7122"/>
                </a:lnTo>
                <a:lnTo>
                  <a:pt x="7328" y="7155"/>
                </a:lnTo>
                <a:lnTo>
                  <a:pt x="7285" y="7188"/>
                </a:lnTo>
                <a:lnTo>
                  <a:pt x="7240" y="7219"/>
                </a:lnTo>
                <a:lnTo>
                  <a:pt x="7195" y="7249"/>
                </a:lnTo>
                <a:lnTo>
                  <a:pt x="7149" y="7278"/>
                </a:lnTo>
                <a:lnTo>
                  <a:pt x="7102" y="7305"/>
                </a:lnTo>
                <a:lnTo>
                  <a:pt x="7055" y="7331"/>
                </a:lnTo>
                <a:lnTo>
                  <a:pt x="7007" y="7356"/>
                </a:lnTo>
                <a:lnTo>
                  <a:pt x="6958" y="7378"/>
                </a:lnTo>
                <a:lnTo>
                  <a:pt x="6924" y="7393"/>
                </a:lnTo>
                <a:lnTo>
                  <a:pt x="6882" y="7409"/>
                </a:lnTo>
                <a:lnTo>
                  <a:pt x="6835" y="7428"/>
                </a:lnTo>
                <a:lnTo>
                  <a:pt x="6782" y="7446"/>
                </a:lnTo>
                <a:lnTo>
                  <a:pt x="6723" y="7466"/>
                </a:lnTo>
                <a:lnTo>
                  <a:pt x="6663" y="7484"/>
                </a:lnTo>
                <a:lnTo>
                  <a:pt x="6600" y="7502"/>
                </a:lnTo>
                <a:lnTo>
                  <a:pt x="6536" y="7518"/>
                </a:lnTo>
                <a:lnTo>
                  <a:pt x="6474" y="7531"/>
                </a:lnTo>
                <a:lnTo>
                  <a:pt x="6442" y="7537"/>
                </a:lnTo>
                <a:lnTo>
                  <a:pt x="6411" y="7543"/>
                </a:lnTo>
                <a:lnTo>
                  <a:pt x="6381" y="7547"/>
                </a:lnTo>
                <a:lnTo>
                  <a:pt x="6352" y="7550"/>
                </a:lnTo>
                <a:lnTo>
                  <a:pt x="6324" y="7552"/>
                </a:lnTo>
                <a:lnTo>
                  <a:pt x="6296" y="7553"/>
                </a:lnTo>
                <a:lnTo>
                  <a:pt x="6270" y="7553"/>
                </a:lnTo>
                <a:lnTo>
                  <a:pt x="6245" y="7552"/>
                </a:lnTo>
                <a:lnTo>
                  <a:pt x="6222" y="7549"/>
                </a:lnTo>
                <a:lnTo>
                  <a:pt x="6200" y="7546"/>
                </a:lnTo>
                <a:lnTo>
                  <a:pt x="6180" y="7540"/>
                </a:lnTo>
                <a:lnTo>
                  <a:pt x="6162" y="7532"/>
                </a:lnTo>
                <a:lnTo>
                  <a:pt x="6154" y="7528"/>
                </a:lnTo>
                <a:lnTo>
                  <a:pt x="6146" y="7524"/>
                </a:lnTo>
                <a:lnTo>
                  <a:pt x="6139" y="7519"/>
                </a:lnTo>
                <a:lnTo>
                  <a:pt x="6131" y="7514"/>
                </a:lnTo>
                <a:lnTo>
                  <a:pt x="6149" y="7512"/>
                </a:lnTo>
                <a:lnTo>
                  <a:pt x="6165" y="7509"/>
                </a:lnTo>
                <a:lnTo>
                  <a:pt x="6182" y="7504"/>
                </a:lnTo>
                <a:lnTo>
                  <a:pt x="6197" y="7497"/>
                </a:lnTo>
                <a:lnTo>
                  <a:pt x="6212" y="7490"/>
                </a:lnTo>
                <a:lnTo>
                  <a:pt x="6226" y="7482"/>
                </a:lnTo>
                <a:lnTo>
                  <a:pt x="6239" y="7472"/>
                </a:lnTo>
                <a:lnTo>
                  <a:pt x="6253" y="7460"/>
                </a:lnTo>
                <a:lnTo>
                  <a:pt x="6265" y="7449"/>
                </a:lnTo>
                <a:lnTo>
                  <a:pt x="6276" y="7436"/>
                </a:lnTo>
                <a:lnTo>
                  <a:pt x="6288" y="7422"/>
                </a:lnTo>
                <a:lnTo>
                  <a:pt x="6299" y="7407"/>
                </a:lnTo>
                <a:lnTo>
                  <a:pt x="6308" y="7392"/>
                </a:lnTo>
                <a:lnTo>
                  <a:pt x="6318" y="7376"/>
                </a:lnTo>
                <a:lnTo>
                  <a:pt x="6327" y="7360"/>
                </a:lnTo>
                <a:lnTo>
                  <a:pt x="6336" y="7342"/>
                </a:lnTo>
                <a:lnTo>
                  <a:pt x="6343" y="7325"/>
                </a:lnTo>
                <a:lnTo>
                  <a:pt x="6350" y="7307"/>
                </a:lnTo>
                <a:lnTo>
                  <a:pt x="6356" y="7289"/>
                </a:lnTo>
                <a:lnTo>
                  <a:pt x="6363" y="7271"/>
                </a:lnTo>
                <a:lnTo>
                  <a:pt x="6373" y="7234"/>
                </a:lnTo>
                <a:lnTo>
                  <a:pt x="6381" y="7197"/>
                </a:lnTo>
                <a:lnTo>
                  <a:pt x="6387" y="7163"/>
                </a:lnTo>
                <a:lnTo>
                  <a:pt x="6390" y="7128"/>
                </a:lnTo>
                <a:lnTo>
                  <a:pt x="6391" y="7096"/>
                </a:lnTo>
                <a:lnTo>
                  <a:pt x="6389" y="7066"/>
                </a:lnTo>
                <a:lnTo>
                  <a:pt x="6385" y="7030"/>
                </a:lnTo>
                <a:lnTo>
                  <a:pt x="6376" y="6966"/>
                </a:lnTo>
                <a:lnTo>
                  <a:pt x="6364" y="6885"/>
                </a:lnTo>
                <a:lnTo>
                  <a:pt x="6348" y="6796"/>
                </a:lnTo>
                <a:lnTo>
                  <a:pt x="6331" y="6707"/>
                </a:lnTo>
                <a:lnTo>
                  <a:pt x="6323" y="6667"/>
                </a:lnTo>
                <a:lnTo>
                  <a:pt x="6314" y="6631"/>
                </a:lnTo>
                <a:lnTo>
                  <a:pt x="6306" y="6601"/>
                </a:lnTo>
                <a:lnTo>
                  <a:pt x="6298" y="6576"/>
                </a:lnTo>
                <a:lnTo>
                  <a:pt x="6294" y="6567"/>
                </a:lnTo>
                <a:lnTo>
                  <a:pt x="6290" y="6560"/>
                </a:lnTo>
                <a:lnTo>
                  <a:pt x="6287" y="6554"/>
                </a:lnTo>
                <a:lnTo>
                  <a:pt x="6283" y="6552"/>
                </a:lnTo>
                <a:lnTo>
                  <a:pt x="6281" y="6551"/>
                </a:lnTo>
                <a:lnTo>
                  <a:pt x="6278" y="6551"/>
                </a:lnTo>
                <a:lnTo>
                  <a:pt x="6272" y="6553"/>
                </a:lnTo>
                <a:lnTo>
                  <a:pt x="6265" y="6559"/>
                </a:lnTo>
                <a:lnTo>
                  <a:pt x="6256" y="6566"/>
                </a:lnTo>
                <a:lnTo>
                  <a:pt x="6245" y="6575"/>
                </a:lnTo>
                <a:lnTo>
                  <a:pt x="6234" y="6587"/>
                </a:lnTo>
                <a:lnTo>
                  <a:pt x="6209" y="6615"/>
                </a:lnTo>
                <a:lnTo>
                  <a:pt x="6179" y="6650"/>
                </a:lnTo>
                <a:lnTo>
                  <a:pt x="6147" y="6690"/>
                </a:lnTo>
                <a:lnTo>
                  <a:pt x="6114" y="6733"/>
                </a:lnTo>
                <a:lnTo>
                  <a:pt x="6079" y="6778"/>
                </a:lnTo>
                <a:lnTo>
                  <a:pt x="6012" y="6871"/>
                </a:lnTo>
                <a:lnTo>
                  <a:pt x="5953" y="6956"/>
                </a:lnTo>
                <a:lnTo>
                  <a:pt x="5908" y="7024"/>
                </a:lnTo>
                <a:lnTo>
                  <a:pt x="5893" y="7047"/>
                </a:lnTo>
                <a:lnTo>
                  <a:pt x="5884" y="7063"/>
                </a:lnTo>
                <a:lnTo>
                  <a:pt x="5870" y="7092"/>
                </a:lnTo>
                <a:lnTo>
                  <a:pt x="5857" y="7119"/>
                </a:lnTo>
                <a:lnTo>
                  <a:pt x="5847" y="7145"/>
                </a:lnTo>
                <a:lnTo>
                  <a:pt x="5839" y="7169"/>
                </a:lnTo>
                <a:lnTo>
                  <a:pt x="5833" y="7191"/>
                </a:lnTo>
                <a:lnTo>
                  <a:pt x="5827" y="7212"/>
                </a:lnTo>
                <a:lnTo>
                  <a:pt x="5824" y="7232"/>
                </a:lnTo>
                <a:lnTo>
                  <a:pt x="5822" y="7251"/>
                </a:lnTo>
                <a:lnTo>
                  <a:pt x="5823" y="7267"/>
                </a:lnTo>
                <a:lnTo>
                  <a:pt x="5824" y="7284"/>
                </a:lnTo>
                <a:lnTo>
                  <a:pt x="5827" y="7299"/>
                </a:lnTo>
                <a:lnTo>
                  <a:pt x="5832" y="7314"/>
                </a:lnTo>
                <a:lnTo>
                  <a:pt x="5838" y="7327"/>
                </a:lnTo>
                <a:lnTo>
                  <a:pt x="5845" y="7340"/>
                </a:lnTo>
                <a:lnTo>
                  <a:pt x="5853" y="7353"/>
                </a:lnTo>
                <a:lnTo>
                  <a:pt x="5862" y="7365"/>
                </a:lnTo>
                <a:lnTo>
                  <a:pt x="5873" y="7376"/>
                </a:lnTo>
                <a:lnTo>
                  <a:pt x="5884" y="7386"/>
                </a:lnTo>
                <a:lnTo>
                  <a:pt x="5896" y="7398"/>
                </a:lnTo>
                <a:lnTo>
                  <a:pt x="5910" y="7408"/>
                </a:lnTo>
                <a:lnTo>
                  <a:pt x="5938" y="7429"/>
                </a:lnTo>
                <a:lnTo>
                  <a:pt x="5969" y="7450"/>
                </a:lnTo>
                <a:lnTo>
                  <a:pt x="6003" y="7473"/>
                </a:lnTo>
                <a:lnTo>
                  <a:pt x="6039" y="7497"/>
                </a:lnTo>
                <a:lnTo>
                  <a:pt x="6076" y="7524"/>
                </a:lnTo>
                <a:lnTo>
                  <a:pt x="6094" y="7539"/>
                </a:lnTo>
                <a:lnTo>
                  <a:pt x="6113" y="7554"/>
                </a:lnTo>
                <a:lnTo>
                  <a:pt x="6051" y="7559"/>
                </a:lnTo>
                <a:lnTo>
                  <a:pt x="5990" y="7562"/>
                </a:lnTo>
                <a:lnTo>
                  <a:pt x="5929" y="7564"/>
                </a:lnTo>
                <a:lnTo>
                  <a:pt x="5869" y="7565"/>
                </a:lnTo>
                <a:lnTo>
                  <a:pt x="5809" y="7564"/>
                </a:lnTo>
                <a:lnTo>
                  <a:pt x="5748" y="7563"/>
                </a:lnTo>
                <a:lnTo>
                  <a:pt x="5690" y="7560"/>
                </a:lnTo>
                <a:lnTo>
                  <a:pt x="5630" y="7556"/>
                </a:lnTo>
                <a:lnTo>
                  <a:pt x="5572" y="7551"/>
                </a:lnTo>
                <a:lnTo>
                  <a:pt x="5513" y="7545"/>
                </a:lnTo>
                <a:lnTo>
                  <a:pt x="5455" y="7537"/>
                </a:lnTo>
                <a:lnTo>
                  <a:pt x="5397" y="7528"/>
                </a:lnTo>
                <a:lnTo>
                  <a:pt x="5340" y="7519"/>
                </a:lnTo>
                <a:lnTo>
                  <a:pt x="5282" y="7508"/>
                </a:lnTo>
                <a:lnTo>
                  <a:pt x="5226" y="7496"/>
                </a:lnTo>
                <a:lnTo>
                  <a:pt x="5168" y="7483"/>
                </a:lnTo>
                <a:lnTo>
                  <a:pt x="5112" y="7469"/>
                </a:lnTo>
                <a:lnTo>
                  <a:pt x="5056" y="7453"/>
                </a:lnTo>
                <a:lnTo>
                  <a:pt x="5000" y="7438"/>
                </a:lnTo>
                <a:lnTo>
                  <a:pt x="4944" y="7420"/>
                </a:lnTo>
                <a:lnTo>
                  <a:pt x="4888" y="7402"/>
                </a:lnTo>
                <a:lnTo>
                  <a:pt x="4832" y="7382"/>
                </a:lnTo>
                <a:lnTo>
                  <a:pt x="4778" y="7363"/>
                </a:lnTo>
                <a:lnTo>
                  <a:pt x="4722" y="7341"/>
                </a:lnTo>
                <a:lnTo>
                  <a:pt x="4667" y="7319"/>
                </a:lnTo>
                <a:lnTo>
                  <a:pt x="4612" y="7296"/>
                </a:lnTo>
                <a:lnTo>
                  <a:pt x="4558" y="7271"/>
                </a:lnTo>
                <a:lnTo>
                  <a:pt x="4502" y="7247"/>
                </a:lnTo>
                <a:lnTo>
                  <a:pt x="4448" y="7221"/>
                </a:lnTo>
                <a:lnTo>
                  <a:pt x="4394" y="7194"/>
                </a:lnTo>
                <a:lnTo>
                  <a:pt x="4340" y="7167"/>
                </a:lnTo>
                <a:lnTo>
                  <a:pt x="4286" y="7138"/>
                </a:lnTo>
                <a:lnTo>
                  <a:pt x="4308" y="7137"/>
                </a:lnTo>
                <a:lnTo>
                  <a:pt x="4331" y="7135"/>
                </a:lnTo>
                <a:lnTo>
                  <a:pt x="4353" y="7131"/>
                </a:lnTo>
                <a:lnTo>
                  <a:pt x="4374" y="7126"/>
                </a:lnTo>
                <a:lnTo>
                  <a:pt x="4395" y="7119"/>
                </a:lnTo>
                <a:lnTo>
                  <a:pt x="4415" y="7112"/>
                </a:lnTo>
                <a:lnTo>
                  <a:pt x="4434" y="7103"/>
                </a:lnTo>
                <a:lnTo>
                  <a:pt x="4453" y="7094"/>
                </a:lnTo>
                <a:lnTo>
                  <a:pt x="4471" y="7083"/>
                </a:lnTo>
                <a:lnTo>
                  <a:pt x="4489" y="7071"/>
                </a:lnTo>
                <a:lnTo>
                  <a:pt x="4505" y="7059"/>
                </a:lnTo>
                <a:lnTo>
                  <a:pt x="4522" y="7045"/>
                </a:lnTo>
                <a:lnTo>
                  <a:pt x="4538" y="7031"/>
                </a:lnTo>
                <a:lnTo>
                  <a:pt x="4554" y="7017"/>
                </a:lnTo>
                <a:lnTo>
                  <a:pt x="4569" y="7000"/>
                </a:lnTo>
                <a:lnTo>
                  <a:pt x="4584" y="6985"/>
                </a:lnTo>
                <a:lnTo>
                  <a:pt x="4598" y="6967"/>
                </a:lnTo>
                <a:lnTo>
                  <a:pt x="4611" y="6950"/>
                </a:lnTo>
                <a:lnTo>
                  <a:pt x="4637" y="6915"/>
                </a:lnTo>
                <a:lnTo>
                  <a:pt x="4662" y="6877"/>
                </a:lnTo>
                <a:lnTo>
                  <a:pt x="4685" y="6839"/>
                </a:lnTo>
                <a:lnTo>
                  <a:pt x="4707" y="6801"/>
                </a:lnTo>
                <a:lnTo>
                  <a:pt x="4728" y="6763"/>
                </a:lnTo>
                <a:lnTo>
                  <a:pt x="4767" y="6688"/>
                </a:lnTo>
                <a:lnTo>
                  <a:pt x="4776" y="6675"/>
                </a:lnTo>
                <a:lnTo>
                  <a:pt x="4790" y="6652"/>
                </a:lnTo>
                <a:lnTo>
                  <a:pt x="4836" y="6582"/>
                </a:lnTo>
                <a:lnTo>
                  <a:pt x="4896" y="6492"/>
                </a:lnTo>
                <a:lnTo>
                  <a:pt x="4928" y="6441"/>
                </a:lnTo>
                <a:lnTo>
                  <a:pt x="4961" y="6390"/>
                </a:lnTo>
                <a:lnTo>
                  <a:pt x="4991" y="6340"/>
                </a:lnTo>
                <a:lnTo>
                  <a:pt x="5020" y="6290"/>
                </a:lnTo>
                <a:lnTo>
                  <a:pt x="5046" y="6244"/>
                </a:lnTo>
                <a:lnTo>
                  <a:pt x="5067" y="6202"/>
                </a:lnTo>
                <a:lnTo>
                  <a:pt x="5076" y="6183"/>
                </a:lnTo>
                <a:lnTo>
                  <a:pt x="5083" y="6165"/>
                </a:lnTo>
                <a:lnTo>
                  <a:pt x="5088" y="6150"/>
                </a:lnTo>
                <a:lnTo>
                  <a:pt x="5092" y="6136"/>
                </a:lnTo>
                <a:lnTo>
                  <a:pt x="5093" y="6125"/>
                </a:lnTo>
                <a:lnTo>
                  <a:pt x="5092" y="6116"/>
                </a:lnTo>
                <a:lnTo>
                  <a:pt x="5091" y="6112"/>
                </a:lnTo>
                <a:lnTo>
                  <a:pt x="5090" y="6109"/>
                </a:lnTo>
                <a:lnTo>
                  <a:pt x="5087" y="6107"/>
                </a:lnTo>
                <a:lnTo>
                  <a:pt x="5084" y="6104"/>
                </a:lnTo>
                <a:lnTo>
                  <a:pt x="5083" y="6105"/>
                </a:lnTo>
                <a:lnTo>
                  <a:pt x="5080" y="6107"/>
                </a:lnTo>
                <a:lnTo>
                  <a:pt x="5071" y="6111"/>
                </a:lnTo>
                <a:lnTo>
                  <a:pt x="5044" y="6129"/>
                </a:lnTo>
                <a:lnTo>
                  <a:pt x="4962" y="6187"/>
                </a:lnTo>
                <a:lnTo>
                  <a:pt x="4915" y="6220"/>
                </a:lnTo>
                <a:lnTo>
                  <a:pt x="4872" y="6248"/>
                </a:lnTo>
                <a:lnTo>
                  <a:pt x="4853" y="6261"/>
                </a:lnTo>
                <a:lnTo>
                  <a:pt x="4836" y="6271"/>
                </a:lnTo>
                <a:lnTo>
                  <a:pt x="4823" y="6278"/>
                </a:lnTo>
                <a:lnTo>
                  <a:pt x="4812" y="6282"/>
                </a:lnTo>
                <a:lnTo>
                  <a:pt x="4756" y="6299"/>
                </a:lnTo>
                <a:lnTo>
                  <a:pt x="4700" y="6313"/>
                </a:lnTo>
                <a:lnTo>
                  <a:pt x="4644" y="6327"/>
                </a:lnTo>
                <a:lnTo>
                  <a:pt x="4588" y="6342"/>
                </a:lnTo>
                <a:lnTo>
                  <a:pt x="4533" y="6357"/>
                </a:lnTo>
                <a:lnTo>
                  <a:pt x="4505" y="6366"/>
                </a:lnTo>
                <a:lnTo>
                  <a:pt x="4479" y="6376"/>
                </a:lnTo>
                <a:lnTo>
                  <a:pt x="4452" y="6386"/>
                </a:lnTo>
                <a:lnTo>
                  <a:pt x="4425" y="6397"/>
                </a:lnTo>
                <a:lnTo>
                  <a:pt x="4399" y="6410"/>
                </a:lnTo>
                <a:lnTo>
                  <a:pt x="4372" y="6424"/>
                </a:lnTo>
                <a:lnTo>
                  <a:pt x="4325" y="6451"/>
                </a:lnTo>
                <a:lnTo>
                  <a:pt x="4275" y="6479"/>
                </a:lnTo>
                <a:lnTo>
                  <a:pt x="4251" y="6496"/>
                </a:lnTo>
                <a:lnTo>
                  <a:pt x="4227" y="6512"/>
                </a:lnTo>
                <a:lnTo>
                  <a:pt x="4202" y="6529"/>
                </a:lnTo>
                <a:lnTo>
                  <a:pt x="4180" y="6547"/>
                </a:lnTo>
                <a:lnTo>
                  <a:pt x="4156" y="6565"/>
                </a:lnTo>
                <a:lnTo>
                  <a:pt x="4135" y="6584"/>
                </a:lnTo>
                <a:lnTo>
                  <a:pt x="4113" y="6604"/>
                </a:lnTo>
                <a:lnTo>
                  <a:pt x="4093" y="6624"/>
                </a:lnTo>
                <a:lnTo>
                  <a:pt x="4074" y="6646"/>
                </a:lnTo>
                <a:lnTo>
                  <a:pt x="4057" y="6668"/>
                </a:lnTo>
                <a:lnTo>
                  <a:pt x="4040" y="6691"/>
                </a:lnTo>
                <a:lnTo>
                  <a:pt x="4026" y="6715"/>
                </a:lnTo>
                <a:lnTo>
                  <a:pt x="4021" y="6725"/>
                </a:lnTo>
                <a:lnTo>
                  <a:pt x="4017" y="6736"/>
                </a:lnTo>
                <a:lnTo>
                  <a:pt x="4012" y="6748"/>
                </a:lnTo>
                <a:lnTo>
                  <a:pt x="4010" y="6759"/>
                </a:lnTo>
                <a:lnTo>
                  <a:pt x="4008" y="6770"/>
                </a:lnTo>
                <a:lnTo>
                  <a:pt x="4008" y="6781"/>
                </a:lnTo>
                <a:lnTo>
                  <a:pt x="4008" y="6793"/>
                </a:lnTo>
                <a:lnTo>
                  <a:pt x="4009" y="6805"/>
                </a:lnTo>
                <a:lnTo>
                  <a:pt x="4010" y="6816"/>
                </a:lnTo>
                <a:lnTo>
                  <a:pt x="4012" y="6828"/>
                </a:lnTo>
                <a:lnTo>
                  <a:pt x="4020" y="6852"/>
                </a:lnTo>
                <a:lnTo>
                  <a:pt x="4028" y="6876"/>
                </a:lnTo>
                <a:lnTo>
                  <a:pt x="4039" y="6899"/>
                </a:lnTo>
                <a:lnTo>
                  <a:pt x="4051" y="6922"/>
                </a:lnTo>
                <a:lnTo>
                  <a:pt x="4065" y="6945"/>
                </a:lnTo>
                <a:lnTo>
                  <a:pt x="4079" y="6967"/>
                </a:lnTo>
                <a:lnTo>
                  <a:pt x="4094" y="6989"/>
                </a:lnTo>
                <a:lnTo>
                  <a:pt x="4123" y="7031"/>
                </a:lnTo>
                <a:lnTo>
                  <a:pt x="4150" y="7068"/>
                </a:lnTo>
                <a:lnTo>
                  <a:pt x="3945" y="6967"/>
                </a:lnTo>
                <a:lnTo>
                  <a:pt x="3841" y="6918"/>
                </a:lnTo>
                <a:lnTo>
                  <a:pt x="3738" y="6867"/>
                </a:lnTo>
                <a:lnTo>
                  <a:pt x="3637" y="6815"/>
                </a:lnTo>
                <a:lnTo>
                  <a:pt x="3535" y="6762"/>
                </a:lnTo>
                <a:lnTo>
                  <a:pt x="3486" y="6734"/>
                </a:lnTo>
                <a:lnTo>
                  <a:pt x="3435" y="6706"/>
                </a:lnTo>
                <a:lnTo>
                  <a:pt x="3386" y="6678"/>
                </a:lnTo>
                <a:lnTo>
                  <a:pt x="3337" y="6648"/>
                </a:lnTo>
                <a:lnTo>
                  <a:pt x="3292" y="6620"/>
                </a:lnTo>
                <a:lnTo>
                  <a:pt x="3249" y="6591"/>
                </a:lnTo>
                <a:lnTo>
                  <a:pt x="3206" y="6562"/>
                </a:lnTo>
                <a:lnTo>
                  <a:pt x="3165" y="6531"/>
                </a:lnTo>
                <a:lnTo>
                  <a:pt x="3125" y="6500"/>
                </a:lnTo>
                <a:lnTo>
                  <a:pt x="3085" y="6467"/>
                </a:lnTo>
                <a:lnTo>
                  <a:pt x="3046" y="6432"/>
                </a:lnTo>
                <a:lnTo>
                  <a:pt x="3007" y="6397"/>
                </a:lnTo>
                <a:lnTo>
                  <a:pt x="2958" y="6351"/>
                </a:lnTo>
                <a:lnTo>
                  <a:pt x="2910" y="6305"/>
                </a:lnTo>
                <a:lnTo>
                  <a:pt x="2862" y="6256"/>
                </a:lnTo>
                <a:lnTo>
                  <a:pt x="2816" y="6208"/>
                </a:lnTo>
                <a:lnTo>
                  <a:pt x="2799" y="6190"/>
                </a:lnTo>
                <a:lnTo>
                  <a:pt x="2786" y="6172"/>
                </a:lnTo>
                <a:lnTo>
                  <a:pt x="2777" y="6157"/>
                </a:lnTo>
                <a:lnTo>
                  <a:pt x="2771" y="6142"/>
                </a:lnTo>
                <a:lnTo>
                  <a:pt x="2767" y="6128"/>
                </a:lnTo>
                <a:lnTo>
                  <a:pt x="2764" y="6115"/>
                </a:lnTo>
                <a:lnTo>
                  <a:pt x="2763" y="6102"/>
                </a:lnTo>
                <a:lnTo>
                  <a:pt x="2763" y="6089"/>
                </a:lnTo>
                <a:lnTo>
                  <a:pt x="2764" y="6063"/>
                </a:lnTo>
                <a:lnTo>
                  <a:pt x="2763" y="6050"/>
                </a:lnTo>
                <a:lnTo>
                  <a:pt x="2762" y="6035"/>
                </a:lnTo>
                <a:lnTo>
                  <a:pt x="2759" y="6019"/>
                </a:lnTo>
                <a:lnTo>
                  <a:pt x="2753" y="6002"/>
                </a:lnTo>
                <a:lnTo>
                  <a:pt x="2745" y="5983"/>
                </a:lnTo>
                <a:lnTo>
                  <a:pt x="2734" y="5963"/>
                </a:lnTo>
                <a:lnTo>
                  <a:pt x="2753" y="5968"/>
                </a:lnTo>
                <a:lnTo>
                  <a:pt x="2773" y="5972"/>
                </a:lnTo>
                <a:lnTo>
                  <a:pt x="2793" y="5974"/>
                </a:lnTo>
                <a:lnTo>
                  <a:pt x="2813" y="5974"/>
                </a:lnTo>
                <a:lnTo>
                  <a:pt x="2833" y="5972"/>
                </a:lnTo>
                <a:lnTo>
                  <a:pt x="2853" y="5969"/>
                </a:lnTo>
                <a:lnTo>
                  <a:pt x="2873" y="5965"/>
                </a:lnTo>
                <a:lnTo>
                  <a:pt x="2893" y="5959"/>
                </a:lnTo>
                <a:lnTo>
                  <a:pt x="2913" y="5951"/>
                </a:lnTo>
                <a:lnTo>
                  <a:pt x="2933" y="5942"/>
                </a:lnTo>
                <a:lnTo>
                  <a:pt x="2952" y="5933"/>
                </a:lnTo>
                <a:lnTo>
                  <a:pt x="2972" y="5922"/>
                </a:lnTo>
                <a:lnTo>
                  <a:pt x="2990" y="5909"/>
                </a:lnTo>
                <a:lnTo>
                  <a:pt x="3010" y="5897"/>
                </a:lnTo>
                <a:lnTo>
                  <a:pt x="3028" y="5883"/>
                </a:lnTo>
                <a:lnTo>
                  <a:pt x="3047" y="5868"/>
                </a:lnTo>
                <a:lnTo>
                  <a:pt x="3064" y="5854"/>
                </a:lnTo>
                <a:lnTo>
                  <a:pt x="3083" y="5837"/>
                </a:lnTo>
                <a:lnTo>
                  <a:pt x="3117" y="5804"/>
                </a:lnTo>
                <a:lnTo>
                  <a:pt x="3149" y="5771"/>
                </a:lnTo>
                <a:lnTo>
                  <a:pt x="3178" y="5736"/>
                </a:lnTo>
                <a:lnTo>
                  <a:pt x="3206" y="5702"/>
                </a:lnTo>
                <a:lnTo>
                  <a:pt x="3232" y="5668"/>
                </a:lnTo>
                <a:lnTo>
                  <a:pt x="3254" y="5635"/>
                </a:lnTo>
                <a:lnTo>
                  <a:pt x="3274" y="5604"/>
                </a:lnTo>
                <a:lnTo>
                  <a:pt x="3285" y="5586"/>
                </a:lnTo>
                <a:lnTo>
                  <a:pt x="3295" y="5565"/>
                </a:lnTo>
                <a:lnTo>
                  <a:pt x="3316" y="5524"/>
                </a:lnTo>
                <a:lnTo>
                  <a:pt x="3336" y="5480"/>
                </a:lnTo>
                <a:lnTo>
                  <a:pt x="3353" y="5435"/>
                </a:lnTo>
                <a:lnTo>
                  <a:pt x="3370" y="5388"/>
                </a:lnTo>
                <a:lnTo>
                  <a:pt x="3388" y="5340"/>
                </a:lnTo>
                <a:lnTo>
                  <a:pt x="3405" y="5293"/>
                </a:lnTo>
                <a:lnTo>
                  <a:pt x="3424" y="5246"/>
                </a:lnTo>
                <a:lnTo>
                  <a:pt x="3442" y="5198"/>
                </a:lnTo>
                <a:lnTo>
                  <a:pt x="3462" y="5153"/>
                </a:lnTo>
                <a:lnTo>
                  <a:pt x="3483" y="5109"/>
                </a:lnTo>
                <a:lnTo>
                  <a:pt x="3495" y="5087"/>
                </a:lnTo>
                <a:lnTo>
                  <a:pt x="3507" y="5067"/>
                </a:lnTo>
                <a:lnTo>
                  <a:pt x="3519" y="5046"/>
                </a:lnTo>
                <a:lnTo>
                  <a:pt x="3533" y="5027"/>
                </a:lnTo>
                <a:lnTo>
                  <a:pt x="3547" y="5007"/>
                </a:lnTo>
                <a:lnTo>
                  <a:pt x="3562" y="4990"/>
                </a:lnTo>
                <a:lnTo>
                  <a:pt x="3577" y="4972"/>
                </a:lnTo>
                <a:lnTo>
                  <a:pt x="3593" y="4956"/>
                </a:lnTo>
                <a:lnTo>
                  <a:pt x="3610" y="4941"/>
                </a:lnTo>
                <a:lnTo>
                  <a:pt x="3628" y="4926"/>
                </a:lnTo>
                <a:lnTo>
                  <a:pt x="3614" y="4923"/>
                </a:lnTo>
                <a:lnTo>
                  <a:pt x="3599" y="4922"/>
                </a:lnTo>
                <a:lnTo>
                  <a:pt x="3583" y="4922"/>
                </a:lnTo>
                <a:lnTo>
                  <a:pt x="3568" y="4922"/>
                </a:lnTo>
                <a:lnTo>
                  <a:pt x="3552" y="4924"/>
                </a:lnTo>
                <a:lnTo>
                  <a:pt x="3536" y="4926"/>
                </a:lnTo>
                <a:lnTo>
                  <a:pt x="3519" y="4929"/>
                </a:lnTo>
                <a:lnTo>
                  <a:pt x="3503" y="4933"/>
                </a:lnTo>
                <a:lnTo>
                  <a:pt x="3469" y="4944"/>
                </a:lnTo>
                <a:lnTo>
                  <a:pt x="3434" y="4956"/>
                </a:lnTo>
                <a:lnTo>
                  <a:pt x="3399" y="4969"/>
                </a:lnTo>
                <a:lnTo>
                  <a:pt x="3363" y="4985"/>
                </a:lnTo>
                <a:lnTo>
                  <a:pt x="3292" y="5017"/>
                </a:lnTo>
                <a:lnTo>
                  <a:pt x="3224" y="5047"/>
                </a:lnTo>
                <a:lnTo>
                  <a:pt x="3190" y="5061"/>
                </a:lnTo>
                <a:lnTo>
                  <a:pt x="3158" y="5073"/>
                </a:lnTo>
                <a:lnTo>
                  <a:pt x="3126" y="5083"/>
                </a:lnTo>
                <a:lnTo>
                  <a:pt x="3112" y="5086"/>
                </a:lnTo>
                <a:lnTo>
                  <a:pt x="3096" y="5091"/>
                </a:lnTo>
                <a:lnTo>
                  <a:pt x="3065" y="5097"/>
                </a:lnTo>
                <a:lnTo>
                  <a:pt x="3036" y="5103"/>
                </a:lnTo>
                <a:lnTo>
                  <a:pt x="3006" y="5111"/>
                </a:lnTo>
                <a:lnTo>
                  <a:pt x="2977" y="5119"/>
                </a:lnTo>
                <a:lnTo>
                  <a:pt x="2950" y="5128"/>
                </a:lnTo>
                <a:lnTo>
                  <a:pt x="2924" y="5138"/>
                </a:lnTo>
                <a:lnTo>
                  <a:pt x="2897" y="5149"/>
                </a:lnTo>
                <a:lnTo>
                  <a:pt x="2872" y="5160"/>
                </a:lnTo>
                <a:lnTo>
                  <a:pt x="2848" y="5174"/>
                </a:lnTo>
                <a:lnTo>
                  <a:pt x="2823" y="5188"/>
                </a:lnTo>
                <a:lnTo>
                  <a:pt x="2799" y="5204"/>
                </a:lnTo>
                <a:lnTo>
                  <a:pt x="2776" y="5221"/>
                </a:lnTo>
                <a:lnTo>
                  <a:pt x="2753" y="5241"/>
                </a:lnTo>
                <a:lnTo>
                  <a:pt x="2731" y="5261"/>
                </a:lnTo>
                <a:lnTo>
                  <a:pt x="2708" y="5284"/>
                </a:lnTo>
                <a:lnTo>
                  <a:pt x="2686" y="5307"/>
                </a:lnTo>
                <a:lnTo>
                  <a:pt x="2647" y="5351"/>
                </a:lnTo>
                <a:lnTo>
                  <a:pt x="2626" y="5376"/>
                </a:lnTo>
                <a:lnTo>
                  <a:pt x="2603" y="5404"/>
                </a:lnTo>
                <a:lnTo>
                  <a:pt x="2581" y="5433"/>
                </a:lnTo>
                <a:lnTo>
                  <a:pt x="2559" y="5462"/>
                </a:lnTo>
                <a:lnTo>
                  <a:pt x="2538" y="5493"/>
                </a:lnTo>
                <a:lnTo>
                  <a:pt x="2520" y="5525"/>
                </a:lnTo>
                <a:lnTo>
                  <a:pt x="2512" y="5540"/>
                </a:lnTo>
                <a:lnTo>
                  <a:pt x="2505" y="5557"/>
                </a:lnTo>
                <a:lnTo>
                  <a:pt x="2497" y="5573"/>
                </a:lnTo>
                <a:lnTo>
                  <a:pt x="2492" y="5589"/>
                </a:lnTo>
                <a:lnTo>
                  <a:pt x="2488" y="5605"/>
                </a:lnTo>
                <a:lnTo>
                  <a:pt x="2484" y="5621"/>
                </a:lnTo>
                <a:lnTo>
                  <a:pt x="2482" y="5636"/>
                </a:lnTo>
                <a:lnTo>
                  <a:pt x="2482" y="5651"/>
                </a:lnTo>
                <a:lnTo>
                  <a:pt x="2482" y="5667"/>
                </a:lnTo>
                <a:lnTo>
                  <a:pt x="2484" y="5682"/>
                </a:lnTo>
                <a:lnTo>
                  <a:pt x="2488" y="5697"/>
                </a:lnTo>
                <a:lnTo>
                  <a:pt x="2493" y="5711"/>
                </a:lnTo>
                <a:lnTo>
                  <a:pt x="2500" y="5725"/>
                </a:lnTo>
                <a:lnTo>
                  <a:pt x="2510" y="5739"/>
                </a:lnTo>
                <a:lnTo>
                  <a:pt x="2521" y="5752"/>
                </a:lnTo>
                <a:lnTo>
                  <a:pt x="2533" y="5764"/>
                </a:lnTo>
                <a:lnTo>
                  <a:pt x="2559" y="5788"/>
                </a:lnTo>
                <a:lnTo>
                  <a:pt x="2574" y="5802"/>
                </a:lnTo>
                <a:lnTo>
                  <a:pt x="2590" y="5819"/>
                </a:lnTo>
                <a:lnTo>
                  <a:pt x="2606" y="5837"/>
                </a:lnTo>
                <a:lnTo>
                  <a:pt x="2623" y="5857"/>
                </a:lnTo>
                <a:lnTo>
                  <a:pt x="2639" y="5877"/>
                </a:lnTo>
                <a:lnTo>
                  <a:pt x="2655" y="5899"/>
                </a:lnTo>
                <a:lnTo>
                  <a:pt x="2669" y="5922"/>
                </a:lnTo>
                <a:lnTo>
                  <a:pt x="2681" y="5944"/>
                </a:lnTo>
                <a:lnTo>
                  <a:pt x="2692" y="5967"/>
                </a:lnTo>
                <a:lnTo>
                  <a:pt x="2696" y="5979"/>
                </a:lnTo>
                <a:lnTo>
                  <a:pt x="2700" y="5990"/>
                </a:lnTo>
                <a:lnTo>
                  <a:pt x="2703" y="6003"/>
                </a:lnTo>
                <a:lnTo>
                  <a:pt x="2705" y="6014"/>
                </a:lnTo>
                <a:lnTo>
                  <a:pt x="2706" y="6025"/>
                </a:lnTo>
                <a:lnTo>
                  <a:pt x="2707" y="6038"/>
                </a:lnTo>
                <a:lnTo>
                  <a:pt x="2706" y="6049"/>
                </a:lnTo>
                <a:lnTo>
                  <a:pt x="2705" y="6060"/>
                </a:lnTo>
                <a:lnTo>
                  <a:pt x="2702" y="6072"/>
                </a:lnTo>
                <a:lnTo>
                  <a:pt x="2699" y="6082"/>
                </a:lnTo>
                <a:lnTo>
                  <a:pt x="2646" y="6023"/>
                </a:lnTo>
                <a:lnTo>
                  <a:pt x="2595" y="5964"/>
                </a:lnTo>
                <a:lnTo>
                  <a:pt x="2544" y="5903"/>
                </a:lnTo>
                <a:lnTo>
                  <a:pt x="2493" y="5843"/>
                </a:lnTo>
                <a:lnTo>
                  <a:pt x="2444" y="5781"/>
                </a:lnTo>
                <a:lnTo>
                  <a:pt x="2396" y="5719"/>
                </a:lnTo>
                <a:lnTo>
                  <a:pt x="2347" y="5657"/>
                </a:lnTo>
                <a:lnTo>
                  <a:pt x="2300" y="5593"/>
                </a:lnTo>
                <a:lnTo>
                  <a:pt x="2254" y="5529"/>
                </a:lnTo>
                <a:lnTo>
                  <a:pt x="2209" y="5464"/>
                </a:lnTo>
                <a:lnTo>
                  <a:pt x="2165" y="5399"/>
                </a:lnTo>
                <a:lnTo>
                  <a:pt x="2121" y="5333"/>
                </a:lnTo>
                <a:lnTo>
                  <a:pt x="2079" y="5266"/>
                </a:lnTo>
                <a:lnTo>
                  <a:pt x="2038" y="5198"/>
                </a:lnTo>
                <a:lnTo>
                  <a:pt x="1998" y="5131"/>
                </a:lnTo>
                <a:lnTo>
                  <a:pt x="1959" y="5063"/>
                </a:lnTo>
                <a:lnTo>
                  <a:pt x="1917" y="4986"/>
                </a:lnTo>
                <a:lnTo>
                  <a:pt x="1877" y="4908"/>
                </a:lnTo>
                <a:lnTo>
                  <a:pt x="1838" y="4829"/>
                </a:lnTo>
                <a:lnTo>
                  <a:pt x="1802" y="4749"/>
                </a:lnTo>
                <a:lnTo>
                  <a:pt x="1767" y="4669"/>
                </a:lnTo>
                <a:lnTo>
                  <a:pt x="1734" y="4588"/>
                </a:lnTo>
                <a:lnTo>
                  <a:pt x="1704" y="4506"/>
                </a:lnTo>
                <a:lnTo>
                  <a:pt x="1690" y="4464"/>
                </a:lnTo>
                <a:lnTo>
                  <a:pt x="1676" y="4423"/>
                </a:lnTo>
                <a:lnTo>
                  <a:pt x="1656" y="4360"/>
                </a:lnTo>
                <a:lnTo>
                  <a:pt x="1647" y="4327"/>
                </a:lnTo>
                <a:lnTo>
                  <a:pt x="1639" y="4294"/>
                </a:lnTo>
                <a:lnTo>
                  <a:pt x="1633" y="4262"/>
                </a:lnTo>
                <a:lnTo>
                  <a:pt x="1628" y="4229"/>
                </a:lnTo>
                <a:lnTo>
                  <a:pt x="1627" y="4213"/>
                </a:lnTo>
                <a:lnTo>
                  <a:pt x="1626" y="4198"/>
                </a:lnTo>
                <a:lnTo>
                  <a:pt x="1626" y="4182"/>
                </a:lnTo>
                <a:lnTo>
                  <a:pt x="1627" y="4168"/>
                </a:lnTo>
                <a:lnTo>
                  <a:pt x="1629" y="4154"/>
                </a:lnTo>
                <a:lnTo>
                  <a:pt x="1633" y="4139"/>
                </a:lnTo>
                <a:lnTo>
                  <a:pt x="1637" y="4126"/>
                </a:lnTo>
                <a:lnTo>
                  <a:pt x="1642" y="4114"/>
                </a:lnTo>
                <a:lnTo>
                  <a:pt x="1649" y="4101"/>
                </a:lnTo>
                <a:lnTo>
                  <a:pt x="1656" y="4090"/>
                </a:lnTo>
                <a:lnTo>
                  <a:pt x="1665" y="4080"/>
                </a:lnTo>
                <a:lnTo>
                  <a:pt x="1676" y="4069"/>
                </a:lnTo>
                <a:lnTo>
                  <a:pt x="1687" y="4061"/>
                </a:lnTo>
                <a:lnTo>
                  <a:pt x="1700" y="4053"/>
                </a:lnTo>
                <a:lnTo>
                  <a:pt x="1715" y="4046"/>
                </a:lnTo>
                <a:lnTo>
                  <a:pt x="1731" y="4040"/>
                </a:lnTo>
                <a:lnTo>
                  <a:pt x="1750" y="4035"/>
                </a:lnTo>
                <a:lnTo>
                  <a:pt x="1769" y="4031"/>
                </a:lnTo>
                <a:lnTo>
                  <a:pt x="1791" y="4028"/>
                </a:lnTo>
                <a:lnTo>
                  <a:pt x="1814" y="4027"/>
                </a:lnTo>
                <a:lnTo>
                  <a:pt x="1804" y="4041"/>
                </a:lnTo>
                <a:lnTo>
                  <a:pt x="1796" y="4053"/>
                </a:lnTo>
                <a:lnTo>
                  <a:pt x="1789" y="4065"/>
                </a:lnTo>
                <a:lnTo>
                  <a:pt x="1782" y="4078"/>
                </a:lnTo>
                <a:lnTo>
                  <a:pt x="1777" y="4090"/>
                </a:lnTo>
                <a:lnTo>
                  <a:pt x="1773" y="4101"/>
                </a:lnTo>
                <a:lnTo>
                  <a:pt x="1770" y="4114"/>
                </a:lnTo>
                <a:lnTo>
                  <a:pt x="1767" y="4125"/>
                </a:lnTo>
                <a:lnTo>
                  <a:pt x="1766" y="4136"/>
                </a:lnTo>
                <a:lnTo>
                  <a:pt x="1766" y="4148"/>
                </a:lnTo>
                <a:lnTo>
                  <a:pt x="1766" y="4158"/>
                </a:lnTo>
                <a:lnTo>
                  <a:pt x="1767" y="4169"/>
                </a:lnTo>
                <a:lnTo>
                  <a:pt x="1769" y="4179"/>
                </a:lnTo>
                <a:lnTo>
                  <a:pt x="1772" y="4190"/>
                </a:lnTo>
                <a:lnTo>
                  <a:pt x="1776" y="4200"/>
                </a:lnTo>
                <a:lnTo>
                  <a:pt x="1780" y="4209"/>
                </a:lnTo>
                <a:lnTo>
                  <a:pt x="1786" y="4219"/>
                </a:lnTo>
                <a:lnTo>
                  <a:pt x="1792" y="4229"/>
                </a:lnTo>
                <a:lnTo>
                  <a:pt x="1798" y="4238"/>
                </a:lnTo>
                <a:lnTo>
                  <a:pt x="1805" y="4247"/>
                </a:lnTo>
                <a:lnTo>
                  <a:pt x="1820" y="4266"/>
                </a:lnTo>
                <a:lnTo>
                  <a:pt x="1839" y="4282"/>
                </a:lnTo>
                <a:lnTo>
                  <a:pt x="1860" y="4299"/>
                </a:lnTo>
                <a:lnTo>
                  <a:pt x="1881" y="4314"/>
                </a:lnTo>
                <a:lnTo>
                  <a:pt x="1905" y="4328"/>
                </a:lnTo>
                <a:lnTo>
                  <a:pt x="1929" y="4342"/>
                </a:lnTo>
                <a:lnTo>
                  <a:pt x="1955" y="4355"/>
                </a:lnTo>
                <a:lnTo>
                  <a:pt x="1982" y="4367"/>
                </a:lnTo>
                <a:lnTo>
                  <a:pt x="2009" y="4379"/>
                </a:lnTo>
                <a:lnTo>
                  <a:pt x="2037" y="4389"/>
                </a:lnTo>
                <a:lnTo>
                  <a:pt x="2065" y="4398"/>
                </a:lnTo>
                <a:lnTo>
                  <a:pt x="2094" y="4407"/>
                </a:lnTo>
                <a:lnTo>
                  <a:pt x="2121" y="4416"/>
                </a:lnTo>
                <a:lnTo>
                  <a:pt x="2149" y="4423"/>
                </a:lnTo>
                <a:lnTo>
                  <a:pt x="2176" y="4429"/>
                </a:lnTo>
                <a:lnTo>
                  <a:pt x="2202" y="4434"/>
                </a:lnTo>
                <a:lnTo>
                  <a:pt x="2227" y="4439"/>
                </a:lnTo>
                <a:lnTo>
                  <a:pt x="2251" y="4443"/>
                </a:lnTo>
                <a:lnTo>
                  <a:pt x="2272" y="4445"/>
                </a:lnTo>
                <a:lnTo>
                  <a:pt x="2293" y="4447"/>
                </a:lnTo>
                <a:lnTo>
                  <a:pt x="2311" y="4450"/>
                </a:lnTo>
                <a:lnTo>
                  <a:pt x="2328" y="4450"/>
                </a:lnTo>
                <a:lnTo>
                  <a:pt x="2356" y="4449"/>
                </a:lnTo>
                <a:lnTo>
                  <a:pt x="2382" y="4446"/>
                </a:lnTo>
                <a:lnTo>
                  <a:pt x="2409" y="4443"/>
                </a:lnTo>
                <a:lnTo>
                  <a:pt x="2435" y="4439"/>
                </a:lnTo>
                <a:lnTo>
                  <a:pt x="2460" y="4434"/>
                </a:lnTo>
                <a:lnTo>
                  <a:pt x="2486" y="4428"/>
                </a:lnTo>
                <a:lnTo>
                  <a:pt x="2512" y="4421"/>
                </a:lnTo>
                <a:lnTo>
                  <a:pt x="2536" y="4414"/>
                </a:lnTo>
                <a:lnTo>
                  <a:pt x="2586" y="4397"/>
                </a:lnTo>
                <a:lnTo>
                  <a:pt x="2636" y="4380"/>
                </a:lnTo>
                <a:lnTo>
                  <a:pt x="2685" y="4361"/>
                </a:lnTo>
                <a:lnTo>
                  <a:pt x="2736" y="4343"/>
                </a:lnTo>
                <a:lnTo>
                  <a:pt x="2769" y="4332"/>
                </a:lnTo>
                <a:lnTo>
                  <a:pt x="2801" y="4322"/>
                </a:lnTo>
                <a:lnTo>
                  <a:pt x="2835" y="4313"/>
                </a:lnTo>
                <a:lnTo>
                  <a:pt x="2870" y="4305"/>
                </a:lnTo>
                <a:lnTo>
                  <a:pt x="2939" y="4290"/>
                </a:lnTo>
                <a:lnTo>
                  <a:pt x="3009" y="4276"/>
                </a:lnTo>
                <a:lnTo>
                  <a:pt x="3079" y="4261"/>
                </a:lnTo>
                <a:lnTo>
                  <a:pt x="3113" y="4253"/>
                </a:lnTo>
                <a:lnTo>
                  <a:pt x="3147" y="4244"/>
                </a:lnTo>
                <a:lnTo>
                  <a:pt x="3179" y="4235"/>
                </a:lnTo>
                <a:lnTo>
                  <a:pt x="3212" y="4225"/>
                </a:lnTo>
                <a:lnTo>
                  <a:pt x="3244" y="4213"/>
                </a:lnTo>
                <a:lnTo>
                  <a:pt x="3275" y="4200"/>
                </a:lnTo>
                <a:lnTo>
                  <a:pt x="3265" y="4192"/>
                </a:lnTo>
                <a:lnTo>
                  <a:pt x="3253" y="4182"/>
                </a:lnTo>
                <a:lnTo>
                  <a:pt x="3241" y="4174"/>
                </a:lnTo>
                <a:lnTo>
                  <a:pt x="3229" y="4167"/>
                </a:lnTo>
                <a:lnTo>
                  <a:pt x="3203" y="4154"/>
                </a:lnTo>
                <a:lnTo>
                  <a:pt x="3175" y="4141"/>
                </a:lnTo>
                <a:lnTo>
                  <a:pt x="3147" y="4130"/>
                </a:lnTo>
                <a:lnTo>
                  <a:pt x="3117" y="4120"/>
                </a:lnTo>
                <a:lnTo>
                  <a:pt x="3086" y="4111"/>
                </a:lnTo>
                <a:lnTo>
                  <a:pt x="3055" y="4101"/>
                </a:lnTo>
                <a:lnTo>
                  <a:pt x="2991" y="4084"/>
                </a:lnTo>
                <a:lnTo>
                  <a:pt x="2961" y="4075"/>
                </a:lnTo>
                <a:lnTo>
                  <a:pt x="2930" y="4065"/>
                </a:lnTo>
                <a:lnTo>
                  <a:pt x="2899" y="4054"/>
                </a:lnTo>
                <a:lnTo>
                  <a:pt x="2870" y="4042"/>
                </a:lnTo>
                <a:lnTo>
                  <a:pt x="2843" y="4028"/>
                </a:lnTo>
                <a:lnTo>
                  <a:pt x="2830" y="4021"/>
                </a:lnTo>
                <a:lnTo>
                  <a:pt x="2817" y="4014"/>
                </a:lnTo>
                <a:lnTo>
                  <a:pt x="2757" y="3975"/>
                </a:lnTo>
                <a:lnTo>
                  <a:pt x="2697" y="3937"/>
                </a:lnTo>
                <a:lnTo>
                  <a:pt x="2666" y="3917"/>
                </a:lnTo>
                <a:lnTo>
                  <a:pt x="2634" y="3899"/>
                </a:lnTo>
                <a:lnTo>
                  <a:pt x="2603" y="3881"/>
                </a:lnTo>
                <a:lnTo>
                  <a:pt x="2570" y="3865"/>
                </a:lnTo>
                <a:lnTo>
                  <a:pt x="2538" y="3850"/>
                </a:lnTo>
                <a:lnTo>
                  <a:pt x="2505" y="3836"/>
                </a:lnTo>
                <a:lnTo>
                  <a:pt x="2472" y="3823"/>
                </a:lnTo>
                <a:lnTo>
                  <a:pt x="2438" y="3813"/>
                </a:lnTo>
                <a:lnTo>
                  <a:pt x="2403" y="3804"/>
                </a:lnTo>
                <a:lnTo>
                  <a:pt x="2368" y="3798"/>
                </a:lnTo>
                <a:lnTo>
                  <a:pt x="2349" y="3796"/>
                </a:lnTo>
                <a:lnTo>
                  <a:pt x="2332" y="3794"/>
                </a:lnTo>
                <a:lnTo>
                  <a:pt x="2314" y="3793"/>
                </a:lnTo>
                <a:lnTo>
                  <a:pt x="2295" y="3793"/>
                </a:lnTo>
                <a:lnTo>
                  <a:pt x="2273" y="3793"/>
                </a:lnTo>
                <a:lnTo>
                  <a:pt x="2247" y="3792"/>
                </a:lnTo>
                <a:lnTo>
                  <a:pt x="2183" y="3790"/>
                </a:lnTo>
                <a:lnTo>
                  <a:pt x="2148" y="3790"/>
                </a:lnTo>
                <a:lnTo>
                  <a:pt x="2112" y="3791"/>
                </a:lnTo>
                <a:lnTo>
                  <a:pt x="2076" y="3793"/>
                </a:lnTo>
                <a:lnTo>
                  <a:pt x="2040" y="3797"/>
                </a:lnTo>
                <a:lnTo>
                  <a:pt x="2023" y="3800"/>
                </a:lnTo>
                <a:lnTo>
                  <a:pt x="2006" y="3804"/>
                </a:lnTo>
                <a:lnTo>
                  <a:pt x="1991" y="3809"/>
                </a:lnTo>
                <a:lnTo>
                  <a:pt x="1976" y="3814"/>
                </a:lnTo>
                <a:lnTo>
                  <a:pt x="1961" y="3819"/>
                </a:lnTo>
                <a:lnTo>
                  <a:pt x="1948" y="3826"/>
                </a:lnTo>
                <a:lnTo>
                  <a:pt x="1936" y="3833"/>
                </a:lnTo>
                <a:lnTo>
                  <a:pt x="1924" y="3842"/>
                </a:lnTo>
                <a:lnTo>
                  <a:pt x="1914" y="3852"/>
                </a:lnTo>
                <a:lnTo>
                  <a:pt x="1906" y="3863"/>
                </a:lnTo>
                <a:lnTo>
                  <a:pt x="1900" y="3874"/>
                </a:lnTo>
                <a:lnTo>
                  <a:pt x="1893" y="3888"/>
                </a:lnTo>
                <a:lnTo>
                  <a:pt x="1890" y="3901"/>
                </a:lnTo>
                <a:lnTo>
                  <a:pt x="1888" y="3916"/>
                </a:lnTo>
                <a:lnTo>
                  <a:pt x="1889" y="3934"/>
                </a:lnTo>
                <a:lnTo>
                  <a:pt x="1891" y="3951"/>
                </a:lnTo>
                <a:lnTo>
                  <a:pt x="1891" y="3954"/>
                </a:lnTo>
                <a:lnTo>
                  <a:pt x="1889" y="3957"/>
                </a:lnTo>
                <a:lnTo>
                  <a:pt x="1886" y="3961"/>
                </a:lnTo>
                <a:lnTo>
                  <a:pt x="1881" y="3965"/>
                </a:lnTo>
                <a:lnTo>
                  <a:pt x="1869" y="3973"/>
                </a:lnTo>
                <a:lnTo>
                  <a:pt x="1851" y="3983"/>
                </a:lnTo>
                <a:lnTo>
                  <a:pt x="1831" y="3993"/>
                </a:lnTo>
                <a:lnTo>
                  <a:pt x="1807" y="4005"/>
                </a:lnTo>
                <a:lnTo>
                  <a:pt x="1755" y="4028"/>
                </a:lnTo>
                <a:lnTo>
                  <a:pt x="1700" y="4050"/>
                </a:lnTo>
                <a:lnTo>
                  <a:pt x="1649" y="4067"/>
                </a:lnTo>
                <a:lnTo>
                  <a:pt x="1627" y="4075"/>
                </a:lnTo>
                <a:lnTo>
                  <a:pt x="1608" y="4080"/>
                </a:lnTo>
                <a:lnTo>
                  <a:pt x="1592" y="4082"/>
                </a:lnTo>
                <a:lnTo>
                  <a:pt x="1582" y="4083"/>
                </a:lnTo>
                <a:lnTo>
                  <a:pt x="1570" y="4024"/>
                </a:lnTo>
                <a:lnTo>
                  <a:pt x="1557" y="3966"/>
                </a:lnTo>
                <a:lnTo>
                  <a:pt x="1545" y="3906"/>
                </a:lnTo>
                <a:lnTo>
                  <a:pt x="1534" y="3848"/>
                </a:lnTo>
                <a:lnTo>
                  <a:pt x="1524" y="3788"/>
                </a:lnTo>
                <a:lnTo>
                  <a:pt x="1513" y="3728"/>
                </a:lnTo>
                <a:lnTo>
                  <a:pt x="1505" y="3668"/>
                </a:lnTo>
                <a:lnTo>
                  <a:pt x="1496" y="3608"/>
                </a:lnTo>
                <a:lnTo>
                  <a:pt x="1489" y="3548"/>
                </a:lnTo>
                <a:lnTo>
                  <a:pt x="1482" y="3487"/>
                </a:lnTo>
                <a:lnTo>
                  <a:pt x="1475" y="3426"/>
                </a:lnTo>
                <a:lnTo>
                  <a:pt x="1469" y="3366"/>
                </a:lnTo>
                <a:lnTo>
                  <a:pt x="1465" y="3304"/>
                </a:lnTo>
                <a:lnTo>
                  <a:pt x="1460" y="3244"/>
                </a:lnTo>
                <a:lnTo>
                  <a:pt x="1457" y="3183"/>
                </a:lnTo>
                <a:lnTo>
                  <a:pt x="1454" y="3121"/>
                </a:lnTo>
                <a:lnTo>
                  <a:pt x="1452" y="3061"/>
                </a:lnTo>
                <a:lnTo>
                  <a:pt x="1451" y="2999"/>
                </a:lnTo>
                <a:lnTo>
                  <a:pt x="1450" y="2938"/>
                </a:lnTo>
                <a:lnTo>
                  <a:pt x="1450" y="2877"/>
                </a:lnTo>
                <a:lnTo>
                  <a:pt x="1451" y="2816"/>
                </a:lnTo>
                <a:lnTo>
                  <a:pt x="1453" y="2755"/>
                </a:lnTo>
                <a:lnTo>
                  <a:pt x="1455" y="2694"/>
                </a:lnTo>
                <a:lnTo>
                  <a:pt x="1458" y="2633"/>
                </a:lnTo>
                <a:lnTo>
                  <a:pt x="1461" y="2573"/>
                </a:lnTo>
                <a:lnTo>
                  <a:pt x="1466" y="2512"/>
                </a:lnTo>
                <a:lnTo>
                  <a:pt x="1471" y="2451"/>
                </a:lnTo>
                <a:lnTo>
                  <a:pt x="1477" y="2391"/>
                </a:lnTo>
                <a:lnTo>
                  <a:pt x="1484" y="2331"/>
                </a:lnTo>
                <a:lnTo>
                  <a:pt x="1492" y="2271"/>
                </a:lnTo>
                <a:lnTo>
                  <a:pt x="1500" y="2211"/>
                </a:lnTo>
                <a:lnTo>
                  <a:pt x="1509" y="2153"/>
                </a:lnTo>
                <a:lnTo>
                  <a:pt x="1517" y="2102"/>
                </a:lnTo>
                <a:lnTo>
                  <a:pt x="1528" y="2053"/>
                </a:lnTo>
                <a:lnTo>
                  <a:pt x="1538" y="2005"/>
                </a:lnTo>
                <a:lnTo>
                  <a:pt x="1550" y="1955"/>
                </a:lnTo>
                <a:lnTo>
                  <a:pt x="1576" y="1858"/>
                </a:lnTo>
                <a:lnTo>
                  <a:pt x="1602" y="1760"/>
                </a:lnTo>
                <a:lnTo>
                  <a:pt x="1607" y="1740"/>
                </a:lnTo>
                <a:lnTo>
                  <a:pt x="1610" y="1720"/>
                </a:lnTo>
                <a:lnTo>
                  <a:pt x="1616" y="1683"/>
                </a:lnTo>
                <a:lnTo>
                  <a:pt x="1621" y="1649"/>
                </a:lnTo>
                <a:lnTo>
                  <a:pt x="1624" y="1635"/>
                </a:lnTo>
                <a:lnTo>
                  <a:pt x="1628" y="1621"/>
                </a:lnTo>
                <a:lnTo>
                  <a:pt x="1634" y="1609"/>
                </a:lnTo>
                <a:lnTo>
                  <a:pt x="1641" y="1600"/>
                </a:lnTo>
                <a:lnTo>
                  <a:pt x="1644" y="1595"/>
                </a:lnTo>
                <a:lnTo>
                  <a:pt x="1649" y="1591"/>
                </a:lnTo>
                <a:lnTo>
                  <a:pt x="1654" y="1588"/>
                </a:lnTo>
                <a:lnTo>
                  <a:pt x="1659" y="1584"/>
                </a:lnTo>
                <a:lnTo>
                  <a:pt x="1665" y="1582"/>
                </a:lnTo>
                <a:lnTo>
                  <a:pt x="1672" y="1580"/>
                </a:lnTo>
                <a:lnTo>
                  <a:pt x="1680" y="1579"/>
                </a:lnTo>
                <a:lnTo>
                  <a:pt x="1687" y="1578"/>
                </a:lnTo>
                <a:lnTo>
                  <a:pt x="1705" y="1579"/>
                </a:lnTo>
                <a:lnTo>
                  <a:pt x="1728" y="1581"/>
                </a:lnTo>
                <a:lnTo>
                  <a:pt x="1762" y="1588"/>
                </a:lnTo>
                <a:lnTo>
                  <a:pt x="1797" y="1592"/>
                </a:lnTo>
                <a:lnTo>
                  <a:pt x="1831" y="1595"/>
                </a:lnTo>
                <a:lnTo>
                  <a:pt x="1866" y="1596"/>
                </a:lnTo>
                <a:lnTo>
                  <a:pt x="1901" y="1597"/>
                </a:lnTo>
                <a:lnTo>
                  <a:pt x="1936" y="1598"/>
                </a:lnTo>
                <a:lnTo>
                  <a:pt x="2005" y="1597"/>
                </a:lnTo>
                <a:lnTo>
                  <a:pt x="2032" y="1596"/>
                </a:lnTo>
                <a:lnTo>
                  <a:pt x="2060" y="1594"/>
                </a:lnTo>
                <a:lnTo>
                  <a:pt x="2088" y="1591"/>
                </a:lnTo>
                <a:lnTo>
                  <a:pt x="2115" y="1587"/>
                </a:lnTo>
                <a:lnTo>
                  <a:pt x="2143" y="1581"/>
                </a:lnTo>
                <a:lnTo>
                  <a:pt x="2171" y="1576"/>
                </a:lnTo>
                <a:lnTo>
                  <a:pt x="2227" y="1563"/>
                </a:lnTo>
                <a:lnTo>
                  <a:pt x="2284" y="1549"/>
                </a:lnTo>
                <a:lnTo>
                  <a:pt x="2341" y="1533"/>
                </a:lnTo>
                <a:lnTo>
                  <a:pt x="2398" y="1519"/>
                </a:lnTo>
                <a:lnTo>
                  <a:pt x="2455" y="1504"/>
                </a:lnTo>
                <a:lnTo>
                  <a:pt x="2512" y="1493"/>
                </a:lnTo>
                <a:lnTo>
                  <a:pt x="2540" y="1488"/>
                </a:lnTo>
                <a:lnTo>
                  <a:pt x="2568" y="1484"/>
                </a:lnTo>
                <a:lnTo>
                  <a:pt x="2596" y="1480"/>
                </a:lnTo>
                <a:lnTo>
                  <a:pt x="2625" y="1478"/>
                </a:lnTo>
                <a:lnTo>
                  <a:pt x="2652" y="1477"/>
                </a:lnTo>
                <a:lnTo>
                  <a:pt x="2680" y="1477"/>
                </a:lnTo>
                <a:lnTo>
                  <a:pt x="2708" y="1478"/>
                </a:lnTo>
                <a:lnTo>
                  <a:pt x="2736" y="1481"/>
                </a:lnTo>
                <a:lnTo>
                  <a:pt x="2762" y="1486"/>
                </a:lnTo>
                <a:lnTo>
                  <a:pt x="2790" y="1492"/>
                </a:lnTo>
                <a:lnTo>
                  <a:pt x="2817" y="1499"/>
                </a:lnTo>
                <a:lnTo>
                  <a:pt x="2844" y="1509"/>
                </a:lnTo>
                <a:lnTo>
                  <a:pt x="2870" y="1521"/>
                </a:lnTo>
                <a:lnTo>
                  <a:pt x="2897" y="1534"/>
                </a:lnTo>
                <a:lnTo>
                  <a:pt x="2891" y="1521"/>
                </a:lnTo>
                <a:lnTo>
                  <a:pt x="2885" y="1507"/>
                </a:lnTo>
                <a:lnTo>
                  <a:pt x="2876" y="1493"/>
                </a:lnTo>
                <a:lnTo>
                  <a:pt x="2868" y="1479"/>
                </a:lnTo>
                <a:lnTo>
                  <a:pt x="2858" y="1465"/>
                </a:lnTo>
                <a:lnTo>
                  <a:pt x="2848" y="1451"/>
                </a:lnTo>
                <a:lnTo>
                  <a:pt x="2825" y="1422"/>
                </a:lnTo>
                <a:lnTo>
                  <a:pt x="2798" y="1394"/>
                </a:lnTo>
                <a:lnTo>
                  <a:pt x="2771" y="1366"/>
                </a:lnTo>
                <a:lnTo>
                  <a:pt x="2741" y="1337"/>
                </a:lnTo>
                <a:lnTo>
                  <a:pt x="2710" y="1309"/>
                </a:lnTo>
                <a:lnTo>
                  <a:pt x="2647" y="1255"/>
                </a:lnTo>
                <a:lnTo>
                  <a:pt x="2586" y="1201"/>
                </a:lnTo>
                <a:lnTo>
                  <a:pt x="2557" y="1176"/>
                </a:lnTo>
                <a:lnTo>
                  <a:pt x="2530" y="1151"/>
                </a:lnTo>
                <a:lnTo>
                  <a:pt x="2507" y="1127"/>
                </a:lnTo>
                <a:lnTo>
                  <a:pt x="2485" y="1105"/>
                </a:lnTo>
                <a:lnTo>
                  <a:pt x="2457" y="1074"/>
                </a:lnTo>
                <a:lnTo>
                  <a:pt x="2428" y="1044"/>
                </a:lnTo>
                <a:lnTo>
                  <a:pt x="2398" y="1017"/>
                </a:lnTo>
                <a:lnTo>
                  <a:pt x="2366" y="991"/>
                </a:lnTo>
                <a:lnTo>
                  <a:pt x="2333" y="967"/>
                </a:lnTo>
                <a:lnTo>
                  <a:pt x="2300" y="943"/>
                </a:lnTo>
                <a:lnTo>
                  <a:pt x="2265" y="923"/>
                </a:lnTo>
                <a:lnTo>
                  <a:pt x="2229" y="903"/>
                </a:lnTo>
                <a:lnTo>
                  <a:pt x="2192" y="887"/>
                </a:lnTo>
                <a:lnTo>
                  <a:pt x="2155" y="872"/>
                </a:lnTo>
                <a:lnTo>
                  <a:pt x="2116" y="858"/>
                </a:lnTo>
                <a:lnTo>
                  <a:pt x="2077" y="846"/>
                </a:lnTo>
                <a:lnTo>
                  <a:pt x="2037" y="837"/>
                </a:lnTo>
                <a:lnTo>
                  <a:pt x="1997" y="829"/>
                </a:lnTo>
                <a:lnTo>
                  <a:pt x="1955" y="824"/>
                </a:lnTo>
                <a:lnTo>
                  <a:pt x="1913" y="821"/>
                </a:lnTo>
                <a:lnTo>
                  <a:pt x="1957" y="737"/>
                </a:lnTo>
                <a:lnTo>
                  <a:pt x="2002" y="652"/>
                </a:lnTo>
                <a:lnTo>
                  <a:pt x="2049" y="565"/>
                </a:lnTo>
                <a:lnTo>
                  <a:pt x="2098" y="480"/>
                </a:lnTo>
                <a:lnTo>
                  <a:pt x="2124" y="438"/>
                </a:lnTo>
                <a:lnTo>
                  <a:pt x="2149" y="397"/>
                </a:lnTo>
                <a:lnTo>
                  <a:pt x="2176" y="356"/>
                </a:lnTo>
                <a:lnTo>
                  <a:pt x="2203" y="315"/>
                </a:lnTo>
                <a:lnTo>
                  <a:pt x="2230" y="276"/>
                </a:lnTo>
                <a:lnTo>
                  <a:pt x="2259" y="237"/>
                </a:lnTo>
                <a:lnTo>
                  <a:pt x="2288" y="198"/>
                </a:lnTo>
                <a:lnTo>
                  <a:pt x="2318" y="161"/>
                </a:lnTo>
                <a:lnTo>
                  <a:pt x="2351" y="124"/>
                </a:lnTo>
                <a:lnTo>
                  <a:pt x="2375" y="94"/>
                </a:lnTo>
                <a:lnTo>
                  <a:pt x="2387" y="79"/>
                </a:lnTo>
                <a:lnTo>
                  <a:pt x="2398" y="62"/>
                </a:lnTo>
                <a:lnTo>
                  <a:pt x="2407" y="47"/>
                </a:lnTo>
                <a:lnTo>
                  <a:pt x="2413" y="33"/>
                </a:lnTo>
                <a:lnTo>
                  <a:pt x="2415" y="27"/>
                </a:lnTo>
                <a:lnTo>
                  <a:pt x="2416" y="21"/>
                </a:lnTo>
                <a:lnTo>
                  <a:pt x="2416" y="16"/>
                </a:lnTo>
                <a:lnTo>
                  <a:pt x="2415" y="11"/>
                </a:lnTo>
                <a:lnTo>
                  <a:pt x="2413" y="8"/>
                </a:lnTo>
                <a:lnTo>
                  <a:pt x="2409" y="5"/>
                </a:lnTo>
                <a:lnTo>
                  <a:pt x="2404" y="1"/>
                </a:lnTo>
                <a:lnTo>
                  <a:pt x="2398" y="0"/>
                </a:lnTo>
                <a:lnTo>
                  <a:pt x="2390" y="0"/>
                </a:lnTo>
                <a:lnTo>
                  <a:pt x="2380" y="1"/>
                </a:lnTo>
                <a:lnTo>
                  <a:pt x="2369" y="2"/>
                </a:lnTo>
                <a:lnTo>
                  <a:pt x="2356" y="6"/>
                </a:lnTo>
                <a:lnTo>
                  <a:pt x="2348" y="9"/>
                </a:lnTo>
                <a:lnTo>
                  <a:pt x="2342" y="12"/>
                </a:lnTo>
                <a:lnTo>
                  <a:pt x="2335" y="16"/>
                </a:lnTo>
                <a:lnTo>
                  <a:pt x="2328" y="22"/>
                </a:lnTo>
                <a:lnTo>
                  <a:pt x="2314" y="35"/>
                </a:lnTo>
                <a:lnTo>
                  <a:pt x="2298" y="53"/>
                </a:lnTo>
                <a:lnTo>
                  <a:pt x="2284" y="72"/>
                </a:lnTo>
                <a:lnTo>
                  <a:pt x="2268" y="94"/>
                </a:lnTo>
                <a:lnTo>
                  <a:pt x="2253" y="118"/>
                </a:lnTo>
                <a:lnTo>
                  <a:pt x="2239" y="142"/>
                </a:lnTo>
                <a:lnTo>
                  <a:pt x="2210" y="192"/>
                </a:lnTo>
                <a:lnTo>
                  <a:pt x="2184" y="239"/>
                </a:lnTo>
                <a:lnTo>
                  <a:pt x="2162" y="279"/>
                </a:lnTo>
                <a:lnTo>
                  <a:pt x="2145" y="308"/>
                </a:lnTo>
                <a:lnTo>
                  <a:pt x="2111" y="359"/>
                </a:lnTo>
                <a:lnTo>
                  <a:pt x="2079" y="411"/>
                </a:lnTo>
                <a:lnTo>
                  <a:pt x="2047" y="464"/>
                </a:lnTo>
                <a:lnTo>
                  <a:pt x="2016" y="517"/>
                </a:lnTo>
                <a:lnTo>
                  <a:pt x="1986" y="570"/>
                </a:lnTo>
                <a:lnTo>
                  <a:pt x="1956" y="624"/>
                </a:lnTo>
                <a:lnTo>
                  <a:pt x="1926" y="677"/>
                </a:lnTo>
                <a:lnTo>
                  <a:pt x="1899" y="732"/>
                </a:lnTo>
                <a:lnTo>
                  <a:pt x="1890" y="745"/>
                </a:lnTo>
                <a:lnTo>
                  <a:pt x="1883" y="758"/>
                </a:lnTo>
                <a:lnTo>
                  <a:pt x="1874" y="769"/>
                </a:lnTo>
                <a:lnTo>
                  <a:pt x="1865" y="779"/>
                </a:lnTo>
                <a:lnTo>
                  <a:pt x="1855" y="788"/>
                </a:lnTo>
                <a:lnTo>
                  <a:pt x="1845" y="797"/>
                </a:lnTo>
                <a:lnTo>
                  <a:pt x="1834" y="805"/>
                </a:lnTo>
                <a:lnTo>
                  <a:pt x="1824" y="812"/>
                </a:lnTo>
                <a:lnTo>
                  <a:pt x="1811" y="818"/>
                </a:lnTo>
                <a:lnTo>
                  <a:pt x="1800" y="824"/>
                </a:lnTo>
                <a:lnTo>
                  <a:pt x="1775" y="835"/>
                </a:lnTo>
                <a:lnTo>
                  <a:pt x="1750" y="844"/>
                </a:lnTo>
                <a:lnTo>
                  <a:pt x="1724" y="852"/>
                </a:lnTo>
                <a:lnTo>
                  <a:pt x="1671" y="870"/>
                </a:lnTo>
                <a:lnTo>
                  <a:pt x="1644" y="880"/>
                </a:lnTo>
                <a:lnTo>
                  <a:pt x="1618" y="891"/>
                </a:lnTo>
                <a:lnTo>
                  <a:pt x="1605" y="897"/>
                </a:lnTo>
                <a:lnTo>
                  <a:pt x="1592" y="904"/>
                </a:lnTo>
                <a:lnTo>
                  <a:pt x="1580" y="913"/>
                </a:lnTo>
                <a:lnTo>
                  <a:pt x="1568" y="921"/>
                </a:lnTo>
                <a:lnTo>
                  <a:pt x="1555" y="930"/>
                </a:lnTo>
                <a:lnTo>
                  <a:pt x="1544" y="940"/>
                </a:lnTo>
                <a:lnTo>
                  <a:pt x="1533" y="952"/>
                </a:lnTo>
                <a:lnTo>
                  <a:pt x="1523" y="964"/>
                </a:lnTo>
                <a:lnTo>
                  <a:pt x="1516" y="972"/>
                </a:lnTo>
                <a:lnTo>
                  <a:pt x="1510" y="980"/>
                </a:lnTo>
                <a:lnTo>
                  <a:pt x="1506" y="989"/>
                </a:lnTo>
                <a:lnTo>
                  <a:pt x="1503" y="997"/>
                </a:lnTo>
                <a:lnTo>
                  <a:pt x="1500" y="1005"/>
                </a:lnTo>
                <a:lnTo>
                  <a:pt x="1499" y="1013"/>
                </a:lnTo>
                <a:lnTo>
                  <a:pt x="1498" y="1022"/>
                </a:lnTo>
                <a:lnTo>
                  <a:pt x="1498" y="1029"/>
                </a:lnTo>
                <a:lnTo>
                  <a:pt x="1499" y="1037"/>
                </a:lnTo>
                <a:lnTo>
                  <a:pt x="1500" y="1044"/>
                </a:lnTo>
                <a:lnTo>
                  <a:pt x="1504" y="1060"/>
                </a:lnTo>
                <a:lnTo>
                  <a:pt x="1509" y="1074"/>
                </a:lnTo>
                <a:lnTo>
                  <a:pt x="1516" y="1088"/>
                </a:lnTo>
                <a:lnTo>
                  <a:pt x="1532" y="1116"/>
                </a:lnTo>
                <a:lnTo>
                  <a:pt x="1539" y="1129"/>
                </a:lnTo>
                <a:lnTo>
                  <a:pt x="1546" y="1144"/>
                </a:lnTo>
                <a:lnTo>
                  <a:pt x="1551" y="1157"/>
                </a:lnTo>
                <a:lnTo>
                  <a:pt x="1554" y="1170"/>
                </a:lnTo>
                <a:lnTo>
                  <a:pt x="1555" y="1178"/>
                </a:lnTo>
                <a:lnTo>
                  <a:pt x="1557" y="1184"/>
                </a:lnTo>
                <a:lnTo>
                  <a:pt x="1555" y="1191"/>
                </a:lnTo>
                <a:lnTo>
                  <a:pt x="1554" y="1197"/>
                </a:lnTo>
                <a:lnTo>
                  <a:pt x="1552" y="1204"/>
                </a:lnTo>
                <a:lnTo>
                  <a:pt x="1548" y="1212"/>
                </a:lnTo>
                <a:lnTo>
                  <a:pt x="1543" y="1219"/>
                </a:lnTo>
                <a:lnTo>
                  <a:pt x="1537" y="1225"/>
                </a:lnTo>
                <a:lnTo>
                  <a:pt x="1523" y="1237"/>
                </a:lnTo>
                <a:lnTo>
                  <a:pt x="1507" y="1251"/>
                </a:lnTo>
                <a:lnTo>
                  <a:pt x="1491" y="1264"/>
                </a:lnTo>
                <a:lnTo>
                  <a:pt x="1484" y="1271"/>
                </a:lnTo>
                <a:lnTo>
                  <a:pt x="1477" y="1278"/>
                </a:lnTo>
                <a:lnTo>
                  <a:pt x="1471" y="1287"/>
                </a:lnTo>
                <a:lnTo>
                  <a:pt x="1466" y="1295"/>
                </a:lnTo>
                <a:lnTo>
                  <a:pt x="1462" y="1304"/>
                </a:lnTo>
                <a:lnTo>
                  <a:pt x="1460" y="1314"/>
                </a:lnTo>
                <a:lnTo>
                  <a:pt x="1458" y="1332"/>
                </a:lnTo>
                <a:lnTo>
                  <a:pt x="1459" y="1348"/>
                </a:lnTo>
                <a:lnTo>
                  <a:pt x="1461" y="1365"/>
                </a:lnTo>
                <a:lnTo>
                  <a:pt x="1465" y="1380"/>
                </a:lnTo>
                <a:lnTo>
                  <a:pt x="1470" y="1396"/>
                </a:lnTo>
                <a:lnTo>
                  <a:pt x="1476" y="1412"/>
                </a:lnTo>
                <a:lnTo>
                  <a:pt x="1485" y="1426"/>
                </a:lnTo>
                <a:lnTo>
                  <a:pt x="1493" y="1441"/>
                </a:lnTo>
                <a:lnTo>
                  <a:pt x="1503" y="1455"/>
                </a:lnTo>
                <a:lnTo>
                  <a:pt x="1514" y="1468"/>
                </a:lnTo>
                <a:lnTo>
                  <a:pt x="1526" y="1481"/>
                </a:lnTo>
                <a:lnTo>
                  <a:pt x="1538" y="1493"/>
                </a:lnTo>
                <a:lnTo>
                  <a:pt x="1550" y="1504"/>
                </a:lnTo>
                <a:lnTo>
                  <a:pt x="1563" y="1515"/>
                </a:lnTo>
                <a:lnTo>
                  <a:pt x="1576" y="1524"/>
                </a:lnTo>
                <a:lnTo>
                  <a:pt x="1589" y="1533"/>
                </a:lnTo>
                <a:lnTo>
                  <a:pt x="1580" y="1536"/>
                </a:lnTo>
                <a:lnTo>
                  <a:pt x="1570" y="1539"/>
                </a:lnTo>
                <a:lnTo>
                  <a:pt x="1560" y="1540"/>
                </a:lnTo>
                <a:lnTo>
                  <a:pt x="1548" y="1540"/>
                </a:lnTo>
                <a:lnTo>
                  <a:pt x="1537" y="1539"/>
                </a:lnTo>
                <a:lnTo>
                  <a:pt x="1525" y="1538"/>
                </a:lnTo>
                <a:lnTo>
                  <a:pt x="1499" y="1534"/>
                </a:lnTo>
                <a:lnTo>
                  <a:pt x="1474" y="1528"/>
                </a:lnTo>
                <a:lnTo>
                  <a:pt x="1450" y="1522"/>
                </a:lnTo>
                <a:lnTo>
                  <a:pt x="1428" y="1518"/>
                </a:lnTo>
                <a:lnTo>
                  <a:pt x="1410" y="1515"/>
                </a:lnTo>
                <a:lnTo>
                  <a:pt x="1390" y="1514"/>
                </a:lnTo>
                <a:lnTo>
                  <a:pt x="1374" y="1513"/>
                </a:lnTo>
                <a:lnTo>
                  <a:pt x="1351" y="1513"/>
                </a:lnTo>
                <a:lnTo>
                  <a:pt x="1338" y="1512"/>
                </a:lnTo>
                <a:lnTo>
                  <a:pt x="1334" y="1511"/>
                </a:lnTo>
                <a:lnTo>
                  <a:pt x="1332" y="1508"/>
                </a:lnTo>
                <a:lnTo>
                  <a:pt x="1331" y="1505"/>
                </a:lnTo>
                <a:lnTo>
                  <a:pt x="1331" y="1501"/>
                </a:lnTo>
                <a:lnTo>
                  <a:pt x="1332" y="1487"/>
                </a:lnTo>
                <a:lnTo>
                  <a:pt x="1332" y="1463"/>
                </a:lnTo>
                <a:lnTo>
                  <a:pt x="1332" y="1447"/>
                </a:lnTo>
                <a:lnTo>
                  <a:pt x="1330" y="1428"/>
                </a:lnTo>
                <a:lnTo>
                  <a:pt x="1326" y="1410"/>
                </a:lnTo>
                <a:lnTo>
                  <a:pt x="1323" y="1392"/>
                </a:lnTo>
                <a:lnTo>
                  <a:pt x="1318" y="1377"/>
                </a:lnTo>
                <a:lnTo>
                  <a:pt x="1312" y="1363"/>
                </a:lnTo>
                <a:lnTo>
                  <a:pt x="1305" y="1350"/>
                </a:lnTo>
                <a:lnTo>
                  <a:pt x="1297" y="1338"/>
                </a:lnTo>
                <a:lnTo>
                  <a:pt x="1288" y="1328"/>
                </a:lnTo>
                <a:lnTo>
                  <a:pt x="1278" y="1317"/>
                </a:lnTo>
                <a:lnTo>
                  <a:pt x="1268" y="1309"/>
                </a:lnTo>
                <a:lnTo>
                  <a:pt x="1257" y="1301"/>
                </a:lnTo>
                <a:lnTo>
                  <a:pt x="1245" y="1295"/>
                </a:lnTo>
                <a:lnTo>
                  <a:pt x="1233" y="1289"/>
                </a:lnTo>
                <a:lnTo>
                  <a:pt x="1220" y="1285"/>
                </a:lnTo>
                <a:lnTo>
                  <a:pt x="1206" y="1280"/>
                </a:lnTo>
                <a:lnTo>
                  <a:pt x="1193" y="1277"/>
                </a:lnTo>
                <a:lnTo>
                  <a:pt x="1179" y="1275"/>
                </a:lnTo>
                <a:lnTo>
                  <a:pt x="1164" y="1273"/>
                </a:lnTo>
                <a:lnTo>
                  <a:pt x="1150" y="1273"/>
                </a:lnTo>
                <a:lnTo>
                  <a:pt x="1134" y="1273"/>
                </a:lnTo>
                <a:lnTo>
                  <a:pt x="1119" y="1273"/>
                </a:lnTo>
                <a:lnTo>
                  <a:pt x="1089" y="1276"/>
                </a:lnTo>
                <a:lnTo>
                  <a:pt x="1058" y="1281"/>
                </a:lnTo>
                <a:lnTo>
                  <a:pt x="1030" y="1289"/>
                </a:lnTo>
                <a:lnTo>
                  <a:pt x="1001" y="1297"/>
                </a:lnTo>
                <a:lnTo>
                  <a:pt x="973" y="1307"/>
                </a:lnTo>
                <a:lnTo>
                  <a:pt x="948" y="1318"/>
                </a:lnTo>
                <a:lnTo>
                  <a:pt x="917" y="1334"/>
                </a:lnTo>
                <a:lnTo>
                  <a:pt x="885" y="1350"/>
                </a:lnTo>
                <a:lnTo>
                  <a:pt x="854" y="1368"/>
                </a:lnTo>
                <a:lnTo>
                  <a:pt x="822" y="1386"/>
                </a:lnTo>
                <a:lnTo>
                  <a:pt x="791" y="1406"/>
                </a:lnTo>
                <a:lnTo>
                  <a:pt x="761" y="1426"/>
                </a:lnTo>
                <a:lnTo>
                  <a:pt x="733" y="1449"/>
                </a:lnTo>
                <a:lnTo>
                  <a:pt x="704" y="1471"/>
                </a:lnTo>
                <a:lnTo>
                  <a:pt x="676" y="1495"/>
                </a:lnTo>
                <a:lnTo>
                  <a:pt x="650" y="1520"/>
                </a:lnTo>
                <a:lnTo>
                  <a:pt x="624" y="1545"/>
                </a:lnTo>
                <a:lnTo>
                  <a:pt x="600" y="1573"/>
                </a:lnTo>
                <a:lnTo>
                  <a:pt x="578" y="1601"/>
                </a:lnTo>
                <a:lnTo>
                  <a:pt x="556" y="1630"/>
                </a:lnTo>
                <a:lnTo>
                  <a:pt x="537" y="1659"/>
                </a:lnTo>
                <a:lnTo>
                  <a:pt x="518" y="1690"/>
                </a:lnTo>
                <a:lnTo>
                  <a:pt x="500" y="1726"/>
                </a:lnTo>
                <a:lnTo>
                  <a:pt x="483" y="1761"/>
                </a:lnTo>
                <a:lnTo>
                  <a:pt x="450" y="1830"/>
                </a:lnTo>
                <a:lnTo>
                  <a:pt x="420" y="1896"/>
                </a:lnTo>
                <a:lnTo>
                  <a:pt x="404" y="1928"/>
                </a:lnTo>
                <a:lnTo>
                  <a:pt x="388" y="1958"/>
                </a:lnTo>
                <a:lnTo>
                  <a:pt x="370" y="1989"/>
                </a:lnTo>
                <a:lnTo>
                  <a:pt x="351" y="2019"/>
                </a:lnTo>
                <a:lnTo>
                  <a:pt x="330" y="2048"/>
                </a:lnTo>
                <a:lnTo>
                  <a:pt x="307" y="2076"/>
                </a:lnTo>
                <a:lnTo>
                  <a:pt x="295" y="2089"/>
                </a:lnTo>
                <a:lnTo>
                  <a:pt x="282" y="2102"/>
                </a:lnTo>
                <a:lnTo>
                  <a:pt x="268" y="2116"/>
                </a:lnTo>
                <a:lnTo>
                  <a:pt x="254" y="2128"/>
                </a:lnTo>
                <a:lnTo>
                  <a:pt x="239" y="2140"/>
                </a:lnTo>
                <a:lnTo>
                  <a:pt x="222" y="2153"/>
                </a:lnTo>
                <a:lnTo>
                  <a:pt x="205" y="2165"/>
                </a:lnTo>
                <a:lnTo>
                  <a:pt x="187" y="2177"/>
                </a:lnTo>
                <a:lnTo>
                  <a:pt x="198" y="2181"/>
                </a:lnTo>
                <a:lnTo>
                  <a:pt x="209" y="2185"/>
                </a:lnTo>
                <a:lnTo>
                  <a:pt x="219" y="2190"/>
                </a:lnTo>
                <a:lnTo>
                  <a:pt x="230" y="2192"/>
                </a:lnTo>
                <a:lnTo>
                  <a:pt x="252" y="2196"/>
                </a:lnTo>
                <a:lnTo>
                  <a:pt x="274" y="2197"/>
                </a:lnTo>
                <a:lnTo>
                  <a:pt x="295" y="2197"/>
                </a:lnTo>
                <a:lnTo>
                  <a:pt x="317" y="2195"/>
                </a:lnTo>
                <a:lnTo>
                  <a:pt x="338" y="2191"/>
                </a:lnTo>
                <a:lnTo>
                  <a:pt x="360" y="2186"/>
                </a:lnTo>
                <a:lnTo>
                  <a:pt x="404" y="2175"/>
                </a:lnTo>
                <a:lnTo>
                  <a:pt x="447" y="2165"/>
                </a:lnTo>
                <a:lnTo>
                  <a:pt x="470" y="2160"/>
                </a:lnTo>
                <a:lnTo>
                  <a:pt x="491" y="2156"/>
                </a:lnTo>
                <a:lnTo>
                  <a:pt x="513" y="2154"/>
                </a:lnTo>
                <a:lnTo>
                  <a:pt x="536" y="2152"/>
                </a:lnTo>
                <a:lnTo>
                  <a:pt x="650" y="2151"/>
                </a:lnTo>
                <a:lnTo>
                  <a:pt x="705" y="2151"/>
                </a:lnTo>
                <a:lnTo>
                  <a:pt x="760" y="2147"/>
                </a:lnTo>
                <a:lnTo>
                  <a:pt x="788" y="2146"/>
                </a:lnTo>
                <a:lnTo>
                  <a:pt x="816" y="2143"/>
                </a:lnTo>
                <a:lnTo>
                  <a:pt x="844" y="2140"/>
                </a:lnTo>
                <a:lnTo>
                  <a:pt x="871" y="2136"/>
                </a:lnTo>
                <a:lnTo>
                  <a:pt x="899" y="2132"/>
                </a:lnTo>
                <a:lnTo>
                  <a:pt x="927" y="2126"/>
                </a:lnTo>
                <a:lnTo>
                  <a:pt x="955" y="2119"/>
                </a:lnTo>
                <a:lnTo>
                  <a:pt x="982" y="2110"/>
                </a:lnTo>
                <a:lnTo>
                  <a:pt x="1000" y="2105"/>
                </a:lnTo>
                <a:lnTo>
                  <a:pt x="1018" y="2099"/>
                </a:lnTo>
                <a:lnTo>
                  <a:pt x="1059" y="2082"/>
                </a:lnTo>
                <a:lnTo>
                  <a:pt x="1106" y="2060"/>
                </a:lnTo>
                <a:lnTo>
                  <a:pt x="1129" y="2048"/>
                </a:lnTo>
                <a:lnTo>
                  <a:pt x="1154" y="2034"/>
                </a:lnTo>
                <a:lnTo>
                  <a:pt x="1179" y="2020"/>
                </a:lnTo>
                <a:lnTo>
                  <a:pt x="1204" y="2005"/>
                </a:lnTo>
                <a:lnTo>
                  <a:pt x="1229" y="1989"/>
                </a:lnTo>
                <a:lnTo>
                  <a:pt x="1255" y="1972"/>
                </a:lnTo>
                <a:lnTo>
                  <a:pt x="1278" y="1954"/>
                </a:lnTo>
                <a:lnTo>
                  <a:pt x="1302" y="1937"/>
                </a:lnTo>
                <a:lnTo>
                  <a:pt x="1325" y="1917"/>
                </a:lnTo>
                <a:lnTo>
                  <a:pt x="1347" y="1899"/>
                </a:lnTo>
                <a:lnTo>
                  <a:pt x="1368" y="1878"/>
                </a:lnTo>
                <a:lnTo>
                  <a:pt x="1387" y="1859"/>
                </a:lnTo>
                <a:lnTo>
                  <a:pt x="1404" y="1837"/>
                </a:lnTo>
                <a:lnTo>
                  <a:pt x="1420" y="1817"/>
                </a:lnTo>
                <a:lnTo>
                  <a:pt x="1433" y="1795"/>
                </a:lnTo>
                <a:lnTo>
                  <a:pt x="1445" y="1774"/>
                </a:lnTo>
                <a:lnTo>
                  <a:pt x="1454" y="1751"/>
                </a:lnTo>
                <a:lnTo>
                  <a:pt x="1458" y="1740"/>
                </a:lnTo>
                <a:lnTo>
                  <a:pt x="1460" y="1729"/>
                </a:lnTo>
                <a:lnTo>
                  <a:pt x="1462" y="1718"/>
                </a:lnTo>
                <a:lnTo>
                  <a:pt x="1464" y="1707"/>
                </a:lnTo>
                <a:lnTo>
                  <a:pt x="1464" y="1695"/>
                </a:lnTo>
                <a:lnTo>
                  <a:pt x="1464" y="1684"/>
                </a:lnTo>
                <a:lnTo>
                  <a:pt x="1463" y="1673"/>
                </a:lnTo>
                <a:lnTo>
                  <a:pt x="1462" y="1662"/>
                </a:lnTo>
                <a:lnTo>
                  <a:pt x="1459" y="1650"/>
                </a:lnTo>
                <a:lnTo>
                  <a:pt x="1456" y="1639"/>
                </a:lnTo>
                <a:lnTo>
                  <a:pt x="1452" y="1628"/>
                </a:lnTo>
                <a:lnTo>
                  <a:pt x="1446" y="1616"/>
                </a:lnTo>
                <a:lnTo>
                  <a:pt x="1439" y="1606"/>
                </a:lnTo>
                <a:lnTo>
                  <a:pt x="1432" y="1595"/>
                </a:lnTo>
                <a:lnTo>
                  <a:pt x="1424" y="1583"/>
                </a:lnTo>
                <a:lnTo>
                  <a:pt x="1415" y="1572"/>
                </a:lnTo>
                <a:lnTo>
                  <a:pt x="1404" y="1562"/>
                </a:lnTo>
                <a:lnTo>
                  <a:pt x="1393" y="1551"/>
                </a:lnTo>
                <a:lnTo>
                  <a:pt x="1406" y="1552"/>
                </a:lnTo>
                <a:lnTo>
                  <a:pt x="1418" y="1553"/>
                </a:lnTo>
                <a:lnTo>
                  <a:pt x="1444" y="1559"/>
                </a:lnTo>
                <a:lnTo>
                  <a:pt x="1497" y="1572"/>
                </a:lnTo>
                <a:lnTo>
                  <a:pt x="1524" y="1578"/>
                </a:lnTo>
                <a:lnTo>
                  <a:pt x="1537" y="1580"/>
                </a:lnTo>
                <a:lnTo>
                  <a:pt x="1550" y="1582"/>
                </a:lnTo>
                <a:lnTo>
                  <a:pt x="1563" y="1582"/>
                </a:lnTo>
                <a:lnTo>
                  <a:pt x="1575" y="1582"/>
                </a:lnTo>
                <a:lnTo>
                  <a:pt x="1587" y="1580"/>
                </a:lnTo>
                <a:lnTo>
                  <a:pt x="1599" y="1576"/>
                </a:lnTo>
                <a:lnTo>
                  <a:pt x="1576" y="1653"/>
                </a:lnTo>
                <a:lnTo>
                  <a:pt x="1554" y="1729"/>
                </a:lnTo>
                <a:lnTo>
                  <a:pt x="1535" y="1806"/>
                </a:lnTo>
                <a:lnTo>
                  <a:pt x="1515" y="1883"/>
                </a:lnTo>
                <a:lnTo>
                  <a:pt x="1498" y="1960"/>
                </a:lnTo>
                <a:lnTo>
                  <a:pt x="1483" y="2039"/>
                </a:lnTo>
                <a:lnTo>
                  <a:pt x="1467" y="2116"/>
                </a:lnTo>
                <a:lnTo>
                  <a:pt x="1454" y="2194"/>
                </a:lnTo>
                <a:lnTo>
                  <a:pt x="1441" y="2272"/>
                </a:lnTo>
                <a:lnTo>
                  <a:pt x="1431" y="2350"/>
                </a:lnTo>
                <a:lnTo>
                  <a:pt x="1421" y="2428"/>
                </a:lnTo>
                <a:lnTo>
                  <a:pt x="1414" y="2506"/>
                </a:lnTo>
                <a:lnTo>
                  <a:pt x="1407" y="2584"/>
                </a:lnTo>
                <a:lnTo>
                  <a:pt x="1401" y="2663"/>
                </a:lnTo>
                <a:lnTo>
                  <a:pt x="1396" y="2741"/>
                </a:lnTo>
                <a:lnTo>
                  <a:pt x="1394" y="2820"/>
                </a:lnTo>
                <a:lnTo>
                  <a:pt x="1392" y="2898"/>
                </a:lnTo>
                <a:lnTo>
                  <a:pt x="1392" y="2977"/>
                </a:lnTo>
                <a:lnTo>
                  <a:pt x="1393" y="3056"/>
                </a:lnTo>
                <a:lnTo>
                  <a:pt x="1395" y="3135"/>
                </a:lnTo>
                <a:lnTo>
                  <a:pt x="1399" y="3214"/>
                </a:lnTo>
                <a:lnTo>
                  <a:pt x="1403" y="3292"/>
                </a:lnTo>
                <a:lnTo>
                  <a:pt x="1411" y="3371"/>
                </a:lnTo>
                <a:lnTo>
                  <a:pt x="1418" y="3449"/>
                </a:lnTo>
                <a:lnTo>
                  <a:pt x="1426" y="3528"/>
                </a:lnTo>
                <a:lnTo>
                  <a:pt x="1436" y="3606"/>
                </a:lnTo>
                <a:lnTo>
                  <a:pt x="1448" y="3685"/>
                </a:lnTo>
                <a:lnTo>
                  <a:pt x="1461" y="3763"/>
                </a:lnTo>
                <a:lnTo>
                  <a:pt x="1474" y="3841"/>
                </a:lnTo>
                <a:lnTo>
                  <a:pt x="1490" y="3919"/>
                </a:lnTo>
                <a:lnTo>
                  <a:pt x="1506" y="3998"/>
                </a:lnTo>
                <a:lnTo>
                  <a:pt x="1524" y="4076"/>
                </a:lnTo>
                <a:lnTo>
                  <a:pt x="1516" y="4077"/>
                </a:lnTo>
                <a:lnTo>
                  <a:pt x="1509" y="4077"/>
                </a:lnTo>
                <a:lnTo>
                  <a:pt x="1503" y="4076"/>
                </a:lnTo>
                <a:lnTo>
                  <a:pt x="1496" y="4074"/>
                </a:lnTo>
                <a:lnTo>
                  <a:pt x="1490" y="4071"/>
                </a:lnTo>
                <a:lnTo>
                  <a:pt x="1483" y="4068"/>
                </a:lnTo>
                <a:lnTo>
                  <a:pt x="1469" y="4061"/>
                </a:lnTo>
                <a:lnTo>
                  <a:pt x="1456" y="4052"/>
                </a:lnTo>
                <a:lnTo>
                  <a:pt x="1444" y="4041"/>
                </a:lnTo>
                <a:lnTo>
                  <a:pt x="1430" y="4028"/>
                </a:lnTo>
                <a:lnTo>
                  <a:pt x="1418" y="4016"/>
                </a:lnTo>
                <a:lnTo>
                  <a:pt x="1392" y="3989"/>
                </a:lnTo>
                <a:lnTo>
                  <a:pt x="1379" y="3976"/>
                </a:lnTo>
                <a:lnTo>
                  <a:pt x="1365" y="3965"/>
                </a:lnTo>
                <a:lnTo>
                  <a:pt x="1352" y="3953"/>
                </a:lnTo>
                <a:lnTo>
                  <a:pt x="1339" y="3944"/>
                </a:lnTo>
                <a:lnTo>
                  <a:pt x="1325" y="3937"/>
                </a:lnTo>
                <a:lnTo>
                  <a:pt x="1318" y="3935"/>
                </a:lnTo>
                <a:lnTo>
                  <a:pt x="1311" y="3933"/>
                </a:lnTo>
                <a:lnTo>
                  <a:pt x="1322" y="3923"/>
                </a:lnTo>
                <a:lnTo>
                  <a:pt x="1332" y="3913"/>
                </a:lnTo>
                <a:lnTo>
                  <a:pt x="1341" y="3904"/>
                </a:lnTo>
                <a:lnTo>
                  <a:pt x="1348" y="3895"/>
                </a:lnTo>
                <a:lnTo>
                  <a:pt x="1354" y="3886"/>
                </a:lnTo>
                <a:lnTo>
                  <a:pt x="1358" y="3877"/>
                </a:lnTo>
                <a:lnTo>
                  <a:pt x="1362" y="3868"/>
                </a:lnTo>
                <a:lnTo>
                  <a:pt x="1365" y="3860"/>
                </a:lnTo>
                <a:lnTo>
                  <a:pt x="1366" y="3851"/>
                </a:lnTo>
                <a:lnTo>
                  <a:pt x="1368" y="3842"/>
                </a:lnTo>
                <a:lnTo>
                  <a:pt x="1366" y="3834"/>
                </a:lnTo>
                <a:lnTo>
                  <a:pt x="1365" y="3826"/>
                </a:lnTo>
                <a:lnTo>
                  <a:pt x="1362" y="3818"/>
                </a:lnTo>
                <a:lnTo>
                  <a:pt x="1359" y="3811"/>
                </a:lnTo>
                <a:lnTo>
                  <a:pt x="1355" y="3802"/>
                </a:lnTo>
                <a:lnTo>
                  <a:pt x="1350" y="3795"/>
                </a:lnTo>
                <a:lnTo>
                  <a:pt x="1345" y="3788"/>
                </a:lnTo>
                <a:lnTo>
                  <a:pt x="1339" y="3781"/>
                </a:lnTo>
                <a:lnTo>
                  <a:pt x="1323" y="3766"/>
                </a:lnTo>
                <a:lnTo>
                  <a:pt x="1305" y="3753"/>
                </a:lnTo>
                <a:lnTo>
                  <a:pt x="1285" y="3741"/>
                </a:lnTo>
                <a:lnTo>
                  <a:pt x="1263" y="3728"/>
                </a:lnTo>
                <a:lnTo>
                  <a:pt x="1238" y="3717"/>
                </a:lnTo>
                <a:lnTo>
                  <a:pt x="1212" y="3706"/>
                </a:lnTo>
                <a:lnTo>
                  <a:pt x="1186" y="3696"/>
                </a:lnTo>
                <a:lnTo>
                  <a:pt x="1158" y="3686"/>
                </a:lnTo>
                <a:lnTo>
                  <a:pt x="1128" y="3678"/>
                </a:lnTo>
                <a:lnTo>
                  <a:pt x="1099" y="3670"/>
                </a:lnTo>
                <a:lnTo>
                  <a:pt x="1070" y="3662"/>
                </a:lnTo>
                <a:lnTo>
                  <a:pt x="1040" y="3655"/>
                </a:lnTo>
                <a:lnTo>
                  <a:pt x="1011" y="3649"/>
                </a:lnTo>
                <a:lnTo>
                  <a:pt x="954" y="3639"/>
                </a:lnTo>
                <a:lnTo>
                  <a:pt x="902" y="3632"/>
                </a:lnTo>
                <a:lnTo>
                  <a:pt x="856" y="3628"/>
                </a:lnTo>
                <a:lnTo>
                  <a:pt x="836" y="3627"/>
                </a:lnTo>
                <a:lnTo>
                  <a:pt x="819" y="3627"/>
                </a:lnTo>
                <a:lnTo>
                  <a:pt x="805" y="3628"/>
                </a:lnTo>
                <a:lnTo>
                  <a:pt x="793" y="3629"/>
                </a:lnTo>
                <a:lnTo>
                  <a:pt x="767" y="3634"/>
                </a:lnTo>
                <a:lnTo>
                  <a:pt x="740" y="3640"/>
                </a:lnTo>
                <a:lnTo>
                  <a:pt x="713" y="3647"/>
                </a:lnTo>
                <a:lnTo>
                  <a:pt x="688" y="3655"/>
                </a:lnTo>
                <a:lnTo>
                  <a:pt x="635" y="3672"/>
                </a:lnTo>
                <a:lnTo>
                  <a:pt x="584" y="3690"/>
                </a:lnTo>
                <a:lnTo>
                  <a:pt x="532" y="3709"/>
                </a:lnTo>
                <a:lnTo>
                  <a:pt x="481" y="3727"/>
                </a:lnTo>
                <a:lnTo>
                  <a:pt x="429" y="3744"/>
                </a:lnTo>
                <a:lnTo>
                  <a:pt x="403" y="3751"/>
                </a:lnTo>
                <a:lnTo>
                  <a:pt x="376" y="3757"/>
                </a:lnTo>
                <a:lnTo>
                  <a:pt x="353" y="3762"/>
                </a:lnTo>
                <a:lnTo>
                  <a:pt x="329" y="3765"/>
                </a:lnTo>
                <a:lnTo>
                  <a:pt x="305" y="3768"/>
                </a:lnTo>
                <a:lnTo>
                  <a:pt x="283" y="3769"/>
                </a:lnTo>
                <a:lnTo>
                  <a:pt x="259" y="3769"/>
                </a:lnTo>
                <a:lnTo>
                  <a:pt x="236" y="3769"/>
                </a:lnTo>
                <a:lnTo>
                  <a:pt x="188" y="3768"/>
                </a:lnTo>
                <a:lnTo>
                  <a:pt x="142" y="3766"/>
                </a:lnTo>
                <a:lnTo>
                  <a:pt x="95" y="3765"/>
                </a:lnTo>
                <a:lnTo>
                  <a:pt x="71" y="3766"/>
                </a:lnTo>
                <a:lnTo>
                  <a:pt x="48" y="3768"/>
                </a:lnTo>
                <a:lnTo>
                  <a:pt x="24" y="3771"/>
                </a:lnTo>
                <a:lnTo>
                  <a:pt x="0" y="3775"/>
                </a:lnTo>
                <a:lnTo>
                  <a:pt x="17" y="3788"/>
                </a:lnTo>
                <a:lnTo>
                  <a:pt x="34" y="3799"/>
                </a:lnTo>
                <a:lnTo>
                  <a:pt x="53" y="3811"/>
                </a:lnTo>
                <a:lnTo>
                  <a:pt x="71" y="3821"/>
                </a:lnTo>
                <a:lnTo>
                  <a:pt x="90" y="3830"/>
                </a:lnTo>
                <a:lnTo>
                  <a:pt x="109" y="3838"/>
                </a:lnTo>
                <a:lnTo>
                  <a:pt x="148" y="3856"/>
                </a:lnTo>
                <a:lnTo>
                  <a:pt x="188" y="3871"/>
                </a:lnTo>
                <a:lnTo>
                  <a:pt x="228" y="3889"/>
                </a:lnTo>
                <a:lnTo>
                  <a:pt x="248" y="3898"/>
                </a:lnTo>
                <a:lnTo>
                  <a:pt x="266" y="3907"/>
                </a:lnTo>
                <a:lnTo>
                  <a:pt x="285" y="3917"/>
                </a:lnTo>
                <a:lnTo>
                  <a:pt x="303" y="3929"/>
                </a:lnTo>
                <a:lnTo>
                  <a:pt x="356" y="3965"/>
                </a:lnTo>
                <a:lnTo>
                  <a:pt x="408" y="4002"/>
                </a:lnTo>
                <a:lnTo>
                  <a:pt x="512" y="4079"/>
                </a:lnTo>
                <a:lnTo>
                  <a:pt x="564" y="4116"/>
                </a:lnTo>
                <a:lnTo>
                  <a:pt x="591" y="4133"/>
                </a:lnTo>
                <a:lnTo>
                  <a:pt x="619" y="4151"/>
                </a:lnTo>
                <a:lnTo>
                  <a:pt x="645" y="4167"/>
                </a:lnTo>
                <a:lnTo>
                  <a:pt x="673" y="4183"/>
                </a:lnTo>
                <a:lnTo>
                  <a:pt x="702" y="4198"/>
                </a:lnTo>
                <a:lnTo>
                  <a:pt x="731" y="4212"/>
                </a:lnTo>
                <a:lnTo>
                  <a:pt x="745" y="4217"/>
                </a:lnTo>
                <a:lnTo>
                  <a:pt x="761" y="4223"/>
                </a:lnTo>
                <a:lnTo>
                  <a:pt x="781" y="4228"/>
                </a:lnTo>
                <a:lnTo>
                  <a:pt x="803" y="4232"/>
                </a:lnTo>
                <a:lnTo>
                  <a:pt x="826" y="4235"/>
                </a:lnTo>
                <a:lnTo>
                  <a:pt x="851" y="4238"/>
                </a:lnTo>
                <a:lnTo>
                  <a:pt x="879" y="4240"/>
                </a:lnTo>
                <a:lnTo>
                  <a:pt x="906" y="4242"/>
                </a:lnTo>
                <a:lnTo>
                  <a:pt x="936" y="4243"/>
                </a:lnTo>
                <a:lnTo>
                  <a:pt x="966" y="4243"/>
                </a:lnTo>
                <a:lnTo>
                  <a:pt x="997" y="4243"/>
                </a:lnTo>
                <a:lnTo>
                  <a:pt x="1029" y="4242"/>
                </a:lnTo>
                <a:lnTo>
                  <a:pt x="1059" y="4240"/>
                </a:lnTo>
                <a:lnTo>
                  <a:pt x="1090" y="4237"/>
                </a:lnTo>
                <a:lnTo>
                  <a:pt x="1121" y="4233"/>
                </a:lnTo>
                <a:lnTo>
                  <a:pt x="1151" y="4228"/>
                </a:lnTo>
                <a:lnTo>
                  <a:pt x="1181" y="4221"/>
                </a:lnTo>
                <a:lnTo>
                  <a:pt x="1208" y="4214"/>
                </a:lnTo>
                <a:lnTo>
                  <a:pt x="1234" y="4206"/>
                </a:lnTo>
                <a:lnTo>
                  <a:pt x="1259" y="4197"/>
                </a:lnTo>
                <a:lnTo>
                  <a:pt x="1281" y="4187"/>
                </a:lnTo>
                <a:lnTo>
                  <a:pt x="1302" y="4174"/>
                </a:lnTo>
                <a:lnTo>
                  <a:pt x="1312" y="4168"/>
                </a:lnTo>
                <a:lnTo>
                  <a:pt x="1320" y="4162"/>
                </a:lnTo>
                <a:lnTo>
                  <a:pt x="1328" y="4155"/>
                </a:lnTo>
                <a:lnTo>
                  <a:pt x="1336" y="4148"/>
                </a:lnTo>
                <a:lnTo>
                  <a:pt x="1342" y="4139"/>
                </a:lnTo>
                <a:lnTo>
                  <a:pt x="1348" y="4132"/>
                </a:lnTo>
                <a:lnTo>
                  <a:pt x="1353" y="4123"/>
                </a:lnTo>
                <a:lnTo>
                  <a:pt x="1357" y="4115"/>
                </a:lnTo>
                <a:lnTo>
                  <a:pt x="1360" y="4105"/>
                </a:lnTo>
                <a:lnTo>
                  <a:pt x="1362" y="4096"/>
                </a:lnTo>
                <a:lnTo>
                  <a:pt x="1364" y="4086"/>
                </a:lnTo>
                <a:lnTo>
                  <a:pt x="1364" y="4077"/>
                </a:lnTo>
                <a:lnTo>
                  <a:pt x="1364" y="4065"/>
                </a:lnTo>
                <a:lnTo>
                  <a:pt x="1362" y="4055"/>
                </a:lnTo>
                <a:lnTo>
                  <a:pt x="1360" y="4044"/>
                </a:lnTo>
                <a:lnTo>
                  <a:pt x="1356" y="4031"/>
                </a:lnTo>
                <a:lnTo>
                  <a:pt x="1352" y="4020"/>
                </a:lnTo>
                <a:lnTo>
                  <a:pt x="1346" y="4007"/>
                </a:lnTo>
                <a:lnTo>
                  <a:pt x="1339" y="3994"/>
                </a:lnTo>
                <a:lnTo>
                  <a:pt x="1331" y="3981"/>
                </a:lnTo>
                <a:lnTo>
                  <a:pt x="1348" y="3991"/>
                </a:lnTo>
                <a:lnTo>
                  <a:pt x="1364" y="4002"/>
                </a:lnTo>
                <a:lnTo>
                  <a:pt x="1381" y="4013"/>
                </a:lnTo>
                <a:lnTo>
                  <a:pt x="1396" y="4024"/>
                </a:lnTo>
                <a:lnTo>
                  <a:pt x="1411" y="4036"/>
                </a:lnTo>
                <a:lnTo>
                  <a:pt x="1424" y="4048"/>
                </a:lnTo>
                <a:lnTo>
                  <a:pt x="1437" y="4060"/>
                </a:lnTo>
                <a:lnTo>
                  <a:pt x="1450" y="4073"/>
                </a:lnTo>
                <a:lnTo>
                  <a:pt x="1461" y="4085"/>
                </a:lnTo>
                <a:lnTo>
                  <a:pt x="1472" y="4098"/>
                </a:lnTo>
                <a:lnTo>
                  <a:pt x="1492" y="4125"/>
                </a:lnTo>
                <a:lnTo>
                  <a:pt x="1510" y="4153"/>
                </a:lnTo>
                <a:lnTo>
                  <a:pt x="1527" y="4182"/>
                </a:lnTo>
                <a:lnTo>
                  <a:pt x="1542" y="4212"/>
                </a:lnTo>
                <a:lnTo>
                  <a:pt x="1557" y="4243"/>
                </a:lnTo>
                <a:lnTo>
                  <a:pt x="1569" y="4275"/>
                </a:lnTo>
                <a:lnTo>
                  <a:pt x="1581" y="4309"/>
                </a:lnTo>
                <a:lnTo>
                  <a:pt x="1605" y="4378"/>
                </a:lnTo>
                <a:lnTo>
                  <a:pt x="1629" y="4451"/>
                </a:lnTo>
                <a:lnTo>
                  <a:pt x="1658" y="4535"/>
                </a:lnTo>
                <a:lnTo>
                  <a:pt x="1690" y="4618"/>
                </a:lnTo>
                <a:lnTo>
                  <a:pt x="1723" y="4701"/>
                </a:lnTo>
                <a:lnTo>
                  <a:pt x="1759" y="4782"/>
                </a:lnTo>
                <a:lnTo>
                  <a:pt x="1796" y="4864"/>
                </a:lnTo>
                <a:lnTo>
                  <a:pt x="1836" y="4944"/>
                </a:lnTo>
                <a:lnTo>
                  <a:pt x="1877" y="5023"/>
                </a:lnTo>
                <a:lnTo>
                  <a:pt x="1920" y="5101"/>
                </a:lnTo>
                <a:lnTo>
                  <a:pt x="1960" y="5170"/>
                </a:lnTo>
                <a:lnTo>
                  <a:pt x="2001" y="5238"/>
                </a:lnTo>
                <a:lnTo>
                  <a:pt x="2043" y="5306"/>
                </a:lnTo>
                <a:lnTo>
                  <a:pt x="2087" y="5374"/>
                </a:lnTo>
                <a:lnTo>
                  <a:pt x="2131" y="5440"/>
                </a:lnTo>
                <a:lnTo>
                  <a:pt x="2177" y="5507"/>
                </a:lnTo>
                <a:lnTo>
                  <a:pt x="2223" y="5571"/>
                </a:lnTo>
                <a:lnTo>
                  <a:pt x="2270" y="5636"/>
                </a:lnTo>
                <a:lnTo>
                  <a:pt x="2319" y="5700"/>
                </a:lnTo>
                <a:lnTo>
                  <a:pt x="2368" y="5762"/>
                </a:lnTo>
                <a:lnTo>
                  <a:pt x="2418" y="5825"/>
                </a:lnTo>
                <a:lnTo>
                  <a:pt x="2470" y="5887"/>
                </a:lnTo>
                <a:lnTo>
                  <a:pt x="2521" y="5948"/>
                </a:lnTo>
                <a:lnTo>
                  <a:pt x="2573" y="6008"/>
                </a:lnTo>
                <a:lnTo>
                  <a:pt x="2627" y="6069"/>
                </a:lnTo>
                <a:lnTo>
                  <a:pt x="2681" y="6127"/>
                </a:lnTo>
                <a:lnTo>
                  <a:pt x="2628" y="6120"/>
                </a:lnTo>
                <a:lnTo>
                  <a:pt x="2513" y="6104"/>
                </a:lnTo>
                <a:lnTo>
                  <a:pt x="2399" y="6090"/>
                </a:lnTo>
                <a:lnTo>
                  <a:pt x="2363" y="6086"/>
                </a:lnTo>
                <a:lnTo>
                  <a:pt x="2354" y="6086"/>
                </a:lnTo>
                <a:lnTo>
                  <a:pt x="2352" y="6086"/>
                </a:lnTo>
                <a:lnTo>
                  <a:pt x="2352" y="6087"/>
                </a:lnTo>
                <a:lnTo>
                  <a:pt x="2339" y="6077"/>
                </a:lnTo>
                <a:lnTo>
                  <a:pt x="2326" y="6069"/>
                </a:lnTo>
                <a:lnTo>
                  <a:pt x="2313" y="6060"/>
                </a:lnTo>
                <a:lnTo>
                  <a:pt x="2300" y="6054"/>
                </a:lnTo>
                <a:lnTo>
                  <a:pt x="2287" y="6050"/>
                </a:lnTo>
                <a:lnTo>
                  <a:pt x="2273" y="6046"/>
                </a:lnTo>
                <a:lnTo>
                  <a:pt x="2261" y="6043"/>
                </a:lnTo>
                <a:lnTo>
                  <a:pt x="2248" y="6042"/>
                </a:lnTo>
                <a:lnTo>
                  <a:pt x="2235" y="6041"/>
                </a:lnTo>
                <a:lnTo>
                  <a:pt x="2222" y="6042"/>
                </a:lnTo>
                <a:lnTo>
                  <a:pt x="2210" y="6043"/>
                </a:lnTo>
                <a:lnTo>
                  <a:pt x="2197" y="6046"/>
                </a:lnTo>
                <a:lnTo>
                  <a:pt x="2185" y="6049"/>
                </a:lnTo>
                <a:lnTo>
                  <a:pt x="2173" y="6053"/>
                </a:lnTo>
                <a:lnTo>
                  <a:pt x="2160" y="6058"/>
                </a:lnTo>
                <a:lnTo>
                  <a:pt x="2149" y="6064"/>
                </a:lnTo>
                <a:lnTo>
                  <a:pt x="2138" y="6071"/>
                </a:lnTo>
                <a:lnTo>
                  <a:pt x="2127" y="6079"/>
                </a:lnTo>
                <a:lnTo>
                  <a:pt x="2115" y="6086"/>
                </a:lnTo>
                <a:lnTo>
                  <a:pt x="2105" y="6095"/>
                </a:lnTo>
                <a:lnTo>
                  <a:pt x="2095" y="6104"/>
                </a:lnTo>
                <a:lnTo>
                  <a:pt x="2086" y="6114"/>
                </a:lnTo>
                <a:lnTo>
                  <a:pt x="2075" y="6124"/>
                </a:lnTo>
                <a:lnTo>
                  <a:pt x="2067" y="6134"/>
                </a:lnTo>
                <a:lnTo>
                  <a:pt x="2050" y="6157"/>
                </a:lnTo>
                <a:lnTo>
                  <a:pt x="2035" y="6180"/>
                </a:lnTo>
                <a:lnTo>
                  <a:pt x="2023" y="6205"/>
                </a:lnTo>
                <a:lnTo>
                  <a:pt x="2013" y="6231"/>
                </a:lnTo>
                <a:lnTo>
                  <a:pt x="1999" y="6270"/>
                </a:lnTo>
                <a:lnTo>
                  <a:pt x="1989" y="6309"/>
                </a:lnTo>
                <a:lnTo>
                  <a:pt x="1981" y="6348"/>
                </a:lnTo>
                <a:lnTo>
                  <a:pt x="1975" y="6386"/>
                </a:lnTo>
                <a:lnTo>
                  <a:pt x="1970" y="6425"/>
                </a:lnTo>
                <a:lnTo>
                  <a:pt x="1968" y="6463"/>
                </a:lnTo>
                <a:lnTo>
                  <a:pt x="1967" y="6501"/>
                </a:lnTo>
                <a:lnTo>
                  <a:pt x="1967" y="6539"/>
                </a:lnTo>
                <a:lnTo>
                  <a:pt x="1969" y="6578"/>
                </a:lnTo>
                <a:lnTo>
                  <a:pt x="1971" y="6616"/>
                </a:lnTo>
                <a:lnTo>
                  <a:pt x="1976" y="6654"/>
                </a:lnTo>
                <a:lnTo>
                  <a:pt x="1981" y="6692"/>
                </a:lnTo>
                <a:lnTo>
                  <a:pt x="1991" y="6767"/>
                </a:lnTo>
                <a:lnTo>
                  <a:pt x="2004" y="6843"/>
                </a:lnTo>
                <a:lnTo>
                  <a:pt x="2017" y="6919"/>
                </a:lnTo>
                <a:lnTo>
                  <a:pt x="2029" y="6995"/>
                </a:lnTo>
                <a:lnTo>
                  <a:pt x="2035" y="7033"/>
                </a:lnTo>
                <a:lnTo>
                  <a:pt x="2039" y="7070"/>
                </a:lnTo>
                <a:lnTo>
                  <a:pt x="2043" y="7109"/>
                </a:lnTo>
                <a:lnTo>
                  <a:pt x="2046" y="7147"/>
                </a:lnTo>
                <a:lnTo>
                  <a:pt x="2049" y="7185"/>
                </a:lnTo>
                <a:lnTo>
                  <a:pt x="2050" y="7223"/>
                </a:lnTo>
                <a:lnTo>
                  <a:pt x="2049" y="7261"/>
                </a:lnTo>
                <a:lnTo>
                  <a:pt x="2046" y="7300"/>
                </a:lnTo>
                <a:lnTo>
                  <a:pt x="2042" y="7338"/>
                </a:lnTo>
                <a:lnTo>
                  <a:pt x="2037" y="7377"/>
                </a:lnTo>
                <a:lnTo>
                  <a:pt x="2029" y="7415"/>
                </a:lnTo>
                <a:lnTo>
                  <a:pt x="2019" y="7454"/>
                </a:lnTo>
                <a:lnTo>
                  <a:pt x="2035" y="7438"/>
                </a:lnTo>
                <a:lnTo>
                  <a:pt x="2049" y="7421"/>
                </a:lnTo>
                <a:lnTo>
                  <a:pt x="2061" y="7404"/>
                </a:lnTo>
                <a:lnTo>
                  <a:pt x="2072" y="7385"/>
                </a:lnTo>
                <a:lnTo>
                  <a:pt x="2082" y="7366"/>
                </a:lnTo>
                <a:lnTo>
                  <a:pt x="2093" y="7346"/>
                </a:lnTo>
                <a:lnTo>
                  <a:pt x="2110" y="7306"/>
                </a:lnTo>
                <a:lnTo>
                  <a:pt x="2127" y="7266"/>
                </a:lnTo>
                <a:lnTo>
                  <a:pt x="2144" y="7226"/>
                </a:lnTo>
                <a:lnTo>
                  <a:pt x="2153" y="7207"/>
                </a:lnTo>
                <a:lnTo>
                  <a:pt x="2163" y="7187"/>
                </a:lnTo>
                <a:lnTo>
                  <a:pt x="2174" y="7168"/>
                </a:lnTo>
                <a:lnTo>
                  <a:pt x="2185" y="7149"/>
                </a:lnTo>
                <a:lnTo>
                  <a:pt x="2204" y="7124"/>
                </a:lnTo>
                <a:lnTo>
                  <a:pt x="2224" y="7100"/>
                </a:lnTo>
                <a:lnTo>
                  <a:pt x="2245" y="7076"/>
                </a:lnTo>
                <a:lnTo>
                  <a:pt x="2266" y="7053"/>
                </a:lnTo>
                <a:lnTo>
                  <a:pt x="2311" y="7007"/>
                </a:lnTo>
                <a:lnTo>
                  <a:pt x="2333" y="6985"/>
                </a:lnTo>
                <a:lnTo>
                  <a:pt x="2355" y="6961"/>
                </a:lnTo>
                <a:lnTo>
                  <a:pt x="2384" y="6925"/>
                </a:lnTo>
                <a:lnTo>
                  <a:pt x="2416" y="6887"/>
                </a:lnTo>
                <a:lnTo>
                  <a:pt x="2448" y="6845"/>
                </a:lnTo>
                <a:lnTo>
                  <a:pt x="2481" y="6802"/>
                </a:lnTo>
                <a:lnTo>
                  <a:pt x="2513" y="6756"/>
                </a:lnTo>
                <a:lnTo>
                  <a:pt x="2545" y="6707"/>
                </a:lnTo>
                <a:lnTo>
                  <a:pt x="2559" y="6683"/>
                </a:lnTo>
                <a:lnTo>
                  <a:pt x="2573" y="6658"/>
                </a:lnTo>
                <a:lnTo>
                  <a:pt x="2587" y="6632"/>
                </a:lnTo>
                <a:lnTo>
                  <a:pt x="2600" y="6607"/>
                </a:lnTo>
                <a:lnTo>
                  <a:pt x="2612" y="6581"/>
                </a:lnTo>
                <a:lnTo>
                  <a:pt x="2624" y="6555"/>
                </a:lnTo>
                <a:lnTo>
                  <a:pt x="2634" y="6530"/>
                </a:lnTo>
                <a:lnTo>
                  <a:pt x="2644" y="6503"/>
                </a:lnTo>
                <a:lnTo>
                  <a:pt x="2652" y="6477"/>
                </a:lnTo>
                <a:lnTo>
                  <a:pt x="2660" y="6451"/>
                </a:lnTo>
                <a:lnTo>
                  <a:pt x="2666" y="6425"/>
                </a:lnTo>
                <a:lnTo>
                  <a:pt x="2670" y="6398"/>
                </a:lnTo>
                <a:lnTo>
                  <a:pt x="2674" y="6373"/>
                </a:lnTo>
                <a:lnTo>
                  <a:pt x="2675" y="6347"/>
                </a:lnTo>
                <a:lnTo>
                  <a:pt x="2676" y="6321"/>
                </a:lnTo>
                <a:lnTo>
                  <a:pt x="2674" y="6296"/>
                </a:lnTo>
                <a:lnTo>
                  <a:pt x="2671" y="6271"/>
                </a:lnTo>
                <a:lnTo>
                  <a:pt x="2667" y="6245"/>
                </a:lnTo>
                <a:lnTo>
                  <a:pt x="2660" y="6221"/>
                </a:lnTo>
                <a:lnTo>
                  <a:pt x="2651" y="6197"/>
                </a:lnTo>
                <a:lnTo>
                  <a:pt x="2666" y="6197"/>
                </a:lnTo>
                <a:lnTo>
                  <a:pt x="2680" y="6198"/>
                </a:lnTo>
                <a:lnTo>
                  <a:pt x="2695" y="6201"/>
                </a:lnTo>
                <a:lnTo>
                  <a:pt x="2709" y="6204"/>
                </a:lnTo>
                <a:lnTo>
                  <a:pt x="2723" y="6208"/>
                </a:lnTo>
                <a:lnTo>
                  <a:pt x="2737" y="6213"/>
                </a:lnTo>
                <a:lnTo>
                  <a:pt x="2750" y="6220"/>
                </a:lnTo>
                <a:lnTo>
                  <a:pt x="2764" y="6227"/>
                </a:lnTo>
                <a:lnTo>
                  <a:pt x="2778" y="6235"/>
                </a:lnTo>
                <a:lnTo>
                  <a:pt x="2790" y="6243"/>
                </a:lnTo>
                <a:lnTo>
                  <a:pt x="2817" y="6262"/>
                </a:lnTo>
                <a:lnTo>
                  <a:pt x="2843" y="6282"/>
                </a:lnTo>
                <a:lnTo>
                  <a:pt x="2868" y="6306"/>
                </a:lnTo>
                <a:lnTo>
                  <a:pt x="2893" y="6329"/>
                </a:lnTo>
                <a:lnTo>
                  <a:pt x="2917" y="6354"/>
                </a:lnTo>
                <a:lnTo>
                  <a:pt x="2966" y="6405"/>
                </a:lnTo>
                <a:lnTo>
                  <a:pt x="3013" y="6456"/>
                </a:lnTo>
                <a:lnTo>
                  <a:pt x="3038" y="6479"/>
                </a:lnTo>
                <a:lnTo>
                  <a:pt x="3061" y="6502"/>
                </a:lnTo>
                <a:lnTo>
                  <a:pt x="3097" y="6533"/>
                </a:lnTo>
                <a:lnTo>
                  <a:pt x="3134" y="6564"/>
                </a:lnTo>
                <a:lnTo>
                  <a:pt x="3172" y="6592"/>
                </a:lnTo>
                <a:lnTo>
                  <a:pt x="3210" y="6621"/>
                </a:lnTo>
                <a:lnTo>
                  <a:pt x="3249" y="6648"/>
                </a:lnTo>
                <a:lnTo>
                  <a:pt x="3289" y="6675"/>
                </a:lnTo>
                <a:lnTo>
                  <a:pt x="3329" y="6700"/>
                </a:lnTo>
                <a:lnTo>
                  <a:pt x="3370" y="6725"/>
                </a:lnTo>
                <a:lnTo>
                  <a:pt x="3423" y="6756"/>
                </a:lnTo>
                <a:lnTo>
                  <a:pt x="3475" y="6787"/>
                </a:lnTo>
                <a:lnTo>
                  <a:pt x="3528" y="6816"/>
                </a:lnTo>
                <a:lnTo>
                  <a:pt x="3581" y="6845"/>
                </a:lnTo>
                <a:lnTo>
                  <a:pt x="3688" y="6902"/>
                </a:lnTo>
                <a:lnTo>
                  <a:pt x="3796" y="6957"/>
                </a:lnTo>
                <a:lnTo>
                  <a:pt x="4011" y="7067"/>
                </a:lnTo>
                <a:lnTo>
                  <a:pt x="4119" y="7122"/>
                </a:lnTo>
                <a:lnTo>
                  <a:pt x="4226" y="7179"/>
                </a:lnTo>
                <a:lnTo>
                  <a:pt x="4218" y="7183"/>
                </a:lnTo>
                <a:lnTo>
                  <a:pt x="4209" y="7186"/>
                </a:lnTo>
                <a:lnTo>
                  <a:pt x="4200" y="7188"/>
                </a:lnTo>
                <a:lnTo>
                  <a:pt x="4192" y="7189"/>
                </a:lnTo>
                <a:lnTo>
                  <a:pt x="4184" y="7190"/>
                </a:lnTo>
                <a:lnTo>
                  <a:pt x="4176" y="7189"/>
                </a:lnTo>
                <a:lnTo>
                  <a:pt x="4159" y="7187"/>
                </a:lnTo>
                <a:lnTo>
                  <a:pt x="4143" y="7182"/>
                </a:lnTo>
                <a:lnTo>
                  <a:pt x="4126" y="7176"/>
                </a:lnTo>
                <a:lnTo>
                  <a:pt x="4093" y="7163"/>
                </a:lnTo>
                <a:lnTo>
                  <a:pt x="4075" y="7156"/>
                </a:lnTo>
                <a:lnTo>
                  <a:pt x="4057" y="7150"/>
                </a:lnTo>
                <a:lnTo>
                  <a:pt x="4038" y="7147"/>
                </a:lnTo>
                <a:lnTo>
                  <a:pt x="4029" y="7146"/>
                </a:lnTo>
                <a:lnTo>
                  <a:pt x="4020" y="7146"/>
                </a:lnTo>
                <a:lnTo>
                  <a:pt x="4009" y="7146"/>
                </a:lnTo>
                <a:lnTo>
                  <a:pt x="4000" y="7147"/>
                </a:lnTo>
                <a:lnTo>
                  <a:pt x="3990" y="7149"/>
                </a:lnTo>
                <a:lnTo>
                  <a:pt x="3979" y="7152"/>
                </a:lnTo>
                <a:lnTo>
                  <a:pt x="3968" y="7156"/>
                </a:lnTo>
                <a:lnTo>
                  <a:pt x="3957" y="7162"/>
                </a:lnTo>
                <a:lnTo>
                  <a:pt x="3946" y="7169"/>
                </a:lnTo>
                <a:lnTo>
                  <a:pt x="3934" y="7176"/>
                </a:lnTo>
                <a:lnTo>
                  <a:pt x="3916" y="7191"/>
                </a:lnTo>
                <a:lnTo>
                  <a:pt x="3899" y="7208"/>
                </a:lnTo>
                <a:lnTo>
                  <a:pt x="3883" y="7225"/>
                </a:lnTo>
                <a:lnTo>
                  <a:pt x="3869" y="7245"/>
                </a:lnTo>
                <a:lnTo>
                  <a:pt x="3855" y="7265"/>
                </a:lnTo>
                <a:lnTo>
                  <a:pt x="3842" y="7286"/>
                </a:lnTo>
                <a:lnTo>
                  <a:pt x="3831" y="7308"/>
                </a:lnTo>
                <a:lnTo>
                  <a:pt x="3820" y="7332"/>
                </a:lnTo>
                <a:lnTo>
                  <a:pt x="3810" y="7355"/>
                </a:lnTo>
                <a:lnTo>
                  <a:pt x="3802" y="7378"/>
                </a:lnTo>
                <a:lnTo>
                  <a:pt x="3794" y="7403"/>
                </a:lnTo>
                <a:lnTo>
                  <a:pt x="3786" y="7427"/>
                </a:lnTo>
                <a:lnTo>
                  <a:pt x="3774" y="7474"/>
                </a:lnTo>
                <a:lnTo>
                  <a:pt x="3764" y="7519"/>
                </a:lnTo>
                <a:lnTo>
                  <a:pt x="3759" y="7546"/>
                </a:lnTo>
                <a:lnTo>
                  <a:pt x="3755" y="7572"/>
                </a:lnTo>
                <a:lnTo>
                  <a:pt x="3753" y="7598"/>
                </a:lnTo>
                <a:lnTo>
                  <a:pt x="3752" y="7625"/>
                </a:lnTo>
                <a:lnTo>
                  <a:pt x="3752" y="7652"/>
                </a:lnTo>
                <a:lnTo>
                  <a:pt x="3753" y="7678"/>
                </a:lnTo>
                <a:lnTo>
                  <a:pt x="3756" y="7705"/>
                </a:lnTo>
                <a:lnTo>
                  <a:pt x="3759" y="7732"/>
                </a:lnTo>
                <a:lnTo>
                  <a:pt x="3762" y="7757"/>
                </a:lnTo>
                <a:lnTo>
                  <a:pt x="3767" y="7784"/>
                </a:lnTo>
                <a:lnTo>
                  <a:pt x="3772" y="7810"/>
                </a:lnTo>
                <a:lnTo>
                  <a:pt x="3778" y="7836"/>
                </a:lnTo>
                <a:lnTo>
                  <a:pt x="3792" y="7888"/>
                </a:lnTo>
                <a:lnTo>
                  <a:pt x="3806" y="7939"/>
                </a:lnTo>
                <a:lnTo>
                  <a:pt x="3809" y="7955"/>
                </a:lnTo>
                <a:lnTo>
                  <a:pt x="3812" y="7975"/>
                </a:lnTo>
                <a:lnTo>
                  <a:pt x="3818" y="8034"/>
                </a:lnTo>
                <a:lnTo>
                  <a:pt x="3823" y="8107"/>
                </a:lnTo>
                <a:lnTo>
                  <a:pt x="3830" y="8185"/>
                </a:lnTo>
                <a:lnTo>
                  <a:pt x="3836" y="8262"/>
                </a:lnTo>
                <a:lnTo>
                  <a:pt x="3839" y="8297"/>
                </a:lnTo>
                <a:lnTo>
                  <a:pt x="3842" y="8328"/>
                </a:lnTo>
                <a:lnTo>
                  <a:pt x="3846" y="8355"/>
                </a:lnTo>
                <a:lnTo>
                  <a:pt x="3850" y="8377"/>
                </a:lnTo>
                <a:lnTo>
                  <a:pt x="3854" y="8391"/>
                </a:lnTo>
                <a:lnTo>
                  <a:pt x="3857" y="8396"/>
                </a:lnTo>
                <a:lnTo>
                  <a:pt x="3859" y="8399"/>
                </a:lnTo>
                <a:lnTo>
                  <a:pt x="3859" y="8397"/>
                </a:lnTo>
                <a:lnTo>
                  <a:pt x="3862" y="8393"/>
                </a:lnTo>
                <a:lnTo>
                  <a:pt x="3872" y="8379"/>
                </a:lnTo>
                <a:lnTo>
                  <a:pt x="3909" y="8328"/>
                </a:lnTo>
                <a:lnTo>
                  <a:pt x="3962" y="8258"/>
                </a:lnTo>
                <a:lnTo>
                  <a:pt x="4025" y="8176"/>
                </a:lnTo>
                <a:lnTo>
                  <a:pt x="4091" y="8092"/>
                </a:lnTo>
                <a:lnTo>
                  <a:pt x="4150" y="8017"/>
                </a:lnTo>
                <a:lnTo>
                  <a:pt x="4196" y="7960"/>
                </a:lnTo>
                <a:lnTo>
                  <a:pt x="4212" y="7941"/>
                </a:lnTo>
                <a:lnTo>
                  <a:pt x="4222" y="7930"/>
                </a:lnTo>
                <a:lnTo>
                  <a:pt x="4254" y="7898"/>
                </a:lnTo>
                <a:lnTo>
                  <a:pt x="4285" y="7865"/>
                </a:lnTo>
                <a:lnTo>
                  <a:pt x="4314" y="7831"/>
                </a:lnTo>
                <a:lnTo>
                  <a:pt x="4343" y="7796"/>
                </a:lnTo>
                <a:lnTo>
                  <a:pt x="4370" y="7760"/>
                </a:lnTo>
                <a:lnTo>
                  <a:pt x="4383" y="7742"/>
                </a:lnTo>
                <a:lnTo>
                  <a:pt x="4396" y="7723"/>
                </a:lnTo>
                <a:lnTo>
                  <a:pt x="4407" y="7705"/>
                </a:lnTo>
                <a:lnTo>
                  <a:pt x="4417" y="7685"/>
                </a:lnTo>
                <a:lnTo>
                  <a:pt x="4427" y="7666"/>
                </a:lnTo>
                <a:lnTo>
                  <a:pt x="4437" y="7646"/>
                </a:lnTo>
                <a:lnTo>
                  <a:pt x="4446" y="7626"/>
                </a:lnTo>
                <a:lnTo>
                  <a:pt x="4453" y="7605"/>
                </a:lnTo>
                <a:lnTo>
                  <a:pt x="4460" y="7585"/>
                </a:lnTo>
                <a:lnTo>
                  <a:pt x="4466" y="7564"/>
                </a:lnTo>
                <a:lnTo>
                  <a:pt x="4472" y="7543"/>
                </a:lnTo>
                <a:lnTo>
                  <a:pt x="4476" y="7522"/>
                </a:lnTo>
                <a:lnTo>
                  <a:pt x="4478" y="7501"/>
                </a:lnTo>
                <a:lnTo>
                  <a:pt x="4480" y="7478"/>
                </a:lnTo>
                <a:lnTo>
                  <a:pt x="4481" y="7456"/>
                </a:lnTo>
                <a:lnTo>
                  <a:pt x="4480" y="7434"/>
                </a:lnTo>
                <a:lnTo>
                  <a:pt x="4479" y="7411"/>
                </a:lnTo>
                <a:lnTo>
                  <a:pt x="4476" y="7389"/>
                </a:lnTo>
                <a:lnTo>
                  <a:pt x="4471" y="7366"/>
                </a:lnTo>
                <a:lnTo>
                  <a:pt x="4465" y="7342"/>
                </a:lnTo>
                <a:lnTo>
                  <a:pt x="4458" y="7319"/>
                </a:lnTo>
                <a:lnTo>
                  <a:pt x="4449" y="7295"/>
                </a:lnTo>
                <a:lnTo>
                  <a:pt x="4496" y="7318"/>
                </a:lnTo>
                <a:lnTo>
                  <a:pt x="4542" y="7340"/>
                </a:lnTo>
                <a:lnTo>
                  <a:pt x="4590" y="7361"/>
                </a:lnTo>
                <a:lnTo>
                  <a:pt x="4638" y="7381"/>
                </a:lnTo>
                <a:lnTo>
                  <a:pt x="4685" y="7401"/>
                </a:lnTo>
                <a:lnTo>
                  <a:pt x="4734" y="7420"/>
                </a:lnTo>
                <a:lnTo>
                  <a:pt x="4782" y="7439"/>
                </a:lnTo>
                <a:lnTo>
                  <a:pt x="4830" y="7456"/>
                </a:lnTo>
                <a:lnTo>
                  <a:pt x="4879" y="7473"/>
                </a:lnTo>
                <a:lnTo>
                  <a:pt x="4928" y="7489"/>
                </a:lnTo>
                <a:lnTo>
                  <a:pt x="4977" y="7504"/>
                </a:lnTo>
                <a:lnTo>
                  <a:pt x="5027" y="7519"/>
                </a:lnTo>
                <a:lnTo>
                  <a:pt x="5077" y="7532"/>
                </a:lnTo>
                <a:lnTo>
                  <a:pt x="5127" y="7545"/>
                </a:lnTo>
                <a:lnTo>
                  <a:pt x="5176" y="7557"/>
                </a:lnTo>
                <a:lnTo>
                  <a:pt x="5227" y="7568"/>
                </a:lnTo>
                <a:lnTo>
                  <a:pt x="5277" y="7579"/>
                </a:lnTo>
                <a:lnTo>
                  <a:pt x="5328" y="7588"/>
                </a:lnTo>
                <a:lnTo>
                  <a:pt x="5379" y="7597"/>
                </a:lnTo>
                <a:lnTo>
                  <a:pt x="5429" y="7604"/>
                </a:lnTo>
                <a:lnTo>
                  <a:pt x="5480" y="7611"/>
                </a:lnTo>
                <a:lnTo>
                  <a:pt x="5532" y="7618"/>
                </a:lnTo>
                <a:lnTo>
                  <a:pt x="5583" y="7623"/>
                </a:lnTo>
                <a:lnTo>
                  <a:pt x="5634" y="7627"/>
                </a:lnTo>
                <a:lnTo>
                  <a:pt x="5686" y="7630"/>
                </a:lnTo>
                <a:lnTo>
                  <a:pt x="5737" y="7633"/>
                </a:lnTo>
                <a:lnTo>
                  <a:pt x="5788" y="7634"/>
                </a:lnTo>
                <a:lnTo>
                  <a:pt x="5840" y="7635"/>
                </a:lnTo>
                <a:lnTo>
                  <a:pt x="5892" y="7635"/>
                </a:lnTo>
                <a:lnTo>
                  <a:pt x="5944" y="7634"/>
                </a:lnTo>
                <a:lnTo>
                  <a:pt x="5996" y="7632"/>
                </a:lnTo>
                <a:lnTo>
                  <a:pt x="6047" y="7629"/>
                </a:lnTo>
                <a:lnTo>
                  <a:pt x="6039" y="7640"/>
                </a:lnTo>
                <a:lnTo>
                  <a:pt x="6029" y="7650"/>
                </a:lnTo>
                <a:lnTo>
                  <a:pt x="6018" y="7659"/>
                </a:lnTo>
                <a:lnTo>
                  <a:pt x="6008" y="7667"/>
                </a:lnTo>
                <a:lnTo>
                  <a:pt x="5998" y="7675"/>
                </a:lnTo>
                <a:lnTo>
                  <a:pt x="5987" y="7681"/>
                </a:lnTo>
                <a:lnTo>
                  <a:pt x="5963" y="7693"/>
                </a:lnTo>
                <a:lnTo>
                  <a:pt x="5938" y="7703"/>
                </a:lnTo>
                <a:lnTo>
                  <a:pt x="5915" y="7711"/>
                </a:lnTo>
                <a:lnTo>
                  <a:pt x="5891" y="7720"/>
                </a:lnTo>
                <a:lnTo>
                  <a:pt x="5870" y="7730"/>
                </a:lnTo>
                <a:lnTo>
                  <a:pt x="5859" y="7735"/>
                </a:lnTo>
                <a:lnTo>
                  <a:pt x="5849" y="7741"/>
                </a:lnTo>
                <a:lnTo>
                  <a:pt x="5840" y="7747"/>
                </a:lnTo>
                <a:lnTo>
                  <a:pt x="5831" y="7754"/>
                </a:lnTo>
                <a:lnTo>
                  <a:pt x="5822" y="7761"/>
                </a:lnTo>
                <a:lnTo>
                  <a:pt x="5815" y="7771"/>
                </a:lnTo>
                <a:lnTo>
                  <a:pt x="5809" y="7780"/>
                </a:lnTo>
                <a:lnTo>
                  <a:pt x="5804" y="7791"/>
                </a:lnTo>
                <a:lnTo>
                  <a:pt x="5800" y="7803"/>
                </a:lnTo>
                <a:lnTo>
                  <a:pt x="5797" y="7816"/>
                </a:lnTo>
                <a:lnTo>
                  <a:pt x="5795" y="7830"/>
                </a:lnTo>
                <a:lnTo>
                  <a:pt x="5794" y="7847"/>
                </a:lnTo>
                <a:lnTo>
                  <a:pt x="5794" y="7864"/>
                </a:lnTo>
                <a:lnTo>
                  <a:pt x="5796" y="7883"/>
                </a:lnTo>
                <a:lnTo>
                  <a:pt x="5799" y="7904"/>
                </a:lnTo>
                <a:lnTo>
                  <a:pt x="5803" y="7927"/>
                </a:lnTo>
                <a:lnTo>
                  <a:pt x="5810" y="7955"/>
                </a:lnTo>
                <a:lnTo>
                  <a:pt x="5819" y="7980"/>
                </a:lnTo>
                <a:lnTo>
                  <a:pt x="5828" y="8004"/>
                </a:lnTo>
                <a:lnTo>
                  <a:pt x="5839" y="8026"/>
                </a:lnTo>
                <a:lnTo>
                  <a:pt x="5850" y="8048"/>
                </a:lnTo>
                <a:lnTo>
                  <a:pt x="5862" y="8068"/>
                </a:lnTo>
                <a:lnTo>
                  <a:pt x="5875" y="8085"/>
                </a:lnTo>
                <a:lnTo>
                  <a:pt x="5889" y="8102"/>
                </a:lnTo>
                <a:lnTo>
                  <a:pt x="5903" y="8118"/>
                </a:lnTo>
                <a:lnTo>
                  <a:pt x="5919" y="8132"/>
                </a:lnTo>
                <a:lnTo>
                  <a:pt x="5934" y="8146"/>
                </a:lnTo>
                <a:lnTo>
                  <a:pt x="5952" y="8159"/>
                </a:lnTo>
                <a:lnTo>
                  <a:pt x="5968" y="8170"/>
                </a:lnTo>
                <a:lnTo>
                  <a:pt x="5987" y="8182"/>
                </a:lnTo>
                <a:lnTo>
                  <a:pt x="6004" y="8192"/>
                </a:lnTo>
                <a:lnTo>
                  <a:pt x="6024" y="8202"/>
                </a:lnTo>
                <a:lnTo>
                  <a:pt x="6062" y="8221"/>
                </a:lnTo>
                <a:lnTo>
                  <a:pt x="6102" y="8238"/>
                </a:lnTo>
                <a:lnTo>
                  <a:pt x="6183" y="8273"/>
                </a:lnTo>
                <a:lnTo>
                  <a:pt x="6224" y="8293"/>
                </a:lnTo>
                <a:lnTo>
                  <a:pt x="6264" y="8313"/>
                </a:lnTo>
                <a:lnTo>
                  <a:pt x="6285" y="8324"/>
                </a:lnTo>
                <a:lnTo>
                  <a:pt x="6304" y="8337"/>
                </a:lnTo>
                <a:lnTo>
                  <a:pt x="6324" y="8349"/>
                </a:lnTo>
                <a:lnTo>
                  <a:pt x="6343" y="8363"/>
                </a:lnTo>
                <a:lnTo>
                  <a:pt x="6355" y="8374"/>
                </a:lnTo>
                <a:lnTo>
                  <a:pt x="6371" y="8390"/>
                </a:lnTo>
                <a:lnTo>
                  <a:pt x="6390" y="8411"/>
                </a:lnTo>
                <a:lnTo>
                  <a:pt x="6412" y="8432"/>
                </a:lnTo>
                <a:lnTo>
                  <a:pt x="6433" y="8453"/>
                </a:lnTo>
                <a:lnTo>
                  <a:pt x="6444" y="8461"/>
                </a:lnTo>
                <a:lnTo>
                  <a:pt x="6455" y="8469"/>
                </a:lnTo>
                <a:lnTo>
                  <a:pt x="6465" y="8475"/>
                </a:lnTo>
                <a:lnTo>
                  <a:pt x="6475" y="8480"/>
                </a:lnTo>
                <a:lnTo>
                  <a:pt x="6484" y="8483"/>
                </a:lnTo>
                <a:lnTo>
                  <a:pt x="6488" y="8483"/>
                </a:lnTo>
                <a:lnTo>
                  <a:pt x="6492" y="8483"/>
                </a:lnTo>
                <a:lnTo>
                  <a:pt x="6497" y="8482"/>
                </a:lnTo>
                <a:lnTo>
                  <a:pt x="6500" y="8478"/>
                </a:lnTo>
                <a:lnTo>
                  <a:pt x="6504" y="8475"/>
                </a:lnTo>
                <a:lnTo>
                  <a:pt x="6506" y="8470"/>
                </a:lnTo>
                <a:lnTo>
                  <a:pt x="6509" y="8464"/>
                </a:lnTo>
                <a:lnTo>
                  <a:pt x="6512" y="8457"/>
                </a:lnTo>
                <a:lnTo>
                  <a:pt x="6514" y="8440"/>
                </a:lnTo>
                <a:lnTo>
                  <a:pt x="6515" y="8422"/>
                </a:lnTo>
                <a:lnTo>
                  <a:pt x="6516" y="8400"/>
                </a:lnTo>
                <a:lnTo>
                  <a:pt x="6515" y="8377"/>
                </a:lnTo>
                <a:lnTo>
                  <a:pt x="6513" y="8353"/>
                </a:lnTo>
                <a:lnTo>
                  <a:pt x="6507" y="8304"/>
                </a:lnTo>
                <a:lnTo>
                  <a:pt x="6501" y="8260"/>
                </a:lnTo>
                <a:lnTo>
                  <a:pt x="6496" y="8225"/>
                </a:lnTo>
                <a:lnTo>
                  <a:pt x="6493" y="8203"/>
                </a:lnTo>
                <a:lnTo>
                  <a:pt x="6487" y="8126"/>
                </a:lnTo>
                <a:lnTo>
                  <a:pt x="6479" y="8045"/>
                </a:lnTo>
                <a:lnTo>
                  <a:pt x="6474" y="8003"/>
                </a:lnTo>
                <a:lnTo>
                  <a:pt x="6467" y="7962"/>
                </a:lnTo>
                <a:lnTo>
                  <a:pt x="6460" y="7920"/>
                </a:lnTo>
                <a:lnTo>
                  <a:pt x="6451" y="7879"/>
                </a:lnTo>
                <a:lnTo>
                  <a:pt x="6440" y="7838"/>
                </a:lnTo>
                <a:lnTo>
                  <a:pt x="6433" y="7818"/>
                </a:lnTo>
                <a:lnTo>
                  <a:pt x="6426" y="7798"/>
                </a:lnTo>
                <a:lnTo>
                  <a:pt x="6419" y="7780"/>
                </a:lnTo>
                <a:lnTo>
                  <a:pt x="6411" y="7761"/>
                </a:lnTo>
                <a:lnTo>
                  <a:pt x="6403" y="7743"/>
                </a:lnTo>
                <a:lnTo>
                  <a:pt x="6393" y="7724"/>
                </a:lnTo>
                <a:lnTo>
                  <a:pt x="6383" y="7708"/>
                </a:lnTo>
                <a:lnTo>
                  <a:pt x="6372" y="7691"/>
                </a:lnTo>
                <a:lnTo>
                  <a:pt x="6361" y="7675"/>
                </a:lnTo>
                <a:lnTo>
                  <a:pt x="6348" y="7659"/>
                </a:lnTo>
                <a:lnTo>
                  <a:pt x="6335" y="7644"/>
                </a:lnTo>
                <a:lnTo>
                  <a:pt x="6320" y="7630"/>
                </a:lnTo>
                <a:lnTo>
                  <a:pt x="6306" y="7617"/>
                </a:lnTo>
                <a:lnTo>
                  <a:pt x="6290" y="7604"/>
                </a:lnTo>
                <a:lnTo>
                  <a:pt x="6349" y="7595"/>
                </a:lnTo>
                <a:lnTo>
                  <a:pt x="6409" y="7585"/>
                </a:lnTo>
                <a:lnTo>
                  <a:pt x="6468" y="7573"/>
                </a:lnTo>
                <a:lnTo>
                  <a:pt x="6527" y="7561"/>
                </a:lnTo>
                <a:lnTo>
                  <a:pt x="6587" y="7547"/>
                </a:lnTo>
                <a:lnTo>
                  <a:pt x="6644" y="7532"/>
                </a:lnTo>
                <a:lnTo>
                  <a:pt x="6703" y="7516"/>
                </a:lnTo>
                <a:lnTo>
                  <a:pt x="6760" y="7498"/>
                </a:lnTo>
                <a:lnTo>
                  <a:pt x="6817" y="7479"/>
                </a:lnTo>
                <a:lnTo>
                  <a:pt x="6873" y="7458"/>
                </a:lnTo>
                <a:lnTo>
                  <a:pt x="6930" y="7437"/>
                </a:lnTo>
                <a:lnTo>
                  <a:pt x="6984" y="7413"/>
                </a:lnTo>
                <a:lnTo>
                  <a:pt x="7039" y="7388"/>
                </a:lnTo>
                <a:lnTo>
                  <a:pt x="7093" y="7361"/>
                </a:lnTo>
                <a:lnTo>
                  <a:pt x="7146" y="7332"/>
                </a:lnTo>
                <a:lnTo>
                  <a:pt x="7199" y="7302"/>
                </a:lnTo>
                <a:lnTo>
                  <a:pt x="7247" y="7272"/>
                </a:lnTo>
                <a:lnTo>
                  <a:pt x="7294" y="7242"/>
                </a:lnTo>
                <a:lnTo>
                  <a:pt x="7339" y="7210"/>
                </a:lnTo>
                <a:lnTo>
                  <a:pt x="7385" y="7177"/>
                </a:lnTo>
                <a:lnTo>
                  <a:pt x="7430" y="7142"/>
                </a:lnTo>
                <a:lnTo>
                  <a:pt x="7473" y="7106"/>
                </a:lnTo>
                <a:lnTo>
                  <a:pt x="7515" y="7070"/>
                </a:lnTo>
                <a:lnTo>
                  <a:pt x="7556" y="7032"/>
                </a:lnTo>
                <a:lnTo>
                  <a:pt x="7601" y="6990"/>
                </a:lnTo>
                <a:lnTo>
                  <a:pt x="7620" y="6974"/>
                </a:lnTo>
                <a:lnTo>
                  <a:pt x="7636" y="6959"/>
                </a:lnTo>
                <a:lnTo>
                  <a:pt x="7651" y="6947"/>
                </a:lnTo>
                <a:lnTo>
                  <a:pt x="7664" y="6938"/>
                </a:lnTo>
                <a:lnTo>
                  <a:pt x="7677" y="6930"/>
                </a:lnTo>
                <a:lnTo>
                  <a:pt x="7691" y="6926"/>
                </a:lnTo>
                <a:lnTo>
                  <a:pt x="7704" y="6924"/>
                </a:lnTo>
                <a:lnTo>
                  <a:pt x="7718" y="6923"/>
                </a:lnTo>
                <a:lnTo>
                  <a:pt x="7734" y="6925"/>
                </a:lnTo>
                <a:lnTo>
                  <a:pt x="7751" y="6929"/>
                </a:lnTo>
                <a:lnTo>
                  <a:pt x="7771" y="6936"/>
                </a:lnTo>
                <a:lnTo>
                  <a:pt x="7793" y="6944"/>
                </a:lnTo>
                <a:lnTo>
                  <a:pt x="7848" y="6965"/>
                </a:lnTo>
                <a:lnTo>
                  <a:pt x="7827" y="6990"/>
                </a:lnTo>
                <a:lnTo>
                  <a:pt x="7809" y="7014"/>
                </a:lnTo>
                <a:lnTo>
                  <a:pt x="7791" y="7038"/>
                </a:lnTo>
                <a:lnTo>
                  <a:pt x="7777" y="7062"/>
                </a:lnTo>
                <a:lnTo>
                  <a:pt x="7765" y="7086"/>
                </a:lnTo>
                <a:lnTo>
                  <a:pt x="7761" y="7098"/>
                </a:lnTo>
                <a:lnTo>
                  <a:pt x="7756" y="7109"/>
                </a:lnTo>
                <a:lnTo>
                  <a:pt x="7753" y="7120"/>
                </a:lnTo>
                <a:lnTo>
                  <a:pt x="7750" y="7133"/>
                </a:lnTo>
                <a:lnTo>
                  <a:pt x="7749" y="7144"/>
                </a:lnTo>
                <a:lnTo>
                  <a:pt x="7748" y="7155"/>
                </a:lnTo>
                <a:lnTo>
                  <a:pt x="7748" y="7167"/>
                </a:lnTo>
                <a:lnTo>
                  <a:pt x="7750" y="7177"/>
                </a:lnTo>
                <a:lnTo>
                  <a:pt x="7752" y="7188"/>
                </a:lnTo>
                <a:lnTo>
                  <a:pt x="7756" y="7198"/>
                </a:lnTo>
                <a:lnTo>
                  <a:pt x="7761" y="7209"/>
                </a:lnTo>
                <a:lnTo>
                  <a:pt x="7767" y="7219"/>
                </a:lnTo>
                <a:lnTo>
                  <a:pt x="7773" y="7229"/>
                </a:lnTo>
                <a:lnTo>
                  <a:pt x="7781" y="7240"/>
                </a:lnTo>
                <a:lnTo>
                  <a:pt x="7790" y="7249"/>
                </a:lnTo>
                <a:lnTo>
                  <a:pt x="7802" y="7258"/>
                </a:lnTo>
                <a:lnTo>
                  <a:pt x="7813" y="7267"/>
                </a:lnTo>
                <a:lnTo>
                  <a:pt x="7826" y="7277"/>
                </a:lnTo>
                <a:lnTo>
                  <a:pt x="7842" y="7285"/>
                </a:lnTo>
                <a:lnTo>
                  <a:pt x="7857" y="7293"/>
                </a:lnTo>
                <a:lnTo>
                  <a:pt x="7875" y="7301"/>
                </a:lnTo>
                <a:lnTo>
                  <a:pt x="7894" y="7308"/>
                </a:lnTo>
                <a:lnTo>
                  <a:pt x="7915" y="7316"/>
                </a:lnTo>
                <a:lnTo>
                  <a:pt x="7935" y="7322"/>
                </a:lnTo>
                <a:lnTo>
                  <a:pt x="7957" y="7326"/>
                </a:lnTo>
                <a:lnTo>
                  <a:pt x="7977" y="7329"/>
                </a:lnTo>
                <a:lnTo>
                  <a:pt x="7999" y="7331"/>
                </a:lnTo>
                <a:lnTo>
                  <a:pt x="8019" y="7331"/>
                </a:lnTo>
                <a:lnTo>
                  <a:pt x="8041" y="7331"/>
                </a:lnTo>
                <a:lnTo>
                  <a:pt x="8062" y="7330"/>
                </a:lnTo>
                <a:lnTo>
                  <a:pt x="8083" y="7328"/>
                </a:lnTo>
                <a:lnTo>
                  <a:pt x="8104" y="7325"/>
                </a:lnTo>
                <a:lnTo>
                  <a:pt x="8125" y="7322"/>
                </a:lnTo>
                <a:lnTo>
                  <a:pt x="8146" y="7317"/>
                </a:lnTo>
                <a:lnTo>
                  <a:pt x="8188" y="7306"/>
                </a:lnTo>
                <a:lnTo>
                  <a:pt x="8228" y="7294"/>
                </a:lnTo>
                <a:lnTo>
                  <a:pt x="8241" y="7290"/>
                </a:lnTo>
                <a:lnTo>
                  <a:pt x="8257" y="7287"/>
                </a:lnTo>
                <a:lnTo>
                  <a:pt x="8295" y="7282"/>
                </a:lnTo>
                <a:lnTo>
                  <a:pt x="8338" y="7277"/>
                </a:lnTo>
                <a:lnTo>
                  <a:pt x="8384" y="7271"/>
                </a:lnTo>
                <a:lnTo>
                  <a:pt x="8429" y="7266"/>
                </a:lnTo>
                <a:lnTo>
                  <a:pt x="8450" y="7263"/>
                </a:lnTo>
                <a:lnTo>
                  <a:pt x="8469" y="7260"/>
                </a:lnTo>
                <a:lnTo>
                  <a:pt x="8486" y="7256"/>
                </a:lnTo>
                <a:lnTo>
                  <a:pt x="8500" y="7252"/>
                </a:lnTo>
                <a:lnTo>
                  <a:pt x="8511" y="7248"/>
                </a:lnTo>
                <a:lnTo>
                  <a:pt x="8517" y="7245"/>
                </a:lnTo>
                <a:lnTo>
                  <a:pt x="8520" y="7243"/>
                </a:lnTo>
                <a:lnTo>
                  <a:pt x="8523" y="7239"/>
                </a:lnTo>
                <a:lnTo>
                  <a:pt x="8524" y="7234"/>
                </a:lnTo>
                <a:lnTo>
                  <a:pt x="8525" y="7229"/>
                </a:lnTo>
                <a:lnTo>
                  <a:pt x="8525" y="7223"/>
                </a:lnTo>
                <a:lnTo>
                  <a:pt x="8524" y="7216"/>
                </a:lnTo>
                <a:lnTo>
                  <a:pt x="8522" y="7208"/>
                </a:lnTo>
                <a:lnTo>
                  <a:pt x="8517" y="7189"/>
                </a:lnTo>
                <a:lnTo>
                  <a:pt x="8507" y="7168"/>
                </a:lnTo>
                <a:lnTo>
                  <a:pt x="8496" y="7145"/>
                </a:lnTo>
                <a:lnTo>
                  <a:pt x="8482" y="7119"/>
                </a:lnTo>
                <a:lnTo>
                  <a:pt x="8464" y="7092"/>
                </a:lnTo>
                <a:lnTo>
                  <a:pt x="8446" y="7064"/>
                </a:lnTo>
                <a:lnTo>
                  <a:pt x="8424" y="7034"/>
                </a:lnTo>
                <a:lnTo>
                  <a:pt x="8401" y="7004"/>
                </a:lnTo>
                <a:lnTo>
                  <a:pt x="8378" y="6975"/>
                </a:lnTo>
                <a:lnTo>
                  <a:pt x="8352" y="6945"/>
                </a:lnTo>
                <a:lnTo>
                  <a:pt x="8324" y="6916"/>
                </a:lnTo>
                <a:lnTo>
                  <a:pt x="8297" y="6888"/>
                </a:lnTo>
                <a:lnTo>
                  <a:pt x="8268" y="6862"/>
                </a:lnTo>
                <a:lnTo>
                  <a:pt x="8239" y="6836"/>
                </a:lnTo>
                <a:lnTo>
                  <a:pt x="8209" y="6813"/>
                </a:lnTo>
                <a:lnTo>
                  <a:pt x="8180" y="6794"/>
                </a:lnTo>
                <a:lnTo>
                  <a:pt x="8164" y="6785"/>
                </a:lnTo>
                <a:lnTo>
                  <a:pt x="8150" y="6776"/>
                </a:lnTo>
                <a:lnTo>
                  <a:pt x="8134" y="6769"/>
                </a:lnTo>
                <a:lnTo>
                  <a:pt x="8120" y="6762"/>
                </a:lnTo>
                <a:lnTo>
                  <a:pt x="8105" y="6757"/>
                </a:lnTo>
                <a:lnTo>
                  <a:pt x="8090" y="6752"/>
                </a:lnTo>
                <a:lnTo>
                  <a:pt x="8076" y="6749"/>
                </a:lnTo>
                <a:lnTo>
                  <a:pt x="8062" y="6745"/>
                </a:lnTo>
                <a:lnTo>
                  <a:pt x="8048" y="6743"/>
                </a:lnTo>
                <a:lnTo>
                  <a:pt x="8034" y="6743"/>
                </a:lnTo>
                <a:lnTo>
                  <a:pt x="8020" y="6744"/>
                </a:lnTo>
                <a:lnTo>
                  <a:pt x="8007" y="6747"/>
                </a:lnTo>
                <a:lnTo>
                  <a:pt x="7995" y="6750"/>
                </a:lnTo>
                <a:lnTo>
                  <a:pt x="7982" y="6755"/>
                </a:lnTo>
                <a:lnTo>
                  <a:pt x="7970" y="6761"/>
                </a:lnTo>
                <a:lnTo>
                  <a:pt x="7958" y="6768"/>
                </a:lnTo>
                <a:lnTo>
                  <a:pt x="7946" y="6777"/>
                </a:lnTo>
                <a:lnTo>
                  <a:pt x="7936" y="6788"/>
                </a:lnTo>
                <a:lnTo>
                  <a:pt x="7925" y="6800"/>
                </a:lnTo>
                <a:lnTo>
                  <a:pt x="7916" y="6813"/>
                </a:lnTo>
                <a:lnTo>
                  <a:pt x="7905" y="6829"/>
                </a:lnTo>
                <a:lnTo>
                  <a:pt x="7897" y="6846"/>
                </a:lnTo>
                <a:lnTo>
                  <a:pt x="7888" y="6865"/>
                </a:lnTo>
                <a:lnTo>
                  <a:pt x="7881" y="6885"/>
                </a:lnTo>
                <a:lnTo>
                  <a:pt x="7874" y="6908"/>
                </a:lnTo>
                <a:lnTo>
                  <a:pt x="7866" y="6932"/>
                </a:lnTo>
                <a:lnTo>
                  <a:pt x="7857" y="6929"/>
                </a:lnTo>
                <a:lnTo>
                  <a:pt x="7848" y="6926"/>
                </a:lnTo>
                <a:lnTo>
                  <a:pt x="7840" y="6922"/>
                </a:lnTo>
                <a:lnTo>
                  <a:pt x="7831" y="6917"/>
                </a:lnTo>
                <a:lnTo>
                  <a:pt x="7814" y="6906"/>
                </a:lnTo>
                <a:lnTo>
                  <a:pt x="7798" y="6893"/>
                </a:lnTo>
                <a:lnTo>
                  <a:pt x="7781" y="6882"/>
                </a:lnTo>
                <a:lnTo>
                  <a:pt x="7764" y="6870"/>
                </a:lnTo>
                <a:lnTo>
                  <a:pt x="7755" y="6866"/>
                </a:lnTo>
                <a:lnTo>
                  <a:pt x="7746" y="6861"/>
                </a:lnTo>
                <a:lnTo>
                  <a:pt x="7737" y="6856"/>
                </a:lnTo>
                <a:lnTo>
                  <a:pt x="7728" y="6853"/>
                </a:lnTo>
                <a:lnTo>
                  <a:pt x="7754" y="6823"/>
                </a:lnTo>
                <a:lnTo>
                  <a:pt x="7781" y="6791"/>
                </a:lnTo>
                <a:lnTo>
                  <a:pt x="7807" y="6758"/>
                </a:lnTo>
                <a:lnTo>
                  <a:pt x="7832" y="6725"/>
                </a:lnTo>
                <a:lnTo>
                  <a:pt x="7857" y="6692"/>
                </a:lnTo>
                <a:lnTo>
                  <a:pt x="7881" y="6658"/>
                </a:lnTo>
                <a:lnTo>
                  <a:pt x="7904" y="6624"/>
                </a:lnTo>
                <a:lnTo>
                  <a:pt x="7928" y="6590"/>
                </a:lnTo>
                <a:lnTo>
                  <a:pt x="7950" y="6555"/>
                </a:lnTo>
                <a:lnTo>
                  <a:pt x="7971" y="6519"/>
                </a:lnTo>
                <a:lnTo>
                  <a:pt x="7992" y="6484"/>
                </a:lnTo>
                <a:lnTo>
                  <a:pt x="8012" y="6448"/>
                </a:lnTo>
                <a:lnTo>
                  <a:pt x="8032" y="6411"/>
                </a:lnTo>
                <a:lnTo>
                  <a:pt x="8049" y="6374"/>
                </a:lnTo>
                <a:lnTo>
                  <a:pt x="8067" y="6337"/>
                </a:lnTo>
                <a:lnTo>
                  <a:pt x="8083" y="6299"/>
                </a:lnTo>
                <a:lnTo>
                  <a:pt x="8091" y="6277"/>
                </a:lnTo>
                <a:lnTo>
                  <a:pt x="8098" y="6250"/>
                </a:lnTo>
                <a:lnTo>
                  <a:pt x="8106" y="6220"/>
                </a:lnTo>
                <a:lnTo>
                  <a:pt x="8114" y="6186"/>
                </a:lnTo>
                <a:lnTo>
                  <a:pt x="8130" y="6111"/>
                </a:lnTo>
                <a:lnTo>
                  <a:pt x="8140" y="6073"/>
                </a:lnTo>
                <a:lnTo>
                  <a:pt x="8150" y="6034"/>
                </a:lnTo>
                <a:lnTo>
                  <a:pt x="8161" y="5997"/>
                </a:lnTo>
                <a:lnTo>
                  <a:pt x="8174" y="5962"/>
                </a:lnTo>
                <a:lnTo>
                  <a:pt x="8181" y="5945"/>
                </a:lnTo>
                <a:lnTo>
                  <a:pt x="8188" y="5930"/>
                </a:lnTo>
                <a:lnTo>
                  <a:pt x="8196" y="5915"/>
                </a:lnTo>
                <a:lnTo>
                  <a:pt x="8204" y="5902"/>
                </a:lnTo>
                <a:lnTo>
                  <a:pt x="8212" y="5890"/>
                </a:lnTo>
                <a:lnTo>
                  <a:pt x="8222" y="5879"/>
                </a:lnTo>
                <a:lnTo>
                  <a:pt x="8231" y="5870"/>
                </a:lnTo>
                <a:lnTo>
                  <a:pt x="8241" y="5863"/>
                </a:lnTo>
                <a:lnTo>
                  <a:pt x="8252" y="5857"/>
                </a:lnTo>
                <a:lnTo>
                  <a:pt x="8262" y="5853"/>
                </a:lnTo>
                <a:lnTo>
                  <a:pt x="8274" y="5852"/>
                </a:lnTo>
                <a:lnTo>
                  <a:pt x="8286" y="5852"/>
                </a:lnTo>
                <a:lnTo>
                  <a:pt x="8274" y="5863"/>
                </a:lnTo>
                <a:lnTo>
                  <a:pt x="8265" y="5874"/>
                </a:lnTo>
                <a:lnTo>
                  <a:pt x="8256" y="5885"/>
                </a:lnTo>
                <a:lnTo>
                  <a:pt x="8248" y="5895"/>
                </a:lnTo>
                <a:lnTo>
                  <a:pt x="8242" y="5905"/>
                </a:lnTo>
                <a:lnTo>
                  <a:pt x="8238" y="5914"/>
                </a:lnTo>
                <a:lnTo>
                  <a:pt x="8234" y="5924"/>
                </a:lnTo>
                <a:lnTo>
                  <a:pt x="8232" y="5933"/>
                </a:lnTo>
                <a:lnTo>
                  <a:pt x="8231" y="5942"/>
                </a:lnTo>
                <a:lnTo>
                  <a:pt x="8231" y="5950"/>
                </a:lnTo>
                <a:lnTo>
                  <a:pt x="8232" y="5959"/>
                </a:lnTo>
                <a:lnTo>
                  <a:pt x="8234" y="5967"/>
                </a:lnTo>
                <a:lnTo>
                  <a:pt x="8236" y="5974"/>
                </a:lnTo>
                <a:lnTo>
                  <a:pt x="8240" y="5981"/>
                </a:lnTo>
                <a:lnTo>
                  <a:pt x="8245" y="5988"/>
                </a:lnTo>
                <a:lnTo>
                  <a:pt x="8252" y="5996"/>
                </a:lnTo>
                <a:lnTo>
                  <a:pt x="8258" y="6002"/>
                </a:lnTo>
                <a:lnTo>
                  <a:pt x="8265" y="6008"/>
                </a:lnTo>
                <a:lnTo>
                  <a:pt x="8273" y="6014"/>
                </a:lnTo>
                <a:lnTo>
                  <a:pt x="8282" y="6020"/>
                </a:lnTo>
                <a:lnTo>
                  <a:pt x="8302" y="6030"/>
                </a:lnTo>
                <a:lnTo>
                  <a:pt x="8324" y="6041"/>
                </a:lnTo>
                <a:lnTo>
                  <a:pt x="8348" y="6050"/>
                </a:lnTo>
                <a:lnTo>
                  <a:pt x="8374" y="6058"/>
                </a:lnTo>
                <a:lnTo>
                  <a:pt x="8401" y="6066"/>
                </a:lnTo>
                <a:lnTo>
                  <a:pt x="8430" y="6073"/>
                </a:lnTo>
                <a:lnTo>
                  <a:pt x="8460" y="6080"/>
                </a:lnTo>
                <a:lnTo>
                  <a:pt x="8490" y="6085"/>
                </a:lnTo>
                <a:lnTo>
                  <a:pt x="8550" y="6094"/>
                </a:lnTo>
                <a:lnTo>
                  <a:pt x="8610" y="6102"/>
                </a:lnTo>
                <a:lnTo>
                  <a:pt x="8664" y="6109"/>
                </a:lnTo>
                <a:lnTo>
                  <a:pt x="8753" y="6119"/>
                </a:lnTo>
                <a:lnTo>
                  <a:pt x="8782" y="6123"/>
                </a:lnTo>
                <a:lnTo>
                  <a:pt x="8790" y="6125"/>
                </a:lnTo>
                <a:lnTo>
                  <a:pt x="8796" y="6128"/>
                </a:lnTo>
                <a:lnTo>
                  <a:pt x="8796" y="6122"/>
                </a:lnTo>
                <a:lnTo>
                  <a:pt x="8795" y="6117"/>
                </a:lnTo>
                <a:lnTo>
                  <a:pt x="8792" y="6103"/>
                </a:lnTo>
                <a:lnTo>
                  <a:pt x="8786" y="6090"/>
                </a:lnTo>
                <a:lnTo>
                  <a:pt x="8778" y="6075"/>
                </a:lnTo>
                <a:lnTo>
                  <a:pt x="8769" y="6060"/>
                </a:lnTo>
                <a:lnTo>
                  <a:pt x="8760" y="6046"/>
                </a:lnTo>
                <a:lnTo>
                  <a:pt x="8750" y="6033"/>
                </a:lnTo>
                <a:lnTo>
                  <a:pt x="8739" y="6020"/>
                </a:lnTo>
                <a:close/>
              </a:path>
            </a:pathLst>
          </a:custGeom>
          <a:solidFill>
            <a:srgbClr val="F79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枝叶"/>
          <p:cNvSpPr/>
          <p:nvPr/>
        </p:nvSpPr>
        <p:spPr bwMode="auto">
          <a:xfrm>
            <a:off x="9212580" y="2000250"/>
            <a:ext cx="1621155" cy="1621155"/>
          </a:xfrm>
          <a:custGeom>
            <a:avLst/>
            <a:gdLst>
              <a:gd name="T0" fmla="*/ 390202952 w 8796"/>
              <a:gd name="T1" fmla="*/ 271724212 h 8483"/>
              <a:gd name="T2" fmla="*/ 383917708 w 8796"/>
              <a:gd name="T3" fmla="*/ 244706425 h 8483"/>
              <a:gd name="T4" fmla="*/ 391985370 w 8796"/>
              <a:gd name="T5" fmla="*/ 238384968 h 8483"/>
              <a:gd name="T6" fmla="*/ 380915752 w 8796"/>
              <a:gd name="T7" fmla="*/ 248920585 h 8483"/>
              <a:gd name="T8" fmla="*/ 365484083 w 8796"/>
              <a:gd name="T9" fmla="*/ 239368417 h 8483"/>
              <a:gd name="T10" fmla="*/ 383495602 w 8796"/>
              <a:gd name="T11" fmla="*/ 262078371 h 8483"/>
              <a:gd name="T12" fmla="*/ 376975807 w 8796"/>
              <a:gd name="T13" fmla="*/ 266713947 h 8483"/>
              <a:gd name="T14" fmla="*/ 355493228 w 8796"/>
              <a:gd name="T15" fmla="*/ 272660716 h 8483"/>
              <a:gd name="T16" fmla="*/ 378945779 w 8796"/>
              <a:gd name="T17" fmla="*/ 274955140 h 8483"/>
              <a:gd name="T18" fmla="*/ 354179913 w 8796"/>
              <a:gd name="T19" fmla="*/ 315458672 h 8483"/>
              <a:gd name="T20" fmla="*/ 338466695 w 8796"/>
              <a:gd name="T21" fmla="*/ 305484871 h 8483"/>
              <a:gd name="T22" fmla="*/ 348222998 w 8796"/>
              <a:gd name="T23" fmla="*/ 325151241 h 8483"/>
              <a:gd name="T24" fmla="*/ 345737142 w 8796"/>
              <a:gd name="T25" fmla="*/ 333486106 h 8483"/>
              <a:gd name="T26" fmla="*/ 289966946 w 8796"/>
              <a:gd name="T27" fmla="*/ 351373140 h 8483"/>
              <a:gd name="T28" fmla="*/ 294610546 w 8796"/>
              <a:gd name="T29" fmla="*/ 306749119 h 8483"/>
              <a:gd name="T30" fmla="*/ 279976091 w 8796"/>
              <a:gd name="T31" fmla="*/ 348844643 h 8483"/>
              <a:gd name="T32" fmla="*/ 201035109 w 8796"/>
              <a:gd name="T33" fmla="*/ 334235266 h 8483"/>
              <a:gd name="T34" fmla="*/ 238840566 w 8796"/>
              <a:gd name="T35" fmla="*/ 287316821 h 8483"/>
              <a:gd name="T36" fmla="*/ 193952433 w 8796"/>
              <a:gd name="T37" fmla="*/ 308294383 h 8483"/>
              <a:gd name="T38" fmla="*/ 152394586 w 8796"/>
              <a:gd name="T39" fmla="*/ 308622127 h 8483"/>
              <a:gd name="T40" fmla="*/ 138463786 w 8796"/>
              <a:gd name="T41" fmla="*/ 277811380 h 8483"/>
              <a:gd name="T42" fmla="*/ 169514896 w 8796"/>
              <a:gd name="T43" fmla="*/ 230518464 h 8483"/>
              <a:gd name="T44" fmla="*/ 122093910 w 8796"/>
              <a:gd name="T45" fmla="*/ 253041074 h 8483"/>
              <a:gd name="T46" fmla="*/ 126878068 w 8796"/>
              <a:gd name="T47" fmla="*/ 283758149 h 8483"/>
              <a:gd name="T48" fmla="*/ 76314569 w 8796"/>
              <a:gd name="T49" fmla="*/ 195165812 h 8483"/>
              <a:gd name="T50" fmla="*/ 86258426 w 8796"/>
              <a:gd name="T51" fmla="*/ 200503821 h 8483"/>
              <a:gd name="T52" fmla="*/ 137853909 w 8796"/>
              <a:gd name="T53" fmla="*/ 200878292 h 8483"/>
              <a:gd name="T54" fmla="*/ 112712717 w 8796"/>
              <a:gd name="T55" fmla="*/ 178121394 h 8483"/>
              <a:gd name="T56" fmla="*/ 82318264 w 8796"/>
              <a:gd name="T57" fmla="*/ 188610283 h 8483"/>
              <a:gd name="T58" fmla="*/ 70779760 w 8796"/>
              <a:gd name="T59" fmla="*/ 100813834 h 8483"/>
              <a:gd name="T60" fmla="*/ 99204239 w 8796"/>
              <a:gd name="T61" fmla="*/ 74310920 h 8483"/>
              <a:gd name="T62" fmla="*/ 117590868 w 8796"/>
              <a:gd name="T63" fmla="*/ 52771541 h 8483"/>
              <a:gd name="T64" fmla="*/ 113275597 w 8796"/>
              <a:gd name="T65" fmla="*/ 1264248 h 8483"/>
              <a:gd name="T66" fmla="*/ 87900070 w 8796"/>
              <a:gd name="T67" fmla="*/ 36008356 h 8483"/>
              <a:gd name="T68" fmla="*/ 72749732 w 8796"/>
              <a:gd name="T69" fmla="*/ 54176189 h 8483"/>
              <a:gd name="T70" fmla="*/ 73640941 w 8796"/>
              <a:gd name="T71" fmla="*/ 72063439 h 8483"/>
              <a:gd name="T72" fmla="*/ 55301093 w 8796"/>
              <a:gd name="T73" fmla="*/ 59701542 h 8483"/>
              <a:gd name="T74" fmla="*/ 13837023 w 8796"/>
              <a:gd name="T75" fmla="*/ 97816978 h 8483"/>
              <a:gd name="T76" fmla="*/ 47749314 w 8796"/>
              <a:gd name="T77" fmla="*/ 98285338 h 8483"/>
              <a:gd name="T78" fmla="*/ 65948388 w 8796"/>
              <a:gd name="T79" fmla="*/ 72671983 h 8483"/>
              <a:gd name="T80" fmla="*/ 68528238 w 8796"/>
              <a:gd name="T81" fmla="*/ 176201658 h 8483"/>
              <a:gd name="T82" fmla="*/ 63743864 w 8796"/>
              <a:gd name="T83" fmla="*/ 178449354 h 8483"/>
              <a:gd name="T84" fmla="*/ 15431670 w 8796"/>
              <a:gd name="T85" fmla="*/ 176295330 h 8483"/>
              <a:gd name="T86" fmla="*/ 35694710 w 8796"/>
              <a:gd name="T87" fmla="*/ 197741036 h 8483"/>
              <a:gd name="T88" fmla="*/ 62805875 w 8796"/>
              <a:gd name="T89" fmla="*/ 187018291 h 8483"/>
              <a:gd name="T90" fmla="*/ 106474470 w 8796"/>
              <a:gd name="T91" fmla="*/ 263904435 h 8483"/>
              <a:gd name="T92" fmla="*/ 97843927 w 8796"/>
              <a:gd name="T93" fmla="*/ 286286861 h 8483"/>
              <a:gd name="T94" fmla="*/ 96671386 w 8796"/>
              <a:gd name="T95" fmla="*/ 346690835 h 8483"/>
              <a:gd name="T96" fmla="*/ 125470975 w 8796"/>
              <a:gd name="T97" fmla="*/ 297196950 h 8483"/>
              <a:gd name="T98" fmla="*/ 165480957 w 8796"/>
              <a:gd name="T99" fmla="*/ 319157744 h 8483"/>
              <a:gd name="T100" fmla="*/ 179177205 w 8796"/>
              <a:gd name="T101" fmla="*/ 343319291 h 8483"/>
              <a:gd name="T102" fmla="*/ 181616281 w 8796"/>
              <a:gd name="T103" fmla="*/ 392344816 h 8483"/>
              <a:gd name="T104" fmla="*/ 213042717 w 8796"/>
              <a:gd name="T105" fmla="*/ 343693979 h 8483"/>
              <a:gd name="T106" fmla="*/ 278522219 w 8796"/>
              <a:gd name="T107" fmla="*/ 360691453 h 8483"/>
              <a:gd name="T108" fmla="*/ 290013943 w 8796"/>
              <a:gd name="T109" fmla="*/ 387381495 h 8483"/>
              <a:gd name="T110" fmla="*/ 303663194 w 8796"/>
              <a:gd name="T111" fmla="*/ 374738798 h 8483"/>
              <a:gd name="T112" fmla="*/ 344236056 w 8796"/>
              <a:gd name="T113" fmla="*/ 337606811 h 8483"/>
              <a:gd name="T114" fmla="*/ 364592873 w 8796"/>
              <a:gd name="T115" fmla="*/ 338496370 h 8483"/>
              <a:gd name="T116" fmla="*/ 399630926 w 8796"/>
              <a:gd name="T117" fmla="*/ 339151858 h 8483"/>
              <a:gd name="T118" fmla="*/ 372707532 w 8796"/>
              <a:gd name="T119" fmla="*/ 317331680 h 8483"/>
              <a:gd name="T120" fmla="*/ 379133550 w 8796"/>
              <a:gd name="T121" fmla="*/ 294949254 h 8483"/>
              <a:gd name="T122" fmla="*/ 387060438 w 8796"/>
              <a:gd name="T123" fmla="*/ 280761509 h 84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796" h="8483">
                <a:moveTo>
                  <a:pt x="8739" y="6020"/>
                </a:moveTo>
                <a:lnTo>
                  <a:pt x="8739" y="6020"/>
                </a:lnTo>
                <a:lnTo>
                  <a:pt x="8722" y="6000"/>
                </a:lnTo>
                <a:lnTo>
                  <a:pt x="8707" y="5977"/>
                </a:lnTo>
                <a:lnTo>
                  <a:pt x="8691" y="5954"/>
                </a:lnTo>
                <a:lnTo>
                  <a:pt x="8677" y="5931"/>
                </a:lnTo>
                <a:lnTo>
                  <a:pt x="8650" y="5883"/>
                </a:lnTo>
                <a:lnTo>
                  <a:pt x="8636" y="5859"/>
                </a:lnTo>
                <a:lnTo>
                  <a:pt x="8621" y="5836"/>
                </a:lnTo>
                <a:lnTo>
                  <a:pt x="8605" y="5815"/>
                </a:lnTo>
                <a:lnTo>
                  <a:pt x="8588" y="5794"/>
                </a:lnTo>
                <a:lnTo>
                  <a:pt x="8579" y="5785"/>
                </a:lnTo>
                <a:lnTo>
                  <a:pt x="8569" y="5776"/>
                </a:lnTo>
                <a:lnTo>
                  <a:pt x="8560" y="5768"/>
                </a:lnTo>
                <a:lnTo>
                  <a:pt x="8548" y="5759"/>
                </a:lnTo>
                <a:lnTo>
                  <a:pt x="8537" y="5753"/>
                </a:lnTo>
                <a:lnTo>
                  <a:pt x="8526" y="5746"/>
                </a:lnTo>
                <a:lnTo>
                  <a:pt x="8512" y="5741"/>
                </a:lnTo>
                <a:lnTo>
                  <a:pt x="8499" y="5736"/>
                </a:lnTo>
                <a:lnTo>
                  <a:pt x="8486" y="5732"/>
                </a:lnTo>
                <a:lnTo>
                  <a:pt x="8470" y="5728"/>
                </a:lnTo>
                <a:lnTo>
                  <a:pt x="8455" y="5725"/>
                </a:lnTo>
                <a:lnTo>
                  <a:pt x="8438" y="5724"/>
                </a:lnTo>
                <a:lnTo>
                  <a:pt x="8428" y="5724"/>
                </a:lnTo>
                <a:lnTo>
                  <a:pt x="8419" y="5725"/>
                </a:lnTo>
                <a:lnTo>
                  <a:pt x="8409" y="5727"/>
                </a:lnTo>
                <a:lnTo>
                  <a:pt x="8398" y="5730"/>
                </a:lnTo>
                <a:lnTo>
                  <a:pt x="8388" y="5733"/>
                </a:lnTo>
                <a:lnTo>
                  <a:pt x="8379" y="5737"/>
                </a:lnTo>
                <a:lnTo>
                  <a:pt x="8370" y="5742"/>
                </a:lnTo>
                <a:lnTo>
                  <a:pt x="8360" y="5747"/>
                </a:lnTo>
                <a:lnTo>
                  <a:pt x="8352" y="5753"/>
                </a:lnTo>
                <a:lnTo>
                  <a:pt x="8345" y="5760"/>
                </a:lnTo>
                <a:lnTo>
                  <a:pt x="8338" y="5768"/>
                </a:lnTo>
                <a:lnTo>
                  <a:pt x="8332" y="5776"/>
                </a:lnTo>
                <a:lnTo>
                  <a:pt x="8327" y="5784"/>
                </a:lnTo>
                <a:lnTo>
                  <a:pt x="8322" y="5793"/>
                </a:lnTo>
                <a:lnTo>
                  <a:pt x="8319" y="5803"/>
                </a:lnTo>
                <a:lnTo>
                  <a:pt x="8318" y="5814"/>
                </a:lnTo>
                <a:lnTo>
                  <a:pt x="8317" y="5820"/>
                </a:lnTo>
                <a:lnTo>
                  <a:pt x="8314" y="5825"/>
                </a:lnTo>
                <a:lnTo>
                  <a:pt x="8310" y="5828"/>
                </a:lnTo>
                <a:lnTo>
                  <a:pt x="8304" y="5831"/>
                </a:lnTo>
                <a:lnTo>
                  <a:pt x="8298" y="5832"/>
                </a:lnTo>
                <a:lnTo>
                  <a:pt x="8291" y="5832"/>
                </a:lnTo>
                <a:lnTo>
                  <a:pt x="8274" y="5831"/>
                </a:lnTo>
                <a:lnTo>
                  <a:pt x="8256" y="5830"/>
                </a:lnTo>
                <a:lnTo>
                  <a:pt x="8237" y="5830"/>
                </a:lnTo>
                <a:lnTo>
                  <a:pt x="8228" y="5831"/>
                </a:lnTo>
                <a:lnTo>
                  <a:pt x="8220" y="5832"/>
                </a:lnTo>
                <a:lnTo>
                  <a:pt x="8211" y="5835"/>
                </a:lnTo>
                <a:lnTo>
                  <a:pt x="8204" y="5839"/>
                </a:lnTo>
                <a:lnTo>
                  <a:pt x="8205" y="5826"/>
                </a:lnTo>
                <a:lnTo>
                  <a:pt x="8206" y="5811"/>
                </a:lnTo>
                <a:lnTo>
                  <a:pt x="8205" y="5794"/>
                </a:lnTo>
                <a:lnTo>
                  <a:pt x="8205" y="5776"/>
                </a:lnTo>
                <a:lnTo>
                  <a:pt x="8201" y="5738"/>
                </a:lnTo>
                <a:lnTo>
                  <a:pt x="8196" y="5697"/>
                </a:lnTo>
                <a:lnTo>
                  <a:pt x="8190" y="5652"/>
                </a:lnTo>
                <a:lnTo>
                  <a:pt x="8183" y="5606"/>
                </a:lnTo>
                <a:lnTo>
                  <a:pt x="8167" y="5513"/>
                </a:lnTo>
                <a:lnTo>
                  <a:pt x="8161" y="5466"/>
                </a:lnTo>
                <a:lnTo>
                  <a:pt x="8156" y="5421"/>
                </a:lnTo>
                <a:lnTo>
                  <a:pt x="8153" y="5378"/>
                </a:lnTo>
                <a:lnTo>
                  <a:pt x="8153" y="5358"/>
                </a:lnTo>
                <a:lnTo>
                  <a:pt x="8153" y="5339"/>
                </a:lnTo>
                <a:lnTo>
                  <a:pt x="8153" y="5321"/>
                </a:lnTo>
                <a:lnTo>
                  <a:pt x="8155" y="5303"/>
                </a:lnTo>
                <a:lnTo>
                  <a:pt x="8157" y="5287"/>
                </a:lnTo>
                <a:lnTo>
                  <a:pt x="8161" y="5271"/>
                </a:lnTo>
                <a:lnTo>
                  <a:pt x="8165" y="5258"/>
                </a:lnTo>
                <a:lnTo>
                  <a:pt x="8170" y="5246"/>
                </a:lnTo>
                <a:lnTo>
                  <a:pt x="8177" y="5235"/>
                </a:lnTo>
                <a:lnTo>
                  <a:pt x="8185" y="5226"/>
                </a:lnTo>
                <a:lnTo>
                  <a:pt x="8182" y="5240"/>
                </a:lnTo>
                <a:lnTo>
                  <a:pt x="8182" y="5252"/>
                </a:lnTo>
                <a:lnTo>
                  <a:pt x="8183" y="5261"/>
                </a:lnTo>
                <a:lnTo>
                  <a:pt x="8186" y="5269"/>
                </a:lnTo>
                <a:lnTo>
                  <a:pt x="8190" y="5275"/>
                </a:lnTo>
                <a:lnTo>
                  <a:pt x="8196" y="5281"/>
                </a:lnTo>
                <a:lnTo>
                  <a:pt x="8204" y="5284"/>
                </a:lnTo>
                <a:lnTo>
                  <a:pt x="8212" y="5286"/>
                </a:lnTo>
                <a:lnTo>
                  <a:pt x="8223" y="5287"/>
                </a:lnTo>
                <a:lnTo>
                  <a:pt x="8234" y="5287"/>
                </a:lnTo>
                <a:lnTo>
                  <a:pt x="8245" y="5285"/>
                </a:lnTo>
                <a:lnTo>
                  <a:pt x="8259" y="5283"/>
                </a:lnTo>
                <a:lnTo>
                  <a:pt x="8272" y="5280"/>
                </a:lnTo>
                <a:lnTo>
                  <a:pt x="8285" y="5275"/>
                </a:lnTo>
                <a:lnTo>
                  <a:pt x="8315" y="5264"/>
                </a:lnTo>
                <a:lnTo>
                  <a:pt x="8344" y="5251"/>
                </a:lnTo>
                <a:lnTo>
                  <a:pt x="8374" y="5235"/>
                </a:lnTo>
                <a:lnTo>
                  <a:pt x="8401" y="5219"/>
                </a:lnTo>
                <a:lnTo>
                  <a:pt x="8426" y="5201"/>
                </a:lnTo>
                <a:lnTo>
                  <a:pt x="8449" y="5184"/>
                </a:lnTo>
                <a:lnTo>
                  <a:pt x="8458" y="5176"/>
                </a:lnTo>
                <a:lnTo>
                  <a:pt x="8466" y="5168"/>
                </a:lnTo>
                <a:lnTo>
                  <a:pt x="8473" y="5160"/>
                </a:lnTo>
                <a:lnTo>
                  <a:pt x="8479" y="5153"/>
                </a:lnTo>
                <a:lnTo>
                  <a:pt x="8483" y="5146"/>
                </a:lnTo>
                <a:lnTo>
                  <a:pt x="8485" y="5140"/>
                </a:lnTo>
                <a:lnTo>
                  <a:pt x="8485" y="5135"/>
                </a:lnTo>
                <a:lnTo>
                  <a:pt x="8484" y="5130"/>
                </a:lnTo>
                <a:lnTo>
                  <a:pt x="8481" y="5125"/>
                </a:lnTo>
                <a:lnTo>
                  <a:pt x="8476" y="5121"/>
                </a:lnTo>
                <a:lnTo>
                  <a:pt x="8471" y="5117"/>
                </a:lnTo>
                <a:lnTo>
                  <a:pt x="8464" y="5113"/>
                </a:lnTo>
                <a:lnTo>
                  <a:pt x="8457" y="5110"/>
                </a:lnTo>
                <a:lnTo>
                  <a:pt x="8449" y="5106"/>
                </a:lnTo>
                <a:lnTo>
                  <a:pt x="8429" y="5101"/>
                </a:lnTo>
                <a:lnTo>
                  <a:pt x="8407" y="5097"/>
                </a:lnTo>
                <a:lnTo>
                  <a:pt x="8383" y="5093"/>
                </a:lnTo>
                <a:lnTo>
                  <a:pt x="8357" y="5091"/>
                </a:lnTo>
                <a:lnTo>
                  <a:pt x="8331" y="5090"/>
                </a:lnTo>
                <a:lnTo>
                  <a:pt x="8305" y="5090"/>
                </a:lnTo>
                <a:lnTo>
                  <a:pt x="8280" y="5091"/>
                </a:lnTo>
                <a:lnTo>
                  <a:pt x="8257" y="5094"/>
                </a:lnTo>
                <a:lnTo>
                  <a:pt x="8235" y="5097"/>
                </a:lnTo>
                <a:lnTo>
                  <a:pt x="8217" y="5102"/>
                </a:lnTo>
                <a:lnTo>
                  <a:pt x="8209" y="5105"/>
                </a:lnTo>
                <a:lnTo>
                  <a:pt x="8202" y="5108"/>
                </a:lnTo>
                <a:lnTo>
                  <a:pt x="8197" y="5112"/>
                </a:lnTo>
                <a:lnTo>
                  <a:pt x="8193" y="5116"/>
                </a:lnTo>
                <a:lnTo>
                  <a:pt x="8193" y="5115"/>
                </a:lnTo>
                <a:lnTo>
                  <a:pt x="8193" y="5116"/>
                </a:lnTo>
                <a:lnTo>
                  <a:pt x="8193" y="5120"/>
                </a:lnTo>
                <a:lnTo>
                  <a:pt x="8187" y="5139"/>
                </a:lnTo>
                <a:lnTo>
                  <a:pt x="8166" y="5196"/>
                </a:lnTo>
                <a:lnTo>
                  <a:pt x="8145" y="5254"/>
                </a:lnTo>
                <a:lnTo>
                  <a:pt x="8135" y="5278"/>
                </a:lnTo>
                <a:lnTo>
                  <a:pt x="8119" y="5240"/>
                </a:lnTo>
                <a:lnTo>
                  <a:pt x="8103" y="5206"/>
                </a:lnTo>
                <a:lnTo>
                  <a:pt x="8084" y="5167"/>
                </a:lnTo>
                <a:lnTo>
                  <a:pt x="8065" y="5130"/>
                </a:lnTo>
                <a:lnTo>
                  <a:pt x="8054" y="5113"/>
                </a:lnTo>
                <a:lnTo>
                  <a:pt x="8045" y="5099"/>
                </a:lnTo>
                <a:lnTo>
                  <a:pt x="8037" y="5088"/>
                </a:lnTo>
                <a:lnTo>
                  <a:pt x="8029" y="5080"/>
                </a:lnTo>
                <a:lnTo>
                  <a:pt x="8026" y="5078"/>
                </a:lnTo>
                <a:lnTo>
                  <a:pt x="8022" y="5077"/>
                </a:lnTo>
                <a:lnTo>
                  <a:pt x="8019" y="5077"/>
                </a:lnTo>
                <a:lnTo>
                  <a:pt x="8017" y="5078"/>
                </a:lnTo>
                <a:lnTo>
                  <a:pt x="8017" y="5081"/>
                </a:lnTo>
                <a:lnTo>
                  <a:pt x="8020" y="5090"/>
                </a:lnTo>
                <a:lnTo>
                  <a:pt x="8032" y="5115"/>
                </a:lnTo>
                <a:lnTo>
                  <a:pt x="8068" y="5194"/>
                </a:lnTo>
                <a:lnTo>
                  <a:pt x="8104" y="5275"/>
                </a:lnTo>
                <a:lnTo>
                  <a:pt x="8121" y="5316"/>
                </a:lnTo>
                <a:lnTo>
                  <a:pt x="8112" y="5311"/>
                </a:lnTo>
                <a:lnTo>
                  <a:pt x="8103" y="5306"/>
                </a:lnTo>
                <a:lnTo>
                  <a:pt x="8094" y="5301"/>
                </a:lnTo>
                <a:lnTo>
                  <a:pt x="8088" y="5297"/>
                </a:lnTo>
                <a:lnTo>
                  <a:pt x="8082" y="5292"/>
                </a:lnTo>
                <a:lnTo>
                  <a:pt x="8077" y="5287"/>
                </a:lnTo>
                <a:lnTo>
                  <a:pt x="8073" y="5281"/>
                </a:lnTo>
                <a:lnTo>
                  <a:pt x="8070" y="5275"/>
                </a:lnTo>
                <a:lnTo>
                  <a:pt x="8065" y="5264"/>
                </a:lnTo>
                <a:lnTo>
                  <a:pt x="8060" y="5253"/>
                </a:lnTo>
                <a:lnTo>
                  <a:pt x="8058" y="5242"/>
                </a:lnTo>
                <a:lnTo>
                  <a:pt x="8057" y="5229"/>
                </a:lnTo>
                <a:lnTo>
                  <a:pt x="8055" y="5218"/>
                </a:lnTo>
                <a:lnTo>
                  <a:pt x="8052" y="5207"/>
                </a:lnTo>
                <a:lnTo>
                  <a:pt x="8048" y="5195"/>
                </a:lnTo>
                <a:lnTo>
                  <a:pt x="8042" y="5185"/>
                </a:lnTo>
                <a:lnTo>
                  <a:pt x="8038" y="5180"/>
                </a:lnTo>
                <a:lnTo>
                  <a:pt x="8034" y="5175"/>
                </a:lnTo>
                <a:lnTo>
                  <a:pt x="8028" y="5170"/>
                </a:lnTo>
                <a:lnTo>
                  <a:pt x="8021" y="5166"/>
                </a:lnTo>
                <a:lnTo>
                  <a:pt x="8014" y="5160"/>
                </a:lnTo>
                <a:lnTo>
                  <a:pt x="8005" y="5156"/>
                </a:lnTo>
                <a:lnTo>
                  <a:pt x="7996" y="5152"/>
                </a:lnTo>
                <a:lnTo>
                  <a:pt x="7984" y="5148"/>
                </a:lnTo>
                <a:lnTo>
                  <a:pt x="7971" y="5145"/>
                </a:lnTo>
                <a:lnTo>
                  <a:pt x="7959" y="5142"/>
                </a:lnTo>
                <a:lnTo>
                  <a:pt x="7933" y="5138"/>
                </a:lnTo>
                <a:lnTo>
                  <a:pt x="7884" y="5132"/>
                </a:lnTo>
                <a:lnTo>
                  <a:pt x="7859" y="5128"/>
                </a:lnTo>
                <a:lnTo>
                  <a:pt x="7847" y="5125"/>
                </a:lnTo>
                <a:lnTo>
                  <a:pt x="7835" y="5121"/>
                </a:lnTo>
                <a:lnTo>
                  <a:pt x="7822" y="5117"/>
                </a:lnTo>
                <a:lnTo>
                  <a:pt x="7810" y="5112"/>
                </a:lnTo>
                <a:lnTo>
                  <a:pt x="7799" y="5106"/>
                </a:lnTo>
                <a:lnTo>
                  <a:pt x="7786" y="5098"/>
                </a:lnTo>
                <a:lnTo>
                  <a:pt x="7789" y="5105"/>
                </a:lnTo>
                <a:lnTo>
                  <a:pt x="7792" y="5112"/>
                </a:lnTo>
                <a:lnTo>
                  <a:pt x="7805" y="5131"/>
                </a:lnTo>
                <a:lnTo>
                  <a:pt x="7820" y="5152"/>
                </a:lnTo>
                <a:lnTo>
                  <a:pt x="7839" y="5177"/>
                </a:lnTo>
                <a:lnTo>
                  <a:pt x="7860" y="5203"/>
                </a:lnTo>
                <a:lnTo>
                  <a:pt x="7883" y="5228"/>
                </a:lnTo>
                <a:lnTo>
                  <a:pt x="7906" y="5253"/>
                </a:lnTo>
                <a:lnTo>
                  <a:pt x="7931" y="5276"/>
                </a:lnTo>
                <a:lnTo>
                  <a:pt x="7955" y="5297"/>
                </a:lnTo>
                <a:lnTo>
                  <a:pt x="7966" y="5305"/>
                </a:lnTo>
                <a:lnTo>
                  <a:pt x="7976" y="5313"/>
                </a:lnTo>
                <a:lnTo>
                  <a:pt x="7987" y="5320"/>
                </a:lnTo>
                <a:lnTo>
                  <a:pt x="7997" y="5325"/>
                </a:lnTo>
                <a:lnTo>
                  <a:pt x="8006" y="5329"/>
                </a:lnTo>
                <a:lnTo>
                  <a:pt x="8014" y="5331"/>
                </a:lnTo>
                <a:lnTo>
                  <a:pt x="8021" y="5331"/>
                </a:lnTo>
                <a:lnTo>
                  <a:pt x="8028" y="5330"/>
                </a:lnTo>
                <a:lnTo>
                  <a:pt x="8033" y="5326"/>
                </a:lnTo>
                <a:lnTo>
                  <a:pt x="8037" y="5321"/>
                </a:lnTo>
                <a:lnTo>
                  <a:pt x="8040" y="5312"/>
                </a:lnTo>
                <a:lnTo>
                  <a:pt x="8041" y="5303"/>
                </a:lnTo>
                <a:lnTo>
                  <a:pt x="8041" y="5290"/>
                </a:lnTo>
                <a:lnTo>
                  <a:pt x="8040" y="5274"/>
                </a:lnTo>
                <a:lnTo>
                  <a:pt x="8058" y="5285"/>
                </a:lnTo>
                <a:lnTo>
                  <a:pt x="8075" y="5296"/>
                </a:lnTo>
                <a:lnTo>
                  <a:pt x="8090" y="5308"/>
                </a:lnTo>
                <a:lnTo>
                  <a:pt x="8103" y="5322"/>
                </a:lnTo>
                <a:lnTo>
                  <a:pt x="8114" y="5336"/>
                </a:lnTo>
                <a:lnTo>
                  <a:pt x="8124" y="5351"/>
                </a:lnTo>
                <a:lnTo>
                  <a:pt x="8132" y="5368"/>
                </a:lnTo>
                <a:lnTo>
                  <a:pt x="8140" y="5384"/>
                </a:lnTo>
                <a:lnTo>
                  <a:pt x="8146" y="5402"/>
                </a:lnTo>
                <a:lnTo>
                  <a:pt x="8151" y="5420"/>
                </a:lnTo>
                <a:lnTo>
                  <a:pt x="8155" y="5439"/>
                </a:lnTo>
                <a:lnTo>
                  <a:pt x="8158" y="5457"/>
                </a:lnTo>
                <a:lnTo>
                  <a:pt x="8164" y="5496"/>
                </a:lnTo>
                <a:lnTo>
                  <a:pt x="8168" y="5535"/>
                </a:lnTo>
                <a:lnTo>
                  <a:pt x="8176" y="5597"/>
                </a:lnTo>
                <a:lnTo>
                  <a:pt x="8180" y="5628"/>
                </a:lnTo>
                <a:lnTo>
                  <a:pt x="8182" y="5658"/>
                </a:lnTo>
                <a:lnTo>
                  <a:pt x="8183" y="5687"/>
                </a:lnTo>
                <a:lnTo>
                  <a:pt x="8183" y="5715"/>
                </a:lnTo>
                <a:lnTo>
                  <a:pt x="8181" y="5742"/>
                </a:lnTo>
                <a:lnTo>
                  <a:pt x="8179" y="5755"/>
                </a:lnTo>
                <a:lnTo>
                  <a:pt x="8177" y="5766"/>
                </a:lnTo>
                <a:lnTo>
                  <a:pt x="8173" y="5778"/>
                </a:lnTo>
                <a:lnTo>
                  <a:pt x="8169" y="5789"/>
                </a:lnTo>
                <a:lnTo>
                  <a:pt x="8164" y="5798"/>
                </a:lnTo>
                <a:lnTo>
                  <a:pt x="8159" y="5808"/>
                </a:lnTo>
                <a:lnTo>
                  <a:pt x="8153" y="5816"/>
                </a:lnTo>
                <a:lnTo>
                  <a:pt x="8145" y="5823"/>
                </a:lnTo>
                <a:lnTo>
                  <a:pt x="8136" y="5830"/>
                </a:lnTo>
                <a:lnTo>
                  <a:pt x="8127" y="5835"/>
                </a:lnTo>
                <a:lnTo>
                  <a:pt x="8117" y="5840"/>
                </a:lnTo>
                <a:lnTo>
                  <a:pt x="8106" y="5844"/>
                </a:lnTo>
                <a:lnTo>
                  <a:pt x="8092" y="5846"/>
                </a:lnTo>
                <a:lnTo>
                  <a:pt x="8079" y="5848"/>
                </a:lnTo>
                <a:lnTo>
                  <a:pt x="8064" y="5847"/>
                </a:lnTo>
                <a:lnTo>
                  <a:pt x="8047" y="5846"/>
                </a:lnTo>
                <a:lnTo>
                  <a:pt x="8029" y="5844"/>
                </a:lnTo>
                <a:lnTo>
                  <a:pt x="8010" y="5839"/>
                </a:lnTo>
                <a:lnTo>
                  <a:pt x="8020" y="5826"/>
                </a:lnTo>
                <a:lnTo>
                  <a:pt x="8030" y="5814"/>
                </a:lnTo>
                <a:lnTo>
                  <a:pt x="8037" y="5802"/>
                </a:lnTo>
                <a:lnTo>
                  <a:pt x="8043" y="5791"/>
                </a:lnTo>
                <a:lnTo>
                  <a:pt x="8048" y="5780"/>
                </a:lnTo>
                <a:lnTo>
                  <a:pt x="8052" y="5770"/>
                </a:lnTo>
                <a:lnTo>
                  <a:pt x="8054" y="5759"/>
                </a:lnTo>
                <a:lnTo>
                  <a:pt x="8056" y="5750"/>
                </a:lnTo>
                <a:lnTo>
                  <a:pt x="8056" y="5741"/>
                </a:lnTo>
                <a:lnTo>
                  <a:pt x="8055" y="5733"/>
                </a:lnTo>
                <a:lnTo>
                  <a:pt x="8053" y="5724"/>
                </a:lnTo>
                <a:lnTo>
                  <a:pt x="8051" y="5716"/>
                </a:lnTo>
                <a:lnTo>
                  <a:pt x="8047" y="5709"/>
                </a:lnTo>
                <a:lnTo>
                  <a:pt x="8042" y="5703"/>
                </a:lnTo>
                <a:lnTo>
                  <a:pt x="8037" y="5696"/>
                </a:lnTo>
                <a:lnTo>
                  <a:pt x="8030" y="5689"/>
                </a:lnTo>
                <a:lnTo>
                  <a:pt x="8022" y="5684"/>
                </a:lnTo>
                <a:lnTo>
                  <a:pt x="8014" y="5679"/>
                </a:lnTo>
                <a:lnTo>
                  <a:pt x="8006" y="5674"/>
                </a:lnTo>
                <a:lnTo>
                  <a:pt x="7996" y="5669"/>
                </a:lnTo>
                <a:lnTo>
                  <a:pt x="7975" y="5662"/>
                </a:lnTo>
                <a:lnTo>
                  <a:pt x="7952" y="5655"/>
                </a:lnTo>
                <a:lnTo>
                  <a:pt x="7926" y="5649"/>
                </a:lnTo>
                <a:lnTo>
                  <a:pt x="7899" y="5645"/>
                </a:lnTo>
                <a:lnTo>
                  <a:pt x="7870" y="5642"/>
                </a:lnTo>
                <a:lnTo>
                  <a:pt x="7841" y="5640"/>
                </a:lnTo>
                <a:lnTo>
                  <a:pt x="7811" y="5639"/>
                </a:lnTo>
                <a:lnTo>
                  <a:pt x="7780" y="5639"/>
                </a:lnTo>
                <a:lnTo>
                  <a:pt x="7749" y="5639"/>
                </a:lnTo>
                <a:lnTo>
                  <a:pt x="7718" y="5641"/>
                </a:lnTo>
                <a:lnTo>
                  <a:pt x="7689" y="5643"/>
                </a:lnTo>
                <a:lnTo>
                  <a:pt x="7660" y="5646"/>
                </a:lnTo>
                <a:lnTo>
                  <a:pt x="7632" y="5650"/>
                </a:lnTo>
                <a:lnTo>
                  <a:pt x="7605" y="5655"/>
                </a:lnTo>
                <a:lnTo>
                  <a:pt x="7581" y="5660"/>
                </a:lnTo>
                <a:lnTo>
                  <a:pt x="7558" y="5665"/>
                </a:lnTo>
                <a:lnTo>
                  <a:pt x="7539" y="5670"/>
                </a:lnTo>
                <a:lnTo>
                  <a:pt x="7521" y="5676"/>
                </a:lnTo>
                <a:lnTo>
                  <a:pt x="7507" y="5682"/>
                </a:lnTo>
                <a:lnTo>
                  <a:pt x="7497" y="5688"/>
                </a:lnTo>
                <a:lnTo>
                  <a:pt x="7492" y="5691"/>
                </a:lnTo>
                <a:lnTo>
                  <a:pt x="7489" y="5695"/>
                </a:lnTo>
                <a:lnTo>
                  <a:pt x="7487" y="5698"/>
                </a:lnTo>
                <a:lnTo>
                  <a:pt x="7486" y="5701"/>
                </a:lnTo>
                <a:lnTo>
                  <a:pt x="7486" y="5706"/>
                </a:lnTo>
                <a:lnTo>
                  <a:pt x="7487" y="5712"/>
                </a:lnTo>
                <a:lnTo>
                  <a:pt x="7489" y="5718"/>
                </a:lnTo>
                <a:lnTo>
                  <a:pt x="7493" y="5726"/>
                </a:lnTo>
                <a:lnTo>
                  <a:pt x="7504" y="5743"/>
                </a:lnTo>
                <a:lnTo>
                  <a:pt x="7519" y="5760"/>
                </a:lnTo>
                <a:lnTo>
                  <a:pt x="7537" y="5781"/>
                </a:lnTo>
                <a:lnTo>
                  <a:pt x="7556" y="5801"/>
                </a:lnTo>
                <a:lnTo>
                  <a:pt x="7579" y="5823"/>
                </a:lnTo>
                <a:lnTo>
                  <a:pt x="7602" y="5845"/>
                </a:lnTo>
                <a:lnTo>
                  <a:pt x="7651" y="5887"/>
                </a:lnTo>
                <a:lnTo>
                  <a:pt x="7696" y="5925"/>
                </a:lnTo>
                <a:lnTo>
                  <a:pt x="7734" y="5956"/>
                </a:lnTo>
                <a:lnTo>
                  <a:pt x="7760" y="5973"/>
                </a:lnTo>
                <a:lnTo>
                  <a:pt x="7770" y="5979"/>
                </a:lnTo>
                <a:lnTo>
                  <a:pt x="7780" y="5985"/>
                </a:lnTo>
                <a:lnTo>
                  <a:pt x="7802" y="5995"/>
                </a:lnTo>
                <a:lnTo>
                  <a:pt x="7823" y="6002"/>
                </a:lnTo>
                <a:lnTo>
                  <a:pt x="7846" y="6006"/>
                </a:lnTo>
                <a:lnTo>
                  <a:pt x="7869" y="6009"/>
                </a:lnTo>
                <a:lnTo>
                  <a:pt x="7892" y="6009"/>
                </a:lnTo>
                <a:lnTo>
                  <a:pt x="7902" y="6009"/>
                </a:lnTo>
                <a:lnTo>
                  <a:pt x="7914" y="6007"/>
                </a:lnTo>
                <a:lnTo>
                  <a:pt x="7924" y="6005"/>
                </a:lnTo>
                <a:lnTo>
                  <a:pt x="7933" y="6003"/>
                </a:lnTo>
                <a:lnTo>
                  <a:pt x="7943" y="5999"/>
                </a:lnTo>
                <a:lnTo>
                  <a:pt x="7953" y="5995"/>
                </a:lnTo>
                <a:lnTo>
                  <a:pt x="7961" y="5990"/>
                </a:lnTo>
                <a:lnTo>
                  <a:pt x="7969" y="5985"/>
                </a:lnTo>
                <a:lnTo>
                  <a:pt x="7976" y="5979"/>
                </a:lnTo>
                <a:lnTo>
                  <a:pt x="7983" y="5972"/>
                </a:lnTo>
                <a:lnTo>
                  <a:pt x="7990" y="5965"/>
                </a:lnTo>
                <a:lnTo>
                  <a:pt x="7995" y="5957"/>
                </a:lnTo>
                <a:lnTo>
                  <a:pt x="7999" y="5948"/>
                </a:lnTo>
                <a:lnTo>
                  <a:pt x="8002" y="5938"/>
                </a:lnTo>
                <a:lnTo>
                  <a:pt x="8005" y="5928"/>
                </a:lnTo>
                <a:lnTo>
                  <a:pt x="8006" y="5916"/>
                </a:lnTo>
                <a:lnTo>
                  <a:pt x="8007" y="5905"/>
                </a:lnTo>
                <a:lnTo>
                  <a:pt x="8006" y="5893"/>
                </a:lnTo>
                <a:lnTo>
                  <a:pt x="8004" y="5879"/>
                </a:lnTo>
                <a:lnTo>
                  <a:pt x="8001" y="5865"/>
                </a:lnTo>
                <a:lnTo>
                  <a:pt x="8010" y="5867"/>
                </a:lnTo>
                <a:lnTo>
                  <a:pt x="8020" y="5869"/>
                </a:lnTo>
                <a:lnTo>
                  <a:pt x="8039" y="5872"/>
                </a:lnTo>
                <a:lnTo>
                  <a:pt x="8058" y="5872"/>
                </a:lnTo>
                <a:lnTo>
                  <a:pt x="8079" y="5872"/>
                </a:lnTo>
                <a:lnTo>
                  <a:pt x="8098" y="5872"/>
                </a:lnTo>
                <a:lnTo>
                  <a:pt x="8118" y="5874"/>
                </a:lnTo>
                <a:lnTo>
                  <a:pt x="8127" y="5875"/>
                </a:lnTo>
                <a:lnTo>
                  <a:pt x="8136" y="5878"/>
                </a:lnTo>
                <a:lnTo>
                  <a:pt x="8145" y="5882"/>
                </a:lnTo>
                <a:lnTo>
                  <a:pt x="8154" y="5886"/>
                </a:lnTo>
                <a:lnTo>
                  <a:pt x="8148" y="5919"/>
                </a:lnTo>
                <a:lnTo>
                  <a:pt x="8142" y="5950"/>
                </a:lnTo>
                <a:lnTo>
                  <a:pt x="8134" y="5983"/>
                </a:lnTo>
                <a:lnTo>
                  <a:pt x="8127" y="6015"/>
                </a:lnTo>
                <a:lnTo>
                  <a:pt x="8118" y="6047"/>
                </a:lnTo>
                <a:lnTo>
                  <a:pt x="8110" y="6079"/>
                </a:lnTo>
                <a:lnTo>
                  <a:pt x="8100" y="6111"/>
                </a:lnTo>
                <a:lnTo>
                  <a:pt x="8089" y="6141"/>
                </a:lnTo>
                <a:lnTo>
                  <a:pt x="8079" y="6172"/>
                </a:lnTo>
                <a:lnTo>
                  <a:pt x="8068" y="6204"/>
                </a:lnTo>
                <a:lnTo>
                  <a:pt x="8043" y="6265"/>
                </a:lnTo>
                <a:lnTo>
                  <a:pt x="8016" y="6325"/>
                </a:lnTo>
                <a:lnTo>
                  <a:pt x="7988" y="6385"/>
                </a:lnTo>
                <a:lnTo>
                  <a:pt x="7957" y="6443"/>
                </a:lnTo>
                <a:lnTo>
                  <a:pt x="7924" y="6501"/>
                </a:lnTo>
                <a:lnTo>
                  <a:pt x="7889" y="6557"/>
                </a:lnTo>
                <a:lnTo>
                  <a:pt x="7852" y="6612"/>
                </a:lnTo>
                <a:lnTo>
                  <a:pt x="7814" y="6666"/>
                </a:lnTo>
                <a:lnTo>
                  <a:pt x="7774" y="6719"/>
                </a:lnTo>
                <a:lnTo>
                  <a:pt x="7733" y="6770"/>
                </a:lnTo>
                <a:lnTo>
                  <a:pt x="7690" y="6820"/>
                </a:lnTo>
                <a:lnTo>
                  <a:pt x="7680" y="6807"/>
                </a:lnTo>
                <a:lnTo>
                  <a:pt x="7671" y="6796"/>
                </a:lnTo>
                <a:lnTo>
                  <a:pt x="7661" y="6786"/>
                </a:lnTo>
                <a:lnTo>
                  <a:pt x="7650" y="6777"/>
                </a:lnTo>
                <a:lnTo>
                  <a:pt x="7638" y="6770"/>
                </a:lnTo>
                <a:lnTo>
                  <a:pt x="7627" y="6764"/>
                </a:lnTo>
                <a:lnTo>
                  <a:pt x="7615" y="6759"/>
                </a:lnTo>
                <a:lnTo>
                  <a:pt x="7602" y="6754"/>
                </a:lnTo>
                <a:lnTo>
                  <a:pt x="7577" y="6745"/>
                </a:lnTo>
                <a:lnTo>
                  <a:pt x="7551" y="6737"/>
                </a:lnTo>
                <a:lnTo>
                  <a:pt x="7524" y="6727"/>
                </a:lnTo>
                <a:lnTo>
                  <a:pt x="7512" y="6722"/>
                </a:lnTo>
                <a:lnTo>
                  <a:pt x="7499" y="6715"/>
                </a:lnTo>
                <a:lnTo>
                  <a:pt x="7503" y="6699"/>
                </a:lnTo>
                <a:lnTo>
                  <a:pt x="7506" y="6684"/>
                </a:lnTo>
                <a:lnTo>
                  <a:pt x="7508" y="6669"/>
                </a:lnTo>
                <a:lnTo>
                  <a:pt x="7509" y="6655"/>
                </a:lnTo>
                <a:lnTo>
                  <a:pt x="7509" y="6641"/>
                </a:lnTo>
                <a:lnTo>
                  <a:pt x="7509" y="6627"/>
                </a:lnTo>
                <a:lnTo>
                  <a:pt x="7507" y="6614"/>
                </a:lnTo>
                <a:lnTo>
                  <a:pt x="7504" y="6602"/>
                </a:lnTo>
                <a:lnTo>
                  <a:pt x="7501" y="6590"/>
                </a:lnTo>
                <a:lnTo>
                  <a:pt x="7496" y="6578"/>
                </a:lnTo>
                <a:lnTo>
                  <a:pt x="7490" y="6568"/>
                </a:lnTo>
                <a:lnTo>
                  <a:pt x="7484" y="6557"/>
                </a:lnTo>
                <a:lnTo>
                  <a:pt x="7478" y="6548"/>
                </a:lnTo>
                <a:lnTo>
                  <a:pt x="7471" y="6539"/>
                </a:lnTo>
                <a:lnTo>
                  <a:pt x="7463" y="6531"/>
                </a:lnTo>
                <a:lnTo>
                  <a:pt x="7453" y="6523"/>
                </a:lnTo>
                <a:lnTo>
                  <a:pt x="7444" y="6516"/>
                </a:lnTo>
                <a:lnTo>
                  <a:pt x="7434" y="6510"/>
                </a:lnTo>
                <a:lnTo>
                  <a:pt x="7423" y="6504"/>
                </a:lnTo>
                <a:lnTo>
                  <a:pt x="7411" y="6500"/>
                </a:lnTo>
                <a:lnTo>
                  <a:pt x="7400" y="6496"/>
                </a:lnTo>
                <a:lnTo>
                  <a:pt x="7388" y="6493"/>
                </a:lnTo>
                <a:lnTo>
                  <a:pt x="7374" y="6490"/>
                </a:lnTo>
                <a:lnTo>
                  <a:pt x="7361" y="6489"/>
                </a:lnTo>
                <a:lnTo>
                  <a:pt x="7348" y="6488"/>
                </a:lnTo>
                <a:lnTo>
                  <a:pt x="7333" y="6489"/>
                </a:lnTo>
                <a:lnTo>
                  <a:pt x="7319" y="6490"/>
                </a:lnTo>
                <a:lnTo>
                  <a:pt x="7304" y="6492"/>
                </a:lnTo>
                <a:lnTo>
                  <a:pt x="7289" y="6495"/>
                </a:lnTo>
                <a:lnTo>
                  <a:pt x="7274" y="6498"/>
                </a:lnTo>
                <a:lnTo>
                  <a:pt x="7258" y="6503"/>
                </a:lnTo>
                <a:lnTo>
                  <a:pt x="7243" y="6509"/>
                </a:lnTo>
                <a:lnTo>
                  <a:pt x="7233" y="6514"/>
                </a:lnTo>
                <a:lnTo>
                  <a:pt x="7216" y="6524"/>
                </a:lnTo>
                <a:lnTo>
                  <a:pt x="7169" y="6554"/>
                </a:lnTo>
                <a:lnTo>
                  <a:pt x="7108" y="6595"/>
                </a:lnTo>
                <a:lnTo>
                  <a:pt x="7043" y="6643"/>
                </a:lnTo>
                <a:lnTo>
                  <a:pt x="7010" y="6667"/>
                </a:lnTo>
                <a:lnTo>
                  <a:pt x="6978" y="6691"/>
                </a:lnTo>
                <a:lnTo>
                  <a:pt x="6949" y="6715"/>
                </a:lnTo>
                <a:lnTo>
                  <a:pt x="6923" y="6736"/>
                </a:lnTo>
                <a:lnTo>
                  <a:pt x="6903" y="6755"/>
                </a:lnTo>
                <a:lnTo>
                  <a:pt x="6886" y="6771"/>
                </a:lnTo>
                <a:lnTo>
                  <a:pt x="6881" y="6778"/>
                </a:lnTo>
                <a:lnTo>
                  <a:pt x="6877" y="6785"/>
                </a:lnTo>
                <a:lnTo>
                  <a:pt x="6875" y="6790"/>
                </a:lnTo>
                <a:lnTo>
                  <a:pt x="6874" y="6794"/>
                </a:lnTo>
                <a:lnTo>
                  <a:pt x="6878" y="6794"/>
                </a:lnTo>
                <a:lnTo>
                  <a:pt x="6888" y="6798"/>
                </a:lnTo>
                <a:lnTo>
                  <a:pt x="6926" y="6810"/>
                </a:lnTo>
                <a:lnTo>
                  <a:pt x="7043" y="6853"/>
                </a:lnTo>
                <a:lnTo>
                  <a:pt x="7106" y="6878"/>
                </a:lnTo>
                <a:lnTo>
                  <a:pt x="7164" y="6900"/>
                </a:lnTo>
                <a:lnTo>
                  <a:pt x="7207" y="6917"/>
                </a:lnTo>
                <a:lnTo>
                  <a:pt x="7221" y="6924"/>
                </a:lnTo>
                <a:lnTo>
                  <a:pt x="7228" y="6927"/>
                </a:lnTo>
                <a:lnTo>
                  <a:pt x="7241" y="6936"/>
                </a:lnTo>
                <a:lnTo>
                  <a:pt x="7254" y="6943"/>
                </a:lnTo>
                <a:lnTo>
                  <a:pt x="7268" y="6948"/>
                </a:lnTo>
                <a:lnTo>
                  <a:pt x="7281" y="6953"/>
                </a:lnTo>
                <a:lnTo>
                  <a:pt x="7294" y="6957"/>
                </a:lnTo>
                <a:lnTo>
                  <a:pt x="7308" y="6959"/>
                </a:lnTo>
                <a:lnTo>
                  <a:pt x="7321" y="6961"/>
                </a:lnTo>
                <a:lnTo>
                  <a:pt x="7335" y="6962"/>
                </a:lnTo>
                <a:lnTo>
                  <a:pt x="7349" y="6962"/>
                </a:lnTo>
                <a:lnTo>
                  <a:pt x="7362" y="6961"/>
                </a:lnTo>
                <a:lnTo>
                  <a:pt x="7374" y="6959"/>
                </a:lnTo>
                <a:lnTo>
                  <a:pt x="7388" y="6957"/>
                </a:lnTo>
                <a:lnTo>
                  <a:pt x="7400" y="6953"/>
                </a:lnTo>
                <a:lnTo>
                  <a:pt x="7412" y="6949"/>
                </a:lnTo>
                <a:lnTo>
                  <a:pt x="7424" y="6944"/>
                </a:lnTo>
                <a:lnTo>
                  <a:pt x="7435" y="6938"/>
                </a:lnTo>
                <a:lnTo>
                  <a:pt x="7446" y="6931"/>
                </a:lnTo>
                <a:lnTo>
                  <a:pt x="7457" y="6924"/>
                </a:lnTo>
                <a:lnTo>
                  <a:pt x="7466" y="6916"/>
                </a:lnTo>
                <a:lnTo>
                  <a:pt x="7474" y="6907"/>
                </a:lnTo>
                <a:lnTo>
                  <a:pt x="7482" y="6898"/>
                </a:lnTo>
                <a:lnTo>
                  <a:pt x="7489" y="6887"/>
                </a:lnTo>
                <a:lnTo>
                  <a:pt x="7496" y="6877"/>
                </a:lnTo>
                <a:lnTo>
                  <a:pt x="7501" y="6866"/>
                </a:lnTo>
                <a:lnTo>
                  <a:pt x="7506" y="6853"/>
                </a:lnTo>
                <a:lnTo>
                  <a:pt x="7509" y="6841"/>
                </a:lnTo>
                <a:lnTo>
                  <a:pt x="7511" y="6828"/>
                </a:lnTo>
                <a:lnTo>
                  <a:pt x="7512" y="6814"/>
                </a:lnTo>
                <a:lnTo>
                  <a:pt x="7512" y="6800"/>
                </a:lnTo>
                <a:lnTo>
                  <a:pt x="7511" y="6785"/>
                </a:lnTo>
                <a:lnTo>
                  <a:pt x="7508" y="6770"/>
                </a:lnTo>
                <a:lnTo>
                  <a:pt x="7504" y="6755"/>
                </a:lnTo>
                <a:lnTo>
                  <a:pt x="7521" y="6760"/>
                </a:lnTo>
                <a:lnTo>
                  <a:pt x="7541" y="6765"/>
                </a:lnTo>
                <a:lnTo>
                  <a:pt x="7562" y="6772"/>
                </a:lnTo>
                <a:lnTo>
                  <a:pt x="7573" y="6776"/>
                </a:lnTo>
                <a:lnTo>
                  <a:pt x="7583" y="6781"/>
                </a:lnTo>
                <a:lnTo>
                  <a:pt x="7593" y="6788"/>
                </a:lnTo>
                <a:lnTo>
                  <a:pt x="7603" y="6795"/>
                </a:lnTo>
                <a:lnTo>
                  <a:pt x="7613" y="6803"/>
                </a:lnTo>
                <a:lnTo>
                  <a:pt x="7622" y="6812"/>
                </a:lnTo>
                <a:lnTo>
                  <a:pt x="7630" y="6823"/>
                </a:lnTo>
                <a:lnTo>
                  <a:pt x="7637" y="6835"/>
                </a:lnTo>
                <a:lnTo>
                  <a:pt x="7643" y="6849"/>
                </a:lnTo>
                <a:lnTo>
                  <a:pt x="7649" y="6865"/>
                </a:lnTo>
                <a:lnTo>
                  <a:pt x="7612" y="6904"/>
                </a:lnTo>
                <a:lnTo>
                  <a:pt x="7574" y="6942"/>
                </a:lnTo>
                <a:lnTo>
                  <a:pt x="7536" y="6980"/>
                </a:lnTo>
                <a:lnTo>
                  <a:pt x="7496" y="7017"/>
                </a:lnTo>
                <a:lnTo>
                  <a:pt x="7455" y="7053"/>
                </a:lnTo>
                <a:lnTo>
                  <a:pt x="7413" y="7088"/>
                </a:lnTo>
                <a:lnTo>
                  <a:pt x="7371" y="7122"/>
                </a:lnTo>
                <a:lnTo>
                  <a:pt x="7328" y="7155"/>
                </a:lnTo>
                <a:lnTo>
                  <a:pt x="7285" y="7188"/>
                </a:lnTo>
                <a:lnTo>
                  <a:pt x="7240" y="7219"/>
                </a:lnTo>
                <a:lnTo>
                  <a:pt x="7195" y="7249"/>
                </a:lnTo>
                <a:lnTo>
                  <a:pt x="7149" y="7278"/>
                </a:lnTo>
                <a:lnTo>
                  <a:pt x="7102" y="7305"/>
                </a:lnTo>
                <a:lnTo>
                  <a:pt x="7055" y="7331"/>
                </a:lnTo>
                <a:lnTo>
                  <a:pt x="7007" y="7356"/>
                </a:lnTo>
                <a:lnTo>
                  <a:pt x="6958" y="7378"/>
                </a:lnTo>
                <a:lnTo>
                  <a:pt x="6924" y="7393"/>
                </a:lnTo>
                <a:lnTo>
                  <a:pt x="6882" y="7409"/>
                </a:lnTo>
                <a:lnTo>
                  <a:pt x="6835" y="7428"/>
                </a:lnTo>
                <a:lnTo>
                  <a:pt x="6782" y="7446"/>
                </a:lnTo>
                <a:lnTo>
                  <a:pt x="6723" y="7466"/>
                </a:lnTo>
                <a:lnTo>
                  <a:pt x="6663" y="7484"/>
                </a:lnTo>
                <a:lnTo>
                  <a:pt x="6600" y="7502"/>
                </a:lnTo>
                <a:lnTo>
                  <a:pt x="6536" y="7518"/>
                </a:lnTo>
                <a:lnTo>
                  <a:pt x="6474" y="7531"/>
                </a:lnTo>
                <a:lnTo>
                  <a:pt x="6442" y="7537"/>
                </a:lnTo>
                <a:lnTo>
                  <a:pt x="6411" y="7543"/>
                </a:lnTo>
                <a:lnTo>
                  <a:pt x="6381" y="7547"/>
                </a:lnTo>
                <a:lnTo>
                  <a:pt x="6352" y="7550"/>
                </a:lnTo>
                <a:lnTo>
                  <a:pt x="6324" y="7552"/>
                </a:lnTo>
                <a:lnTo>
                  <a:pt x="6296" y="7553"/>
                </a:lnTo>
                <a:lnTo>
                  <a:pt x="6270" y="7553"/>
                </a:lnTo>
                <a:lnTo>
                  <a:pt x="6245" y="7552"/>
                </a:lnTo>
                <a:lnTo>
                  <a:pt x="6222" y="7549"/>
                </a:lnTo>
                <a:lnTo>
                  <a:pt x="6200" y="7546"/>
                </a:lnTo>
                <a:lnTo>
                  <a:pt x="6180" y="7540"/>
                </a:lnTo>
                <a:lnTo>
                  <a:pt x="6162" y="7532"/>
                </a:lnTo>
                <a:lnTo>
                  <a:pt x="6154" y="7528"/>
                </a:lnTo>
                <a:lnTo>
                  <a:pt x="6146" y="7524"/>
                </a:lnTo>
                <a:lnTo>
                  <a:pt x="6139" y="7519"/>
                </a:lnTo>
                <a:lnTo>
                  <a:pt x="6131" y="7514"/>
                </a:lnTo>
                <a:lnTo>
                  <a:pt x="6149" y="7512"/>
                </a:lnTo>
                <a:lnTo>
                  <a:pt x="6165" y="7509"/>
                </a:lnTo>
                <a:lnTo>
                  <a:pt x="6182" y="7504"/>
                </a:lnTo>
                <a:lnTo>
                  <a:pt x="6197" y="7497"/>
                </a:lnTo>
                <a:lnTo>
                  <a:pt x="6212" y="7490"/>
                </a:lnTo>
                <a:lnTo>
                  <a:pt x="6226" y="7482"/>
                </a:lnTo>
                <a:lnTo>
                  <a:pt x="6239" y="7472"/>
                </a:lnTo>
                <a:lnTo>
                  <a:pt x="6253" y="7460"/>
                </a:lnTo>
                <a:lnTo>
                  <a:pt x="6265" y="7449"/>
                </a:lnTo>
                <a:lnTo>
                  <a:pt x="6276" y="7436"/>
                </a:lnTo>
                <a:lnTo>
                  <a:pt x="6288" y="7422"/>
                </a:lnTo>
                <a:lnTo>
                  <a:pt x="6299" y="7407"/>
                </a:lnTo>
                <a:lnTo>
                  <a:pt x="6308" y="7392"/>
                </a:lnTo>
                <a:lnTo>
                  <a:pt x="6318" y="7376"/>
                </a:lnTo>
                <a:lnTo>
                  <a:pt x="6327" y="7360"/>
                </a:lnTo>
                <a:lnTo>
                  <a:pt x="6336" y="7342"/>
                </a:lnTo>
                <a:lnTo>
                  <a:pt x="6343" y="7325"/>
                </a:lnTo>
                <a:lnTo>
                  <a:pt x="6350" y="7307"/>
                </a:lnTo>
                <a:lnTo>
                  <a:pt x="6356" y="7289"/>
                </a:lnTo>
                <a:lnTo>
                  <a:pt x="6363" y="7271"/>
                </a:lnTo>
                <a:lnTo>
                  <a:pt x="6373" y="7234"/>
                </a:lnTo>
                <a:lnTo>
                  <a:pt x="6381" y="7197"/>
                </a:lnTo>
                <a:lnTo>
                  <a:pt x="6387" y="7163"/>
                </a:lnTo>
                <a:lnTo>
                  <a:pt x="6390" y="7128"/>
                </a:lnTo>
                <a:lnTo>
                  <a:pt x="6391" y="7096"/>
                </a:lnTo>
                <a:lnTo>
                  <a:pt x="6389" y="7066"/>
                </a:lnTo>
                <a:lnTo>
                  <a:pt x="6385" y="7030"/>
                </a:lnTo>
                <a:lnTo>
                  <a:pt x="6376" y="6966"/>
                </a:lnTo>
                <a:lnTo>
                  <a:pt x="6364" y="6885"/>
                </a:lnTo>
                <a:lnTo>
                  <a:pt x="6348" y="6796"/>
                </a:lnTo>
                <a:lnTo>
                  <a:pt x="6331" y="6707"/>
                </a:lnTo>
                <a:lnTo>
                  <a:pt x="6323" y="6667"/>
                </a:lnTo>
                <a:lnTo>
                  <a:pt x="6314" y="6631"/>
                </a:lnTo>
                <a:lnTo>
                  <a:pt x="6306" y="6601"/>
                </a:lnTo>
                <a:lnTo>
                  <a:pt x="6298" y="6576"/>
                </a:lnTo>
                <a:lnTo>
                  <a:pt x="6294" y="6567"/>
                </a:lnTo>
                <a:lnTo>
                  <a:pt x="6290" y="6560"/>
                </a:lnTo>
                <a:lnTo>
                  <a:pt x="6287" y="6554"/>
                </a:lnTo>
                <a:lnTo>
                  <a:pt x="6283" y="6552"/>
                </a:lnTo>
                <a:lnTo>
                  <a:pt x="6281" y="6551"/>
                </a:lnTo>
                <a:lnTo>
                  <a:pt x="6278" y="6551"/>
                </a:lnTo>
                <a:lnTo>
                  <a:pt x="6272" y="6553"/>
                </a:lnTo>
                <a:lnTo>
                  <a:pt x="6265" y="6559"/>
                </a:lnTo>
                <a:lnTo>
                  <a:pt x="6256" y="6566"/>
                </a:lnTo>
                <a:lnTo>
                  <a:pt x="6245" y="6575"/>
                </a:lnTo>
                <a:lnTo>
                  <a:pt x="6234" y="6587"/>
                </a:lnTo>
                <a:lnTo>
                  <a:pt x="6209" y="6615"/>
                </a:lnTo>
                <a:lnTo>
                  <a:pt x="6179" y="6650"/>
                </a:lnTo>
                <a:lnTo>
                  <a:pt x="6147" y="6690"/>
                </a:lnTo>
                <a:lnTo>
                  <a:pt x="6114" y="6733"/>
                </a:lnTo>
                <a:lnTo>
                  <a:pt x="6079" y="6778"/>
                </a:lnTo>
                <a:lnTo>
                  <a:pt x="6012" y="6871"/>
                </a:lnTo>
                <a:lnTo>
                  <a:pt x="5953" y="6956"/>
                </a:lnTo>
                <a:lnTo>
                  <a:pt x="5908" y="7024"/>
                </a:lnTo>
                <a:lnTo>
                  <a:pt x="5893" y="7047"/>
                </a:lnTo>
                <a:lnTo>
                  <a:pt x="5884" y="7063"/>
                </a:lnTo>
                <a:lnTo>
                  <a:pt x="5870" y="7092"/>
                </a:lnTo>
                <a:lnTo>
                  <a:pt x="5857" y="7119"/>
                </a:lnTo>
                <a:lnTo>
                  <a:pt x="5847" y="7145"/>
                </a:lnTo>
                <a:lnTo>
                  <a:pt x="5839" y="7169"/>
                </a:lnTo>
                <a:lnTo>
                  <a:pt x="5833" y="7191"/>
                </a:lnTo>
                <a:lnTo>
                  <a:pt x="5827" y="7212"/>
                </a:lnTo>
                <a:lnTo>
                  <a:pt x="5824" y="7232"/>
                </a:lnTo>
                <a:lnTo>
                  <a:pt x="5822" y="7251"/>
                </a:lnTo>
                <a:lnTo>
                  <a:pt x="5823" y="7267"/>
                </a:lnTo>
                <a:lnTo>
                  <a:pt x="5824" y="7284"/>
                </a:lnTo>
                <a:lnTo>
                  <a:pt x="5827" y="7299"/>
                </a:lnTo>
                <a:lnTo>
                  <a:pt x="5832" y="7314"/>
                </a:lnTo>
                <a:lnTo>
                  <a:pt x="5838" y="7327"/>
                </a:lnTo>
                <a:lnTo>
                  <a:pt x="5845" y="7340"/>
                </a:lnTo>
                <a:lnTo>
                  <a:pt x="5853" y="7353"/>
                </a:lnTo>
                <a:lnTo>
                  <a:pt x="5862" y="7365"/>
                </a:lnTo>
                <a:lnTo>
                  <a:pt x="5873" y="7376"/>
                </a:lnTo>
                <a:lnTo>
                  <a:pt x="5884" y="7386"/>
                </a:lnTo>
                <a:lnTo>
                  <a:pt x="5896" y="7398"/>
                </a:lnTo>
                <a:lnTo>
                  <a:pt x="5910" y="7408"/>
                </a:lnTo>
                <a:lnTo>
                  <a:pt x="5938" y="7429"/>
                </a:lnTo>
                <a:lnTo>
                  <a:pt x="5969" y="7450"/>
                </a:lnTo>
                <a:lnTo>
                  <a:pt x="6003" y="7473"/>
                </a:lnTo>
                <a:lnTo>
                  <a:pt x="6039" y="7497"/>
                </a:lnTo>
                <a:lnTo>
                  <a:pt x="6076" y="7524"/>
                </a:lnTo>
                <a:lnTo>
                  <a:pt x="6094" y="7539"/>
                </a:lnTo>
                <a:lnTo>
                  <a:pt x="6113" y="7554"/>
                </a:lnTo>
                <a:lnTo>
                  <a:pt x="6051" y="7559"/>
                </a:lnTo>
                <a:lnTo>
                  <a:pt x="5990" y="7562"/>
                </a:lnTo>
                <a:lnTo>
                  <a:pt x="5929" y="7564"/>
                </a:lnTo>
                <a:lnTo>
                  <a:pt x="5869" y="7565"/>
                </a:lnTo>
                <a:lnTo>
                  <a:pt x="5809" y="7564"/>
                </a:lnTo>
                <a:lnTo>
                  <a:pt x="5748" y="7563"/>
                </a:lnTo>
                <a:lnTo>
                  <a:pt x="5690" y="7560"/>
                </a:lnTo>
                <a:lnTo>
                  <a:pt x="5630" y="7556"/>
                </a:lnTo>
                <a:lnTo>
                  <a:pt x="5572" y="7551"/>
                </a:lnTo>
                <a:lnTo>
                  <a:pt x="5513" y="7545"/>
                </a:lnTo>
                <a:lnTo>
                  <a:pt x="5455" y="7537"/>
                </a:lnTo>
                <a:lnTo>
                  <a:pt x="5397" y="7528"/>
                </a:lnTo>
                <a:lnTo>
                  <a:pt x="5340" y="7519"/>
                </a:lnTo>
                <a:lnTo>
                  <a:pt x="5282" y="7508"/>
                </a:lnTo>
                <a:lnTo>
                  <a:pt x="5226" y="7496"/>
                </a:lnTo>
                <a:lnTo>
                  <a:pt x="5168" y="7483"/>
                </a:lnTo>
                <a:lnTo>
                  <a:pt x="5112" y="7469"/>
                </a:lnTo>
                <a:lnTo>
                  <a:pt x="5056" y="7453"/>
                </a:lnTo>
                <a:lnTo>
                  <a:pt x="5000" y="7438"/>
                </a:lnTo>
                <a:lnTo>
                  <a:pt x="4944" y="7420"/>
                </a:lnTo>
                <a:lnTo>
                  <a:pt x="4888" y="7402"/>
                </a:lnTo>
                <a:lnTo>
                  <a:pt x="4832" y="7382"/>
                </a:lnTo>
                <a:lnTo>
                  <a:pt x="4778" y="7363"/>
                </a:lnTo>
                <a:lnTo>
                  <a:pt x="4722" y="7341"/>
                </a:lnTo>
                <a:lnTo>
                  <a:pt x="4667" y="7319"/>
                </a:lnTo>
                <a:lnTo>
                  <a:pt x="4612" y="7296"/>
                </a:lnTo>
                <a:lnTo>
                  <a:pt x="4558" y="7271"/>
                </a:lnTo>
                <a:lnTo>
                  <a:pt x="4502" y="7247"/>
                </a:lnTo>
                <a:lnTo>
                  <a:pt x="4448" y="7221"/>
                </a:lnTo>
                <a:lnTo>
                  <a:pt x="4394" y="7194"/>
                </a:lnTo>
                <a:lnTo>
                  <a:pt x="4340" y="7167"/>
                </a:lnTo>
                <a:lnTo>
                  <a:pt x="4286" y="7138"/>
                </a:lnTo>
                <a:lnTo>
                  <a:pt x="4308" y="7137"/>
                </a:lnTo>
                <a:lnTo>
                  <a:pt x="4331" y="7135"/>
                </a:lnTo>
                <a:lnTo>
                  <a:pt x="4353" y="7131"/>
                </a:lnTo>
                <a:lnTo>
                  <a:pt x="4374" y="7126"/>
                </a:lnTo>
                <a:lnTo>
                  <a:pt x="4395" y="7119"/>
                </a:lnTo>
                <a:lnTo>
                  <a:pt x="4415" y="7112"/>
                </a:lnTo>
                <a:lnTo>
                  <a:pt x="4434" y="7103"/>
                </a:lnTo>
                <a:lnTo>
                  <a:pt x="4453" y="7094"/>
                </a:lnTo>
                <a:lnTo>
                  <a:pt x="4471" y="7083"/>
                </a:lnTo>
                <a:lnTo>
                  <a:pt x="4489" y="7071"/>
                </a:lnTo>
                <a:lnTo>
                  <a:pt x="4505" y="7059"/>
                </a:lnTo>
                <a:lnTo>
                  <a:pt x="4522" y="7045"/>
                </a:lnTo>
                <a:lnTo>
                  <a:pt x="4538" y="7031"/>
                </a:lnTo>
                <a:lnTo>
                  <a:pt x="4554" y="7017"/>
                </a:lnTo>
                <a:lnTo>
                  <a:pt x="4569" y="7000"/>
                </a:lnTo>
                <a:lnTo>
                  <a:pt x="4584" y="6985"/>
                </a:lnTo>
                <a:lnTo>
                  <a:pt x="4598" y="6967"/>
                </a:lnTo>
                <a:lnTo>
                  <a:pt x="4611" y="6950"/>
                </a:lnTo>
                <a:lnTo>
                  <a:pt x="4637" y="6915"/>
                </a:lnTo>
                <a:lnTo>
                  <a:pt x="4662" y="6877"/>
                </a:lnTo>
                <a:lnTo>
                  <a:pt x="4685" y="6839"/>
                </a:lnTo>
                <a:lnTo>
                  <a:pt x="4707" y="6801"/>
                </a:lnTo>
                <a:lnTo>
                  <a:pt x="4728" y="6763"/>
                </a:lnTo>
                <a:lnTo>
                  <a:pt x="4767" y="6688"/>
                </a:lnTo>
                <a:lnTo>
                  <a:pt x="4776" y="6675"/>
                </a:lnTo>
                <a:lnTo>
                  <a:pt x="4790" y="6652"/>
                </a:lnTo>
                <a:lnTo>
                  <a:pt x="4836" y="6582"/>
                </a:lnTo>
                <a:lnTo>
                  <a:pt x="4896" y="6492"/>
                </a:lnTo>
                <a:lnTo>
                  <a:pt x="4928" y="6441"/>
                </a:lnTo>
                <a:lnTo>
                  <a:pt x="4961" y="6390"/>
                </a:lnTo>
                <a:lnTo>
                  <a:pt x="4991" y="6340"/>
                </a:lnTo>
                <a:lnTo>
                  <a:pt x="5020" y="6290"/>
                </a:lnTo>
                <a:lnTo>
                  <a:pt x="5046" y="6244"/>
                </a:lnTo>
                <a:lnTo>
                  <a:pt x="5067" y="6202"/>
                </a:lnTo>
                <a:lnTo>
                  <a:pt x="5076" y="6183"/>
                </a:lnTo>
                <a:lnTo>
                  <a:pt x="5083" y="6165"/>
                </a:lnTo>
                <a:lnTo>
                  <a:pt x="5088" y="6150"/>
                </a:lnTo>
                <a:lnTo>
                  <a:pt x="5092" y="6136"/>
                </a:lnTo>
                <a:lnTo>
                  <a:pt x="5093" y="6125"/>
                </a:lnTo>
                <a:lnTo>
                  <a:pt x="5092" y="6116"/>
                </a:lnTo>
                <a:lnTo>
                  <a:pt x="5091" y="6112"/>
                </a:lnTo>
                <a:lnTo>
                  <a:pt x="5090" y="6109"/>
                </a:lnTo>
                <a:lnTo>
                  <a:pt x="5087" y="6107"/>
                </a:lnTo>
                <a:lnTo>
                  <a:pt x="5084" y="6104"/>
                </a:lnTo>
                <a:lnTo>
                  <a:pt x="5083" y="6105"/>
                </a:lnTo>
                <a:lnTo>
                  <a:pt x="5080" y="6107"/>
                </a:lnTo>
                <a:lnTo>
                  <a:pt x="5071" y="6111"/>
                </a:lnTo>
                <a:lnTo>
                  <a:pt x="5044" y="6129"/>
                </a:lnTo>
                <a:lnTo>
                  <a:pt x="4962" y="6187"/>
                </a:lnTo>
                <a:lnTo>
                  <a:pt x="4915" y="6220"/>
                </a:lnTo>
                <a:lnTo>
                  <a:pt x="4872" y="6248"/>
                </a:lnTo>
                <a:lnTo>
                  <a:pt x="4853" y="6261"/>
                </a:lnTo>
                <a:lnTo>
                  <a:pt x="4836" y="6271"/>
                </a:lnTo>
                <a:lnTo>
                  <a:pt x="4823" y="6278"/>
                </a:lnTo>
                <a:lnTo>
                  <a:pt x="4812" y="6282"/>
                </a:lnTo>
                <a:lnTo>
                  <a:pt x="4756" y="6299"/>
                </a:lnTo>
                <a:lnTo>
                  <a:pt x="4700" y="6313"/>
                </a:lnTo>
                <a:lnTo>
                  <a:pt x="4644" y="6327"/>
                </a:lnTo>
                <a:lnTo>
                  <a:pt x="4588" y="6342"/>
                </a:lnTo>
                <a:lnTo>
                  <a:pt x="4533" y="6357"/>
                </a:lnTo>
                <a:lnTo>
                  <a:pt x="4505" y="6366"/>
                </a:lnTo>
                <a:lnTo>
                  <a:pt x="4479" y="6376"/>
                </a:lnTo>
                <a:lnTo>
                  <a:pt x="4452" y="6386"/>
                </a:lnTo>
                <a:lnTo>
                  <a:pt x="4425" y="6397"/>
                </a:lnTo>
                <a:lnTo>
                  <a:pt x="4399" y="6410"/>
                </a:lnTo>
                <a:lnTo>
                  <a:pt x="4372" y="6424"/>
                </a:lnTo>
                <a:lnTo>
                  <a:pt x="4325" y="6451"/>
                </a:lnTo>
                <a:lnTo>
                  <a:pt x="4275" y="6479"/>
                </a:lnTo>
                <a:lnTo>
                  <a:pt x="4251" y="6496"/>
                </a:lnTo>
                <a:lnTo>
                  <a:pt x="4227" y="6512"/>
                </a:lnTo>
                <a:lnTo>
                  <a:pt x="4202" y="6529"/>
                </a:lnTo>
                <a:lnTo>
                  <a:pt x="4180" y="6547"/>
                </a:lnTo>
                <a:lnTo>
                  <a:pt x="4156" y="6565"/>
                </a:lnTo>
                <a:lnTo>
                  <a:pt x="4135" y="6584"/>
                </a:lnTo>
                <a:lnTo>
                  <a:pt x="4113" y="6604"/>
                </a:lnTo>
                <a:lnTo>
                  <a:pt x="4093" y="6624"/>
                </a:lnTo>
                <a:lnTo>
                  <a:pt x="4074" y="6646"/>
                </a:lnTo>
                <a:lnTo>
                  <a:pt x="4057" y="6668"/>
                </a:lnTo>
                <a:lnTo>
                  <a:pt x="4040" y="6691"/>
                </a:lnTo>
                <a:lnTo>
                  <a:pt x="4026" y="6715"/>
                </a:lnTo>
                <a:lnTo>
                  <a:pt x="4021" y="6725"/>
                </a:lnTo>
                <a:lnTo>
                  <a:pt x="4017" y="6736"/>
                </a:lnTo>
                <a:lnTo>
                  <a:pt x="4012" y="6748"/>
                </a:lnTo>
                <a:lnTo>
                  <a:pt x="4010" y="6759"/>
                </a:lnTo>
                <a:lnTo>
                  <a:pt x="4008" y="6770"/>
                </a:lnTo>
                <a:lnTo>
                  <a:pt x="4008" y="6781"/>
                </a:lnTo>
                <a:lnTo>
                  <a:pt x="4008" y="6793"/>
                </a:lnTo>
                <a:lnTo>
                  <a:pt x="4009" y="6805"/>
                </a:lnTo>
                <a:lnTo>
                  <a:pt x="4010" y="6816"/>
                </a:lnTo>
                <a:lnTo>
                  <a:pt x="4012" y="6828"/>
                </a:lnTo>
                <a:lnTo>
                  <a:pt x="4020" y="6852"/>
                </a:lnTo>
                <a:lnTo>
                  <a:pt x="4028" y="6876"/>
                </a:lnTo>
                <a:lnTo>
                  <a:pt x="4039" y="6899"/>
                </a:lnTo>
                <a:lnTo>
                  <a:pt x="4051" y="6922"/>
                </a:lnTo>
                <a:lnTo>
                  <a:pt x="4065" y="6945"/>
                </a:lnTo>
                <a:lnTo>
                  <a:pt x="4079" y="6967"/>
                </a:lnTo>
                <a:lnTo>
                  <a:pt x="4094" y="6989"/>
                </a:lnTo>
                <a:lnTo>
                  <a:pt x="4123" y="7031"/>
                </a:lnTo>
                <a:lnTo>
                  <a:pt x="4150" y="7068"/>
                </a:lnTo>
                <a:lnTo>
                  <a:pt x="3945" y="6967"/>
                </a:lnTo>
                <a:lnTo>
                  <a:pt x="3841" y="6918"/>
                </a:lnTo>
                <a:lnTo>
                  <a:pt x="3738" y="6867"/>
                </a:lnTo>
                <a:lnTo>
                  <a:pt x="3637" y="6815"/>
                </a:lnTo>
                <a:lnTo>
                  <a:pt x="3535" y="6762"/>
                </a:lnTo>
                <a:lnTo>
                  <a:pt x="3486" y="6734"/>
                </a:lnTo>
                <a:lnTo>
                  <a:pt x="3435" y="6706"/>
                </a:lnTo>
                <a:lnTo>
                  <a:pt x="3386" y="6678"/>
                </a:lnTo>
                <a:lnTo>
                  <a:pt x="3337" y="6648"/>
                </a:lnTo>
                <a:lnTo>
                  <a:pt x="3292" y="6620"/>
                </a:lnTo>
                <a:lnTo>
                  <a:pt x="3249" y="6591"/>
                </a:lnTo>
                <a:lnTo>
                  <a:pt x="3206" y="6562"/>
                </a:lnTo>
                <a:lnTo>
                  <a:pt x="3165" y="6531"/>
                </a:lnTo>
                <a:lnTo>
                  <a:pt x="3125" y="6500"/>
                </a:lnTo>
                <a:lnTo>
                  <a:pt x="3085" y="6467"/>
                </a:lnTo>
                <a:lnTo>
                  <a:pt x="3046" y="6432"/>
                </a:lnTo>
                <a:lnTo>
                  <a:pt x="3007" y="6397"/>
                </a:lnTo>
                <a:lnTo>
                  <a:pt x="2958" y="6351"/>
                </a:lnTo>
                <a:lnTo>
                  <a:pt x="2910" y="6305"/>
                </a:lnTo>
                <a:lnTo>
                  <a:pt x="2862" y="6256"/>
                </a:lnTo>
                <a:lnTo>
                  <a:pt x="2816" y="6208"/>
                </a:lnTo>
                <a:lnTo>
                  <a:pt x="2799" y="6190"/>
                </a:lnTo>
                <a:lnTo>
                  <a:pt x="2786" y="6172"/>
                </a:lnTo>
                <a:lnTo>
                  <a:pt x="2777" y="6157"/>
                </a:lnTo>
                <a:lnTo>
                  <a:pt x="2771" y="6142"/>
                </a:lnTo>
                <a:lnTo>
                  <a:pt x="2767" y="6128"/>
                </a:lnTo>
                <a:lnTo>
                  <a:pt x="2764" y="6115"/>
                </a:lnTo>
                <a:lnTo>
                  <a:pt x="2763" y="6102"/>
                </a:lnTo>
                <a:lnTo>
                  <a:pt x="2763" y="6089"/>
                </a:lnTo>
                <a:lnTo>
                  <a:pt x="2764" y="6063"/>
                </a:lnTo>
                <a:lnTo>
                  <a:pt x="2763" y="6050"/>
                </a:lnTo>
                <a:lnTo>
                  <a:pt x="2762" y="6035"/>
                </a:lnTo>
                <a:lnTo>
                  <a:pt x="2759" y="6019"/>
                </a:lnTo>
                <a:lnTo>
                  <a:pt x="2753" y="6002"/>
                </a:lnTo>
                <a:lnTo>
                  <a:pt x="2745" y="5983"/>
                </a:lnTo>
                <a:lnTo>
                  <a:pt x="2734" y="5963"/>
                </a:lnTo>
                <a:lnTo>
                  <a:pt x="2753" y="5968"/>
                </a:lnTo>
                <a:lnTo>
                  <a:pt x="2773" y="5972"/>
                </a:lnTo>
                <a:lnTo>
                  <a:pt x="2793" y="5974"/>
                </a:lnTo>
                <a:lnTo>
                  <a:pt x="2813" y="5974"/>
                </a:lnTo>
                <a:lnTo>
                  <a:pt x="2833" y="5972"/>
                </a:lnTo>
                <a:lnTo>
                  <a:pt x="2853" y="5969"/>
                </a:lnTo>
                <a:lnTo>
                  <a:pt x="2873" y="5965"/>
                </a:lnTo>
                <a:lnTo>
                  <a:pt x="2893" y="5959"/>
                </a:lnTo>
                <a:lnTo>
                  <a:pt x="2913" y="5951"/>
                </a:lnTo>
                <a:lnTo>
                  <a:pt x="2933" y="5942"/>
                </a:lnTo>
                <a:lnTo>
                  <a:pt x="2952" y="5933"/>
                </a:lnTo>
                <a:lnTo>
                  <a:pt x="2972" y="5922"/>
                </a:lnTo>
                <a:lnTo>
                  <a:pt x="2990" y="5909"/>
                </a:lnTo>
                <a:lnTo>
                  <a:pt x="3010" y="5897"/>
                </a:lnTo>
                <a:lnTo>
                  <a:pt x="3028" y="5883"/>
                </a:lnTo>
                <a:lnTo>
                  <a:pt x="3047" y="5868"/>
                </a:lnTo>
                <a:lnTo>
                  <a:pt x="3064" y="5854"/>
                </a:lnTo>
                <a:lnTo>
                  <a:pt x="3083" y="5837"/>
                </a:lnTo>
                <a:lnTo>
                  <a:pt x="3117" y="5804"/>
                </a:lnTo>
                <a:lnTo>
                  <a:pt x="3149" y="5771"/>
                </a:lnTo>
                <a:lnTo>
                  <a:pt x="3178" y="5736"/>
                </a:lnTo>
                <a:lnTo>
                  <a:pt x="3206" y="5702"/>
                </a:lnTo>
                <a:lnTo>
                  <a:pt x="3232" y="5668"/>
                </a:lnTo>
                <a:lnTo>
                  <a:pt x="3254" y="5635"/>
                </a:lnTo>
                <a:lnTo>
                  <a:pt x="3274" y="5604"/>
                </a:lnTo>
                <a:lnTo>
                  <a:pt x="3285" y="5586"/>
                </a:lnTo>
                <a:lnTo>
                  <a:pt x="3295" y="5565"/>
                </a:lnTo>
                <a:lnTo>
                  <a:pt x="3316" y="5524"/>
                </a:lnTo>
                <a:lnTo>
                  <a:pt x="3336" y="5480"/>
                </a:lnTo>
                <a:lnTo>
                  <a:pt x="3353" y="5435"/>
                </a:lnTo>
                <a:lnTo>
                  <a:pt x="3370" y="5388"/>
                </a:lnTo>
                <a:lnTo>
                  <a:pt x="3388" y="5340"/>
                </a:lnTo>
                <a:lnTo>
                  <a:pt x="3405" y="5293"/>
                </a:lnTo>
                <a:lnTo>
                  <a:pt x="3424" y="5246"/>
                </a:lnTo>
                <a:lnTo>
                  <a:pt x="3442" y="5198"/>
                </a:lnTo>
                <a:lnTo>
                  <a:pt x="3462" y="5153"/>
                </a:lnTo>
                <a:lnTo>
                  <a:pt x="3483" y="5109"/>
                </a:lnTo>
                <a:lnTo>
                  <a:pt x="3495" y="5087"/>
                </a:lnTo>
                <a:lnTo>
                  <a:pt x="3507" y="5067"/>
                </a:lnTo>
                <a:lnTo>
                  <a:pt x="3519" y="5046"/>
                </a:lnTo>
                <a:lnTo>
                  <a:pt x="3533" y="5027"/>
                </a:lnTo>
                <a:lnTo>
                  <a:pt x="3547" y="5007"/>
                </a:lnTo>
                <a:lnTo>
                  <a:pt x="3562" y="4990"/>
                </a:lnTo>
                <a:lnTo>
                  <a:pt x="3577" y="4972"/>
                </a:lnTo>
                <a:lnTo>
                  <a:pt x="3593" y="4956"/>
                </a:lnTo>
                <a:lnTo>
                  <a:pt x="3610" y="4941"/>
                </a:lnTo>
                <a:lnTo>
                  <a:pt x="3628" y="4926"/>
                </a:lnTo>
                <a:lnTo>
                  <a:pt x="3614" y="4923"/>
                </a:lnTo>
                <a:lnTo>
                  <a:pt x="3599" y="4922"/>
                </a:lnTo>
                <a:lnTo>
                  <a:pt x="3583" y="4922"/>
                </a:lnTo>
                <a:lnTo>
                  <a:pt x="3568" y="4922"/>
                </a:lnTo>
                <a:lnTo>
                  <a:pt x="3552" y="4924"/>
                </a:lnTo>
                <a:lnTo>
                  <a:pt x="3536" y="4926"/>
                </a:lnTo>
                <a:lnTo>
                  <a:pt x="3519" y="4929"/>
                </a:lnTo>
                <a:lnTo>
                  <a:pt x="3503" y="4933"/>
                </a:lnTo>
                <a:lnTo>
                  <a:pt x="3469" y="4944"/>
                </a:lnTo>
                <a:lnTo>
                  <a:pt x="3434" y="4956"/>
                </a:lnTo>
                <a:lnTo>
                  <a:pt x="3399" y="4969"/>
                </a:lnTo>
                <a:lnTo>
                  <a:pt x="3363" y="4985"/>
                </a:lnTo>
                <a:lnTo>
                  <a:pt x="3292" y="5017"/>
                </a:lnTo>
                <a:lnTo>
                  <a:pt x="3224" y="5047"/>
                </a:lnTo>
                <a:lnTo>
                  <a:pt x="3190" y="5061"/>
                </a:lnTo>
                <a:lnTo>
                  <a:pt x="3158" y="5073"/>
                </a:lnTo>
                <a:lnTo>
                  <a:pt x="3126" y="5083"/>
                </a:lnTo>
                <a:lnTo>
                  <a:pt x="3112" y="5086"/>
                </a:lnTo>
                <a:lnTo>
                  <a:pt x="3096" y="5091"/>
                </a:lnTo>
                <a:lnTo>
                  <a:pt x="3065" y="5097"/>
                </a:lnTo>
                <a:lnTo>
                  <a:pt x="3036" y="5103"/>
                </a:lnTo>
                <a:lnTo>
                  <a:pt x="3006" y="5111"/>
                </a:lnTo>
                <a:lnTo>
                  <a:pt x="2977" y="5119"/>
                </a:lnTo>
                <a:lnTo>
                  <a:pt x="2950" y="5128"/>
                </a:lnTo>
                <a:lnTo>
                  <a:pt x="2924" y="5138"/>
                </a:lnTo>
                <a:lnTo>
                  <a:pt x="2897" y="5149"/>
                </a:lnTo>
                <a:lnTo>
                  <a:pt x="2872" y="5160"/>
                </a:lnTo>
                <a:lnTo>
                  <a:pt x="2848" y="5174"/>
                </a:lnTo>
                <a:lnTo>
                  <a:pt x="2823" y="5188"/>
                </a:lnTo>
                <a:lnTo>
                  <a:pt x="2799" y="5204"/>
                </a:lnTo>
                <a:lnTo>
                  <a:pt x="2776" y="5221"/>
                </a:lnTo>
                <a:lnTo>
                  <a:pt x="2753" y="5241"/>
                </a:lnTo>
                <a:lnTo>
                  <a:pt x="2731" y="5261"/>
                </a:lnTo>
                <a:lnTo>
                  <a:pt x="2708" y="5284"/>
                </a:lnTo>
                <a:lnTo>
                  <a:pt x="2686" y="5307"/>
                </a:lnTo>
                <a:lnTo>
                  <a:pt x="2647" y="5351"/>
                </a:lnTo>
                <a:lnTo>
                  <a:pt x="2626" y="5376"/>
                </a:lnTo>
                <a:lnTo>
                  <a:pt x="2603" y="5404"/>
                </a:lnTo>
                <a:lnTo>
                  <a:pt x="2581" y="5433"/>
                </a:lnTo>
                <a:lnTo>
                  <a:pt x="2559" y="5462"/>
                </a:lnTo>
                <a:lnTo>
                  <a:pt x="2538" y="5493"/>
                </a:lnTo>
                <a:lnTo>
                  <a:pt x="2520" y="5525"/>
                </a:lnTo>
                <a:lnTo>
                  <a:pt x="2512" y="5540"/>
                </a:lnTo>
                <a:lnTo>
                  <a:pt x="2505" y="5557"/>
                </a:lnTo>
                <a:lnTo>
                  <a:pt x="2497" y="5573"/>
                </a:lnTo>
                <a:lnTo>
                  <a:pt x="2492" y="5589"/>
                </a:lnTo>
                <a:lnTo>
                  <a:pt x="2488" y="5605"/>
                </a:lnTo>
                <a:lnTo>
                  <a:pt x="2484" y="5621"/>
                </a:lnTo>
                <a:lnTo>
                  <a:pt x="2482" y="5636"/>
                </a:lnTo>
                <a:lnTo>
                  <a:pt x="2482" y="5651"/>
                </a:lnTo>
                <a:lnTo>
                  <a:pt x="2482" y="5667"/>
                </a:lnTo>
                <a:lnTo>
                  <a:pt x="2484" y="5682"/>
                </a:lnTo>
                <a:lnTo>
                  <a:pt x="2488" y="5697"/>
                </a:lnTo>
                <a:lnTo>
                  <a:pt x="2493" y="5711"/>
                </a:lnTo>
                <a:lnTo>
                  <a:pt x="2500" y="5725"/>
                </a:lnTo>
                <a:lnTo>
                  <a:pt x="2510" y="5739"/>
                </a:lnTo>
                <a:lnTo>
                  <a:pt x="2521" y="5752"/>
                </a:lnTo>
                <a:lnTo>
                  <a:pt x="2533" y="5764"/>
                </a:lnTo>
                <a:lnTo>
                  <a:pt x="2559" y="5788"/>
                </a:lnTo>
                <a:lnTo>
                  <a:pt x="2574" y="5802"/>
                </a:lnTo>
                <a:lnTo>
                  <a:pt x="2590" y="5819"/>
                </a:lnTo>
                <a:lnTo>
                  <a:pt x="2606" y="5837"/>
                </a:lnTo>
                <a:lnTo>
                  <a:pt x="2623" y="5857"/>
                </a:lnTo>
                <a:lnTo>
                  <a:pt x="2639" y="5877"/>
                </a:lnTo>
                <a:lnTo>
                  <a:pt x="2655" y="5899"/>
                </a:lnTo>
                <a:lnTo>
                  <a:pt x="2669" y="5922"/>
                </a:lnTo>
                <a:lnTo>
                  <a:pt x="2681" y="5944"/>
                </a:lnTo>
                <a:lnTo>
                  <a:pt x="2692" y="5967"/>
                </a:lnTo>
                <a:lnTo>
                  <a:pt x="2696" y="5979"/>
                </a:lnTo>
                <a:lnTo>
                  <a:pt x="2700" y="5990"/>
                </a:lnTo>
                <a:lnTo>
                  <a:pt x="2703" y="6003"/>
                </a:lnTo>
                <a:lnTo>
                  <a:pt x="2705" y="6014"/>
                </a:lnTo>
                <a:lnTo>
                  <a:pt x="2706" y="6025"/>
                </a:lnTo>
                <a:lnTo>
                  <a:pt x="2707" y="6038"/>
                </a:lnTo>
                <a:lnTo>
                  <a:pt x="2706" y="6049"/>
                </a:lnTo>
                <a:lnTo>
                  <a:pt x="2705" y="6060"/>
                </a:lnTo>
                <a:lnTo>
                  <a:pt x="2702" y="6072"/>
                </a:lnTo>
                <a:lnTo>
                  <a:pt x="2699" y="6082"/>
                </a:lnTo>
                <a:lnTo>
                  <a:pt x="2646" y="6023"/>
                </a:lnTo>
                <a:lnTo>
                  <a:pt x="2595" y="5964"/>
                </a:lnTo>
                <a:lnTo>
                  <a:pt x="2544" y="5903"/>
                </a:lnTo>
                <a:lnTo>
                  <a:pt x="2493" y="5843"/>
                </a:lnTo>
                <a:lnTo>
                  <a:pt x="2444" y="5781"/>
                </a:lnTo>
                <a:lnTo>
                  <a:pt x="2396" y="5719"/>
                </a:lnTo>
                <a:lnTo>
                  <a:pt x="2347" y="5657"/>
                </a:lnTo>
                <a:lnTo>
                  <a:pt x="2300" y="5593"/>
                </a:lnTo>
                <a:lnTo>
                  <a:pt x="2254" y="5529"/>
                </a:lnTo>
                <a:lnTo>
                  <a:pt x="2209" y="5464"/>
                </a:lnTo>
                <a:lnTo>
                  <a:pt x="2165" y="5399"/>
                </a:lnTo>
                <a:lnTo>
                  <a:pt x="2121" y="5333"/>
                </a:lnTo>
                <a:lnTo>
                  <a:pt x="2079" y="5266"/>
                </a:lnTo>
                <a:lnTo>
                  <a:pt x="2038" y="5198"/>
                </a:lnTo>
                <a:lnTo>
                  <a:pt x="1998" y="5131"/>
                </a:lnTo>
                <a:lnTo>
                  <a:pt x="1959" y="5063"/>
                </a:lnTo>
                <a:lnTo>
                  <a:pt x="1917" y="4986"/>
                </a:lnTo>
                <a:lnTo>
                  <a:pt x="1877" y="4908"/>
                </a:lnTo>
                <a:lnTo>
                  <a:pt x="1838" y="4829"/>
                </a:lnTo>
                <a:lnTo>
                  <a:pt x="1802" y="4749"/>
                </a:lnTo>
                <a:lnTo>
                  <a:pt x="1767" y="4669"/>
                </a:lnTo>
                <a:lnTo>
                  <a:pt x="1734" y="4588"/>
                </a:lnTo>
                <a:lnTo>
                  <a:pt x="1704" y="4506"/>
                </a:lnTo>
                <a:lnTo>
                  <a:pt x="1690" y="4464"/>
                </a:lnTo>
                <a:lnTo>
                  <a:pt x="1676" y="4423"/>
                </a:lnTo>
                <a:lnTo>
                  <a:pt x="1656" y="4360"/>
                </a:lnTo>
                <a:lnTo>
                  <a:pt x="1647" y="4327"/>
                </a:lnTo>
                <a:lnTo>
                  <a:pt x="1639" y="4294"/>
                </a:lnTo>
                <a:lnTo>
                  <a:pt x="1633" y="4262"/>
                </a:lnTo>
                <a:lnTo>
                  <a:pt x="1628" y="4229"/>
                </a:lnTo>
                <a:lnTo>
                  <a:pt x="1627" y="4213"/>
                </a:lnTo>
                <a:lnTo>
                  <a:pt x="1626" y="4198"/>
                </a:lnTo>
                <a:lnTo>
                  <a:pt x="1626" y="4182"/>
                </a:lnTo>
                <a:lnTo>
                  <a:pt x="1627" y="4168"/>
                </a:lnTo>
                <a:lnTo>
                  <a:pt x="1629" y="4154"/>
                </a:lnTo>
                <a:lnTo>
                  <a:pt x="1633" y="4139"/>
                </a:lnTo>
                <a:lnTo>
                  <a:pt x="1637" y="4126"/>
                </a:lnTo>
                <a:lnTo>
                  <a:pt x="1642" y="4114"/>
                </a:lnTo>
                <a:lnTo>
                  <a:pt x="1649" y="4101"/>
                </a:lnTo>
                <a:lnTo>
                  <a:pt x="1656" y="4090"/>
                </a:lnTo>
                <a:lnTo>
                  <a:pt x="1665" y="4080"/>
                </a:lnTo>
                <a:lnTo>
                  <a:pt x="1676" y="4069"/>
                </a:lnTo>
                <a:lnTo>
                  <a:pt x="1687" y="4061"/>
                </a:lnTo>
                <a:lnTo>
                  <a:pt x="1700" y="4053"/>
                </a:lnTo>
                <a:lnTo>
                  <a:pt x="1715" y="4046"/>
                </a:lnTo>
                <a:lnTo>
                  <a:pt x="1731" y="4040"/>
                </a:lnTo>
                <a:lnTo>
                  <a:pt x="1750" y="4035"/>
                </a:lnTo>
                <a:lnTo>
                  <a:pt x="1769" y="4031"/>
                </a:lnTo>
                <a:lnTo>
                  <a:pt x="1791" y="4028"/>
                </a:lnTo>
                <a:lnTo>
                  <a:pt x="1814" y="4027"/>
                </a:lnTo>
                <a:lnTo>
                  <a:pt x="1804" y="4041"/>
                </a:lnTo>
                <a:lnTo>
                  <a:pt x="1796" y="4053"/>
                </a:lnTo>
                <a:lnTo>
                  <a:pt x="1789" y="4065"/>
                </a:lnTo>
                <a:lnTo>
                  <a:pt x="1782" y="4078"/>
                </a:lnTo>
                <a:lnTo>
                  <a:pt x="1777" y="4090"/>
                </a:lnTo>
                <a:lnTo>
                  <a:pt x="1773" y="4101"/>
                </a:lnTo>
                <a:lnTo>
                  <a:pt x="1770" y="4114"/>
                </a:lnTo>
                <a:lnTo>
                  <a:pt x="1767" y="4125"/>
                </a:lnTo>
                <a:lnTo>
                  <a:pt x="1766" y="4136"/>
                </a:lnTo>
                <a:lnTo>
                  <a:pt x="1766" y="4148"/>
                </a:lnTo>
                <a:lnTo>
                  <a:pt x="1766" y="4158"/>
                </a:lnTo>
                <a:lnTo>
                  <a:pt x="1767" y="4169"/>
                </a:lnTo>
                <a:lnTo>
                  <a:pt x="1769" y="4179"/>
                </a:lnTo>
                <a:lnTo>
                  <a:pt x="1772" y="4190"/>
                </a:lnTo>
                <a:lnTo>
                  <a:pt x="1776" y="4200"/>
                </a:lnTo>
                <a:lnTo>
                  <a:pt x="1780" y="4209"/>
                </a:lnTo>
                <a:lnTo>
                  <a:pt x="1786" y="4219"/>
                </a:lnTo>
                <a:lnTo>
                  <a:pt x="1792" y="4229"/>
                </a:lnTo>
                <a:lnTo>
                  <a:pt x="1798" y="4238"/>
                </a:lnTo>
                <a:lnTo>
                  <a:pt x="1805" y="4247"/>
                </a:lnTo>
                <a:lnTo>
                  <a:pt x="1820" y="4266"/>
                </a:lnTo>
                <a:lnTo>
                  <a:pt x="1839" y="4282"/>
                </a:lnTo>
                <a:lnTo>
                  <a:pt x="1860" y="4299"/>
                </a:lnTo>
                <a:lnTo>
                  <a:pt x="1881" y="4314"/>
                </a:lnTo>
                <a:lnTo>
                  <a:pt x="1905" y="4328"/>
                </a:lnTo>
                <a:lnTo>
                  <a:pt x="1929" y="4342"/>
                </a:lnTo>
                <a:lnTo>
                  <a:pt x="1955" y="4355"/>
                </a:lnTo>
                <a:lnTo>
                  <a:pt x="1982" y="4367"/>
                </a:lnTo>
                <a:lnTo>
                  <a:pt x="2009" y="4379"/>
                </a:lnTo>
                <a:lnTo>
                  <a:pt x="2037" y="4389"/>
                </a:lnTo>
                <a:lnTo>
                  <a:pt x="2065" y="4398"/>
                </a:lnTo>
                <a:lnTo>
                  <a:pt x="2094" y="4407"/>
                </a:lnTo>
                <a:lnTo>
                  <a:pt x="2121" y="4416"/>
                </a:lnTo>
                <a:lnTo>
                  <a:pt x="2149" y="4423"/>
                </a:lnTo>
                <a:lnTo>
                  <a:pt x="2176" y="4429"/>
                </a:lnTo>
                <a:lnTo>
                  <a:pt x="2202" y="4434"/>
                </a:lnTo>
                <a:lnTo>
                  <a:pt x="2227" y="4439"/>
                </a:lnTo>
                <a:lnTo>
                  <a:pt x="2251" y="4443"/>
                </a:lnTo>
                <a:lnTo>
                  <a:pt x="2272" y="4445"/>
                </a:lnTo>
                <a:lnTo>
                  <a:pt x="2293" y="4447"/>
                </a:lnTo>
                <a:lnTo>
                  <a:pt x="2311" y="4450"/>
                </a:lnTo>
                <a:lnTo>
                  <a:pt x="2328" y="4450"/>
                </a:lnTo>
                <a:lnTo>
                  <a:pt x="2356" y="4449"/>
                </a:lnTo>
                <a:lnTo>
                  <a:pt x="2382" y="4446"/>
                </a:lnTo>
                <a:lnTo>
                  <a:pt x="2409" y="4443"/>
                </a:lnTo>
                <a:lnTo>
                  <a:pt x="2435" y="4439"/>
                </a:lnTo>
                <a:lnTo>
                  <a:pt x="2460" y="4434"/>
                </a:lnTo>
                <a:lnTo>
                  <a:pt x="2486" y="4428"/>
                </a:lnTo>
                <a:lnTo>
                  <a:pt x="2512" y="4421"/>
                </a:lnTo>
                <a:lnTo>
                  <a:pt x="2536" y="4414"/>
                </a:lnTo>
                <a:lnTo>
                  <a:pt x="2586" y="4397"/>
                </a:lnTo>
                <a:lnTo>
                  <a:pt x="2636" y="4380"/>
                </a:lnTo>
                <a:lnTo>
                  <a:pt x="2685" y="4361"/>
                </a:lnTo>
                <a:lnTo>
                  <a:pt x="2736" y="4343"/>
                </a:lnTo>
                <a:lnTo>
                  <a:pt x="2769" y="4332"/>
                </a:lnTo>
                <a:lnTo>
                  <a:pt x="2801" y="4322"/>
                </a:lnTo>
                <a:lnTo>
                  <a:pt x="2835" y="4313"/>
                </a:lnTo>
                <a:lnTo>
                  <a:pt x="2870" y="4305"/>
                </a:lnTo>
                <a:lnTo>
                  <a:pt x="2939" y="4290"/>
                </a:lnTo>
                <a:lnTo>
                  <a:pt x="3009" y="4276"/>
                </a:lnTo>
                <a:lnTo>
                  <a:pt x="3079" y="4261"/>
                </a:lnTo>
                <a:lnTo>
                  <a:pt x="3113" y="4253"/>
                </a:lnTo>
                <a:lnTo>
                  <a:pt x="3147" y="4244"/>
                </a:lnTo>
                <a:lnTo>
                  <a:pt x="3179" y="4235"/>
                </a:lnTo>
                <a:lnTo>
                  <a:pt x="3212" y="4225"/>
                </a:lnTo>
                <a:lnTo>
                  <a:pt x="3244" y="4213"/>
                </a:lnTo>
                <a:lnTo>
                  <a:pt x="3275" y="4200"/>
                </a:lnTo>
                <a:lnTo>
                  <a:pt x="3265" y="4192"/>
                </a:lnTo>
                <a:lnTo>
                  <a:pt x="3253" y="4182"/>
                </a:lnTo>
                <a:lnTo>
                  <a:pt x="3241" y="4174"/>
                </a:lnTo>
                <a:lnTo>
                  <a:pt x="3229" y="4167"/>
                </a:lnTo>
                <a:lnTo>
                  <a:pt x="3203" y="4154"/>
                </a:lnTo>
                <a:lnTo>
                  <a:pt x="3175" y="4141"/>
                </a:lnTo>
                <a:lnTo>
                  <a:pt x="3147" y="4130"/>
                </a:lnTo>
                <a:lnTo>
                  <a:pt x="3117" y="4120"/>
                </a:lnTo>
                <a:lnTo>
                  <a:pt x="3086" y="4111"/>
                </a:lnTo>
                <a:lnTo>
                  <a:pt x="3055" y="4101"/>
                </a:lnTo>
                <a:lnTo>
                  <a:pt x="2991" y="4084"/>
                </a:lnTo>
                <a:lnTo>
                  <a:pt x="2961" y="4075"/>
                </a:lnTo>
                <a:lnTo>
                  <a:pt x="2930" y="4065"/>
                </a:lnTo>
                <a:lnTo>
                  <a:pt x="2899" y="4054"/>
                </a:lnTo>
                <a:lnTo>
                  <a:pt x="2870" y="4042"/>
                </a:lnTo>
                <a:lnTo>
                  <a:pt x="2843" y="4028"/>
                </a:lnTo>
                <a:lnTo>
                  <a:pt x="2830" y="4021"/>
                </a:lnTo>
                <a:lnTo>
                  <a:pt x="2817" y="4014"/>
                </a:lnTo>
                <a:lnTo>
                  <a:pt x="2757" y="3975"/>
                </a:lnTo>
                <a:lnTo>
                  <a:pt x="2697" y="3937"/>
                </a:lnTo>
                <a:lnTo>
                  <a:pt x="2666" y="3917"/>
                </a:lnTo>
                <a:lnTo>
                  <a:pt x="2634" y="3899"/>
                </a:lnTo>
                <a:lnTo>
                  <a:pt x="2603" y="3881"/>
                </a:lnTo>
                <a:lnTo>
                  <a:pt x="2570" y="3865"/>
                </a:lnTo>
                <a:lnTo>
                  <a:pt x="2538" y="3850"/>
                </a:lnTo>
                <a:lnTo>
                  <a:pt x="2505" y="3836"/>
                </a:lnTo>
                <a:lnTo>
                  <a:pt x="2472" y="3823"/>
                </a:lnTo>
                <a:lnTo>
                  <a:pt x="2438" y="3813"/>
                </a:lnTo>
                <a:lnTo>
                  <a:pt x="2403" y="3804"/>
                </a:lnTo>
                <a:lnTo>
                  <a:pt x="2368" y="3798"/>
                </a:lnTo>
                <a:lnTo>
                  <a:pt x="2349" y="3796"/>
                </a:lnTo>
                <a:lnTo>
                  <a:pt x="2332" y="3794"/>
                </a:lnTo>
                <a:lnTo>
                  <a:pt x="2314" y="3793"/>
                </a:lnTo>
                <a:lnTo>
                  <a:pt x="2295" y="3793"/>
                </a:lnTo>
                <a:lnTo>
                  <a:pt x="2273" y="3793"/>
                </a:lnTo>
                <a:lnTo>
                  <a:pt x="2247" y="3792"/>
                </a:lnTo>
                <a:lnTo>
                  <a:pt x="2183" y="3790"/>
                </a:lnTo>
                <a:lnTo>
                  <a:pt x="2148" y="3790"/>
                </a:lnTo>
                <a:lnTo>
                  <a:pt x="2112" y="3791"/>
                </a:lnTo>
                <a:lnTo>
                  <a:pt x="2076" y="3793"/>
                </a:lnTo>
                <a:lnTo>
                  <a:pt x="2040" y="3797"/>
                </a:lnTo>
                <a:lnTo>
                  <a:pt x="2023" y="3800"/>
                </a:lnTo>
                <a:lnTo>
                  <a:pt x="2006" y="3804"/>
                </a:lnTo>
                <a:lnTo>
                  <a:pt x="1991" y="3809"/>
                </a:lnTo>
                <a:lnTo>
                  <a:pt x="1976" y="3814"/>
                </a:lnTo>
                <a:lnTo>
                  <a:pt x="1961" y="3819"/>
                </a:lnTo>
                <a:lnTo>
                  <a:pt x="1948" y="3826"/>
                </a:lnTo>
                <a:lnTo>
                  <a:pt x="1936" y="3833"/>
                </a:lnTo>
                <a:lnTo>
                  <a:pt x="1924" y="3842"/>
                </a:lnTo>
                <a:lnTo>
                  <a:pt x="1914" y="3852"/>
                </a:lnTo>
                <a:lnTo>
                  <a:pt x="1906" y="3863"/>
                </a:lnTo>
                <a:lnTo>
                  <a:pt x="1900" y="3874"/>
                </a:lnTo>
                <a:lnTo>
                  <a:pt x="1893" y="3888"/>
                </a:lnTo>
                <a:lnTo>
                  <a:pt x="1890" y="3901"/>
                </a:lnTo>
                <a:lnTo>
                  <a:pt x="1888" y="3916"/>
                </a:lnTo>
                <a:lnTo>
                  <a:pt x="1889" y="3934"/>
                </a:lnTo>
                <a:lnTo>
                  <a:pt x="1891" y="3951"/>
                </a:lnTo>
                <a:lnTo>
                  <a:pt x="1891" y="3954"/>
                </a:lnTo>
                <a:lnTo>
                  <a:pt x="1889" y="3957"/>
                </a:lnTo>
                <a:lnTo>
                  <a:pt x="1886" y="3961"/>
                </a:lnTo>
                <a:lnTo>
                  <a:pt x="1881" y="3965"/>
                </a:lnTo>
                <a:lnTo>
                  <a:pt x="1869" y="3973"/>
                </a:lnTo>
                <a:lnTo>
                  <a:pt x="1851" y="3983"/>
                </a:lnTo>
                <a:lnTo>
                  <a:pt x="1831" y="3993"/>
                </a:lnTo>
                <a:lnTo>
                  <a:pt x="1807" y="4005"/>
                </a:lnTo>
                <a:lnTo>
                  <a:pt x="1755" y="4028"/>
                </a:lnTo>
                <a:lnTo>
                  <a:pt x="1700" y="4050"/>
                </a:lnTo>
                <a:lnTo>
                  <a:pt x="1649" y="4067"/>
                </a:lnTo>
                <a:lnTo>
                  <a:pt x="1627" y="4075"/>
                </a:lnTo>
                <a:lnTo>
                  <a:pt x="1608" y="4080"/>
                </a:lnTo>
                <a:lnTo>
                  <a:pt x="1592" y="4082"/>
                </a:lnTo>
                <a:lnTo>
                  <a:pt x="1582" y="4083"/>
                </a:lnTo>
                <a:lnTo>
                  <a:pt x="1570" y="4024"/>
                </a:lnTo>
                <a:lnTo>
                  <a:pt x="1557" y="3966"/>
                </a:lnTo>
                <a:lnTo>
                  <a:pt x="1545" y="3906"/>
                </a:lnTo>
                <a:lnTo>
                  <a:pt x="1534" y="3848"/>
                </a:lnTo>
                <a:lnTo>
                  <a:pt x="1524" y="3788"/>
                </a:lnTo>
                <a:lnTo>
                  <a:pt x="1513" y="3728"/>
                </a:lnTo>
                <a:lnTo>
                  <a:pt x="1505" y="3668"/>
                </a:lnTo>
                <a:lnTo>
                  <a:pt x="1496" y="3608"/>
                </a:lnTo>
                <a:lnTo>
                  <a:pt x="1489" y="3548"/>
                </a:lnTo>
                <a:lnTo>
                  <a:pt x="1482" y="3487"/>
                </a:lnTo>
                <a:lnTo>
                  <a:pt x="1475" y="3426"/>
                </a:lnTo>
                <a:lnTo>
                  <a:pt x="1469" y="3366"/>
                </a:lnTo>
                <a:lnTo>
                  <a:pt x="1465" y="3304"/>
                </a:lnTo>
                <a:lnTo>
                  <a:pt x="1460" y="3244"/>
                </a:lnTo>
                <a:lnTo>
                  <a:pt x="1457" y="3183"/>
                </a:lnTo>
                <a:lnTo>
                  <a:pt x="1454" y="3121"/>
                </a:lnTo>
                <a:lnTo>
                  <a:pt x="1452" y="3061"/>
                </a:lnTo>
                <a:lnTo>
                  <a:pt x="1451" y="2999"/>
                </a:lnTo>
                <a:lnTo>
                  <a:pt x="1450" y="2938"/>
                </a:lnTo>
                <a:lnTo>
                  <a:pt x="1450" y="2877"/>
                </a:lnTo>
                <a:lnTo>
                  <a:pt x="1451" y="2816"/>
                </a:lnTo>
                <a:lnTo>
                  <a:pt x="1453" y="2755"/>
                </a:lnTo>
                <a:lnTo>
                  <a:pt x="1455" y="2694"/>
                </a:lnTo>
                <a:lnTo>
                  <a:pt x="1458" y="2633"/>
                </a:lnTo>
                <a:lnTo>
                  <a:pt x="1461" y="2573"/>
                </a:lnTo>
                <a:lnTo>
                  <a:pt x="1466" y="2512"/>
                </a:lnTo>
                <a:lnTo>
                  <a:pt x="1471" y="2451"/>
                </a:lnTo>
                <a:lnTo>
                  <a:pt x="1477" y="2391"/>
                </a:lnTo>
                <a:lnTo>
                  <a:pt x="1484" y="2331"/>
                </a:lnTo>
                <a:lnTo>
                  <a:pt x="1492" y="2271"/>
                </a:lnTo>
                <a:lnTo>
                  <a:pt x="1500" y="2211"/>
                </a:lnTo>
                <a:lnTo>
                  <a:pt x="1509" y="2153"/>
                </a:lnTo>
                <a:lnTo>
                  <a:pt x="1517" y="2102"/>
                </a:lnTo>
                <a:lnTo>
                  <a:pt x="1528" y="2053"/>
                </a:lnTo>
                <a:lnTo>
                  <a:pt x="1538" y="2005"/>
                </a:lnTo>
                <a:lnTo>
                  <a:pt x="1550" y="1955"/>
                </a:lnTo>
                <a:lnTo>
                  <a:pt x="1576" y="1858"/>
                </a:lnTo>
                <a:lnTo>
                  <a:pt x="1602" y="1760"/>
                </a:lnTo>
                <a:lnTo>
                  <a:pt x="1607" y="1740"/>
                </a:lnTo>
                <a:lnTo>
                  <a:pt x="1610" y="1720"/>
                </a:lnTo>
                <a:lnTo>
                  <a:pt x="1616" y="1683"/>
                </a:lnTo>
                <a:lnTo>
                  <a:pt x="1621" y="1649"/>
                </a:lnTo>
                <a:lnTo>
                  <a:pt x="1624" y="1635"/>
                </a:lnTo>
                <a:lnTo>
                  <a:pt x="1628" y="1621"/>
                </a:lnTo>
                <a:lnTo>
                  <a:pt x="1634" y="1609"/>
                </a:lnTo>
                <a:lnTo>
                  <a:pt x="1641" y="1600"/>
                </a:lnTo>
                <a:lnTo>
                  <a:pt x="1644" y="1595"/>
                </a:lnTo>
                <a:lnTo>
                  <a:pt x="1649" y="1591"/>
                </a:lnTo>
                <a:lnTo>
                  <a:pt x="1654" y="1588"/>
                </a:lnTo>
                <a:lnTo>
                  <a:pt x="1659" y="1584"/>
                </a:lnTo>
                <a:lnTo>
                  <a:pt x="1665" y="1582"/>
                </a:lnTo>
                <a:lnTo>
                  <a:pt x="1672" y="1580"/>
                </a:lnTo>
                <a:lnTo>
                  <a:pt x="1680" y="1579"/>
                </a:lnTo>
                <a:lnTo>
                  <a:pt x="1687" y="1578"/>
                </a:lnTo>
                <a:lnTo>
                  <a:pt x="1705" y="1579"/>
                </a:lnTo>
                <a:lnTo>
                  <a:pt x="1728" y="1581"/>
                </a:lnTo>
                <a:lnTo>
                  <a:pt x="1762" y="1588"/>
                </a:lnTo>
                <a:lnTo>
                  <a:pt x="1797" y="1592"/>
                </a:lnTo>
                <a:lnTo>
                  <a:pt x="1831" y="1595"/>
                </a:lnTo>
                <a:lnTo>
                  <a:pt x="1866" y="1596"/>
                </a:lnTo>
                <a:lnTo>
                  <a:pt x="1901" y="1597"/>
                </a:lnTo>
                <a:lnTo>
                  <a:pt x="1936" y="1598"/>
                </a:lnTo>
                <a:lnTo>
                  <a:pt x="2005" y="1597"/>
                </a:lnTo>
                <a:lnTo>
                  <a:pt x="2032" y="1596"/>
                </a:lnTo>
                <a:lnTo>
                  <a:pt x="2060" y="1594"/>
                </a:lnTo>
                <a:lnTo>
                  <a:pt x="2088" y="1591"/>
                </a:lnTo>
                <a:lnTo>
                  <a:pt x="2115" y="1587"/>
                </a:lnTo>
                <a:lnTo>
                  <a:pt x="2143" y="1581"/>
                </a:lnTo>
                <a:lnTo>
                  <a:pt x="2171" y="1576"/>
                </a:lnTo>
                <a:lnTo>
                  <a:pt x="2227" y="1563"/>
                </a:lnTo>
                <a:lnTo>
                  <a:pt x="2284" y="1549"/>
                </a:lnTo>
                <a:lnTo>
                  <a:pt x="2341" y="1533"/>
                </a:lnTo>
                <a:lnTo>
                  <a:pt x="2398" y="1519"/>
                </a:lnTo>
                <a:lnTo>
                  <a:pt x="2455" y="1504"/>
                </a:lnTo>
                <a:lnTo>
                  <a:pt x="2512" y="1493"/>
                </a:lnTo>
                <a:lnTo>
                  <a:pt x="2540" y="1488"/>
                </a:lnTo>
                <a:lnTo>
                  <a:pt x="2568" y="1484"/>
                </a:lnTo>
                <a:lnTo>
                  <a:pt x="2596" y="1480"/>
                </a:lnTo>
                <a:lnTo>
                  <a:pt x="2625" y="1478"/>
                </a:lnTo>
                <a:lnTo>
                  <a:pt x="2652" y="1477"/>
                </a:lnTo>
                <a:lnTo>
                  <a:pt x="2680" y="1477"/>
                </a:lnTo>
                <a:lnTo>
                  <a:pt x="2708" y="1478"/>
                </a:lnTo>
                <a:lnTo>
                  <a:pt x="2736" y="1481"/>
                </a:lnTo>
                <a:lnTo>
                  <a:pt x="2762" y="1486"/>
                </a:lnTo>
                <a:lnTo>
                  <a:pt x="2790" y="1492"/>
                </a:lnTo>
                <a:lnTo>
                  <a:pt x="2817" y="1499"/>
                </a:lnTo>
                <a:lnTo>
                  <a:pt x="2844" y="1509"/>
                </a:lnTo>
                <a:lnTo>
                  <a:pt x="2870" y="1521"/>
                </a:lnTo>
                <a:lnTo>
                  <a:pt x="2897" y="1534"/>
                </a:lnTo>
                <a:lnTo>
                  <a:pt x="2891" y="1521"/>
                </a:lnTo>
                <a:lnTo>
                  <a:pt x="2885" y="1507"/>
                </a:lnTo>
                <a:lnTo>
                  <a:pt x="2876" y="1493"/>
                </a:lnTo>
                <a:lnTo>
                  <a:pt x="2868" y="1479"/>
                </a:lnTo>
                <a:lnTo>
                  <a:pt x="2858" y="1465"/>
                </a:lnTo>
                <a:lnTo>
                  <a:pt x="2848" y="1451"/>
                </a:lnTo>
                <a:lnTo>
                  <a:pt x="2825" y="1422"/>
                </a:lnTo>
                <a:lnTo>
                  <a:pt x="2798" y="1394"/>
                </a:lnTo>
                <a:lnTo>
                  <a:pt x="2771" y="1366"/>
                </a:lnTo>
                <a:lnTo>
                  <a:pt x="2741" y="1337"/>
                </a:lnTo>
                <a:lnTo>
                  <a:pt x="2710" y="1309"/>
                </a:lnTo>
                <a:lnTo>
                  <a:pt x="2647" y="1255"/>
                </a:lnTo>
                <a:lnTo>
                  <a:pt x="2586" y="1201"/>
                </a:lnTo>
                <a:lnTo>
                  <a:pt x="2557" y="1176"/>
                </a:lnTo>
                <a:lnTo>
                  <a:pt x="2530" y="1151"/>
                </a:lnTo>
                <a:lnTo>
                  <a:pt x="2507" y="1127"/>
                </a:lnTo>
                <a:lnTo>
                  <a:pt x="2485" y="1105"/>
                </a:lnTo>
                <a:lnTo>
                  <a:pt x="2457" y="1074"/>
                </a:lnTo>
                <a:lnTo>
                  <a:pt x="2428" y="1044"/>
                </a:lnTo>
                <a:lnTo>
                  <a:pt x="2398" y="1017"/>
                </a:lnTo>
                <a:lnTo>
                  <a:pt x="2366" y="991"/>
                </a:lnTo>
                <a:lnTo>
                  <a:pt x="2333" y="967"/>
                </a:lnTo>
                <a:lnTo>
                  <a:pt x="2300" y="943"/>
                </a:lnTo>
                <a:lnTo>
                  <a:pt x="2265" y="923"/>
                </a:lnTo>
                <a:lnTo>
                  <a:pt x="2229" y="903"/>
                </a:lnTo>
                <a:lnTo>
                  <a:pt x="2192" y="887"/>
                </a:lnTo>
                <a:lnTo>
                  <a:pt x="2155" y="872"/>
                </a:lnTo>
                <a:lnTo>
                  <a:pt x="2116" y="858"/>
                </a:lnTo>
                <a:lnTo>
                  <a:pt x="2077" y="846"/>
                </a:lnTo>
                <a:lnTo>
                  <a:pt x="2037" y="837"/>
                </a:lnTo>
                <a:lnTo>
                  <a:pt x="1997" y="829"/>
                </a:lnTo>
                <a:lnTo>
                  <a:pt x="1955" y="824"/>
                </a:lnTo>
                <a:lnTo>
                  <a:pt x="1913" y="821"/>
                </a:lnTo>
                <a:lnTo>
                  <a:pt x="1957" y="737"/>
                </a:lnTo>
                <a:lnTo>
                  <a:pt x="2002" y="652"/>
                </a:lnTo>
                <a:lnTo>
                  <a:pt x="2049" y="565"/>
                </a:lnTo>
                <a:lnTo>
                  <a:pt x="2098" y="480"/>
                </a:lnTo>
                <a:lnTo>
                  <a:pt x="2124" y="438"/>
                </a:lnTo>
                <a:lnTo>
                  <a:pt x="2149" y="397"/>
                </a:lnTo>
                <a:lnTo>
                  <a:pt x="2176" y="356"/>
                </a:lnTo>
                <a:lnTo>
                  <a:pt x="2203" y="315"/>
                </a:lnTo>
                <a:lnTo>
                  <a:pt x="2230" y="276"/>
                </a:lnTo>
                <a:lnTo>
                  <a:pt x="2259" y="237"/>
                </a:lnTo>
                <a:lnTo>
                  <a:pt x="2288" y="198"/>
                </a:lnTo>
                <a:lnTo>
                  <a:pt x="2318" y="161"/>
                </a:lnTo>
                <a:lnTo>
                  <a:pt x="2351" y="124"/>
                </a:lnTo>
                <a:lnTo>
                  <a:pt x="2375" y="94"/>
                </a:lnTo>
                <a:lnTo>
                  <a:pt x="2387" y="79"/>
                </a:lnTo>
                <a:lnTo>
                  <a:pt x="2398" y="62"/>
                </a:lnTo>
                <a:lnTo>
                  <a:pt x="2407" y="47"/>
                </a:lnTo>
                <a:lnTo>
                  <a:pt x="2413" y="33"/>
                </a:lnTo>
                <a:lnTo>
                  <a:pt x="2415" y="27"/>
                </a:lnTo>
                <a:lnTo>
                  <a:pt x="2416" y="21"/>
                </a:lnTo>
                <a:lnTo>
                  <a:pt x="2416" y="16"/>
                </a:lnTo>
                <a:lnTo>
                  <a:pt x="2415" y="11"/>
                </a:lnTo>
                <a:lnTo>
                  <a:pt x="2413" y="8"/>
                </a:lnTo>
                <a:lnTo>
                  <a:pt x="2409" y="5"/>
                </a:lnTo>
                <a:lnTo>
                  <a:pt x="2404" y="1"/>
                </a:lnTo>
                <a:lnTo>
                  <a:pt x="2398" y="0"/>
                </a:lnTo>
                <a:lnTo>
                  <a:pt x="2390" y="0"/>
                </a:lnTo>
                <a:lnTo>
                  <a:pt x="2380" y="1"/>
                </a:lnTo>
                <a:lnTo>
                  <a:pt x="2369" y="2"/>
                </a:lnTo>
                <a:lnTo>
                  <a:pt x="2356" y="6"/>
                </a:lnTo>
                <a:lnTo>
                  <a:pt x="2348" y="9"/>
                </a:lnTo>
                <a:lnTo>
                  <a:pt x="2342" y="12"/>
                </a:lnTo>
                <a:lnTo>
                  <a:pt x="2335" y="16"/>
                </a:lnTo>
                <a:lnTo>
                  <a:pt x="2328" y="22"/>
                </a:lnTo>
                <a:lnTo>
                  <a:pt x="2314" y="35"/>
                </a:lnTo>
                <a:lnTo>
                  <a:pt x="2298" y="53"/>
                </a:lnTo>
                <a:lnTo>
                  <a:pt x="2284" y="72"/>
                </a:lnTo>
                <a:lnTo>
                  <a:pt x="2268" y="94"/>
                </a:lnTo>
                <a:lnTo>
                  <a:pt x="2253" y="118"/>
                </a:lnTo>
                <a:lnTo>
                  <a:pt x="2239" y="142"/>
                </a:lnTo>
                <a:lnTo>
                  <a:pt x="2210" y="192"/>
                </a:lnTo>
                <a:lnTo>
                  <a:pt x="2184" y="239"/>
                </a:lnTo>
                <a:lnTo>
                  <a:pt x="2162" y="279"/>
                </a:lnTo>
                <a:lnTo>
                  <a:pt x="2145" y="308"/>
                </a:lnTo>
                <a:lnTo>
                  <a:pt x="2111" y="359"/>
                </a:lnTo>
                <a:lnTo>
                  <a:pt x="2079" y="411"/>
                </a:lnTo>
                <a:lnTo>
                  <a:pt x="2047" y="464"/>
                </a:lnTo>
                <a:lnTo>
                  <a:pt x="2016" y="517"/>
                </a:lnTo>
                <a:lnTo>
                  <a:pt x="1986" y="570"/>
                </a:lnTo>
                <a:lnTo>
                  <a:pt x="1956" y="624"/>
                </a:lnTo>
                <a:lnTo>
                  <a:pt x="1926" y="677"/>
                </a:lnTo>
                <a:lnTo>
                  <a:pt x="1899" y="732"/>
                </a:lnTo>
                <a:lnTo>
                  <a:pt x="1890" y="745"/>
                </a:lnTo>
                <a:lnTo>
                  <a:pt x="1883" y="758"/>
                </a:lnTo>
                <a:lnTo>
                  <a:pt x="1874" y="769"/>
                </a:lnTo>
                <a:lnTo>
                  <a:pt x="1865" y="779"/>
                </a:lnTo>
                <a:lnTo>
                  <a:pt x="1855" y="788"/>
                </a:lnTo>
                <a:lnTo>
                  <a:pt x="1845" y="797"/>
                </a:lnTo>
                <a:lnTo>
                  <a:pt x="1834" y="805"/>
                </a:lnTo>
                <a:lnTo>
                  <a:pt x="1824" y="812"/>
                </a:lnTo>
                <a:lnTo>
                  <a:pt x="1811" y="818"/>
                </a:lnTo>
                <a:lnTo>
                  <a:pt x="1800" y="824"/>
                </a:lnTo>
                <a:lnTo>
                  <a:pt x="1775" y="835"/>
                </a:lnTo>
                <a:lnTo>
                  <a:pt x="1750" y="844"/>
                </a:lnTo>
                <a:lnTo>
                  <a:pt x="1724" y="852"/>
                </a:lnTo>
                <a:lnTo>
                  <a:pt x="1671" y="870"/>
                </a:lnTo>
                <a:lnTo>
                  <a:pt x="1644" y="880"/>
                </a:lnTo>
                <a:lnTo>
                  <a:pt x="1618" y="891"/>
                </a:lnTo>
                <a:lnTo>
                  <a:pt x="1605" y="897"/>
                </a:lnTo>
                <a:lnTo>
                  <a:pt x="1592" y="904"/>
                </a:lnTo>
                <a:lnTo>
                  <a:pt x="1580" y="913"/>
                </a:lnTo>
                <a:lnTo>
                  <a:pt x="1568" y="921"/>
                </a:lnTo>
                <a:lnTo>
                  <a:pt x="1555" y="930"/>
                </a:lnTo>
                <a:lnTo>
                  <a:pt x="1544" y="940"/>
                </a:lnTo>
                <a:lnTo>
                  <a:pt x="1533" y="952"/>
                </a:lnTo>
                <a:lnTo>
                  <a:pt x="1523" y="964"/>
                </a:lnTo>
                <a:lnTo>
                  <a:pt x="1516" y="972"/>
                </a:lnTo>
                <a:lnTo>
                  <a:pt x="1510" y="980"/>
                </a:lnTo>
                <a:lnTo>
                  <a:pt x="1506" y="989"/>
                </a:lnTo>
                <a:lnTo>
                  <a:pt x="1503" y="997"/>
                </a:lnTo>
                <a:lnTo>
                  <a:pt x="1500" y="1005"/>
                </a:lnTo>
                <a:lnTo>
                  <a:pt x="1499" y="1013"/>
                </a:lnTo>
                <a:lnTo>
                  <a:pt x="1498" y="1022"/>
                </a:lnTo>
                <a:lnTo>
                  <a:pt x="1498" y="1029"/>
                </a:lnTo>
                <a:lnTo>
                  <a:pt x="1499" y="1037"/>
                </a:lnTo>
                <a:lnTo>
                  <a:pt x="1500" y="1044"/>
                </a:lnTo>
                <a:lnTo>
                  <a:pt x="1504" y="1060"/>
                </a:lnTo>
                <a:lnTo>
                  <a:pt x="1509" y="1074"/>
                </a:lnTo>
                <a:lnTo>
                  <a:pt x="1516" y="1088"/>
                </a:lnTo>
                <a:lnTo>
                  <a:pt x="1532" y="1116"/>
                </a:lnTo>
                <a:lnTo>
                  <a:pt x="1539" y="1129"/>
                </a:lnTo>
                <a:lnTo>
                  <a:pt x="1546" y="1144"/>
                </a:lnTo>
                <a:lnTo>
                  <a:pt x="1551" y="1157"/>
                </a:lnTo>
                <a:lnTo>
                  <a:pt x="1554" y="1170"/>
                </a:lnTo>
                <a:lnTo>
                  <a:pt x="1555" y="1178"/>
                </a:lnTo>
                <a:lnTo>
                  <a:pt x="1557" y="1184"/>
                </a:lnTo>
                <a:lnTo>
                  <a:pt x="1555" y="1191"/>
                </a:lnTo>
                <a:lnTo>
                  <a:pt x="1554" y="1197"/>
                </a:lnTo>
                <a:lnTo>
                  <a:pt x="1552" y="1204"/>
                </a:lnTo>
                <a:lnTo>
                  <a:pt x="1548" y="1212"/>
                </a:lnTo>
                <a:lnTo>
                  <a:pt x="1543" y="1219"/>
                </a:lnTo>
                <a:lnTo>
                  <a:pt x="1537" y="1225"/>
                </a:lnTo>
                <a:lnTo>
                  <a:pt x="1523" y="1237"/>
                </a:lnTo>
                <a:lnTo>
                  <a:pt x="1507" y="1251"/>
                </a:lnTo>
                <a:lnTo>
                  <a:pt x="1491" y="1264"/>
                </a:lnTo>
                <a:lnTo>
                  <a:pt x="1484" y="1271"/>
                </a:lnTo>
                <a:lnTo>
                  <a:pt x="1477" y="1278"/>
                </a:lnTo>
                <a:lnTo>
                  <a:pt x="1471" y="1287"/>
                </a:lnTo>
                <a:lnTo>
                  <a:pt x="1466" y="1295"/>
                </a:lnTo>
                <a:lnTo>
                  <a:pt x="1462" y="1304"/>
                </a:lnTo>
                <a:lnTo>
                  <a:pt x="1460" y="1314"/>
                </a:lnTo>
                <a:lnTo>
                  <a:pt x="1458" y="1332"/>
                </a:lnTo>
                <a:lnTo>
                  <a:pt x="1459" y="1348"/>
                </a:lnTo>
                <a:lnTo>
                  <a:pt x="1461" y="1365"/>
                </a:lnTo>
                <a:lnTo>
                  <a:pt x="1465" y="1380"/>
                </a:lnTo>
                <a:lnTo>
                  <a:pt x="1470" y="1396"/>
                </a:lnTo>
                <a:lnTo>
                  <a:pt x="1476" y="1412"/>
                </a:lnTo>
                <a:lnTo>
                  <a:pt x="1485" y="1426"/>
                </a:lnTo>
                <a:lnTo>
                  <a:pt x="1493" y="1441"/>
                </a:lnTo>
                <a:lnTo>
                  <a:pt x="1503" y="1455"/>
                </a:lnTo>
                <a:lnTo>
                  <a:pt x="1514" y="1468"/>
                </a:lnTo>
                <a:lnTo>
                  <a:pt x="1526" y="1481"/>
                </a:lnTo>
                <a:lnTo>
                  <a:pt x="1538" y="1493"/>
                </a:lnTo>
                <a:lnTo>
                  <a:pt x="1550" y="1504"/>
                </a:lnTo>
                <a:lnTo>
                  <a:pt x="1563" y="1515"/>
                </a:lnTo>
                <a:lnTo>
                  <a:pt x="1576" y="1524"/>
                </a:lnTo>
                <a:lnTo>
                  <a:pt x="1589" y="1533"/>
                </a:lnTo>
                <a:lnTo>
                  <a:pt x="1580" y="1536"/>
                </a:lnTo>
                <a:lnTo>
                  <a:pt x="1570" y="1539"/>
                </a:lnTo>
                <a:lnTo>
                  <a:pt x="1560" y="1540"/>
                </a:lnTo>
                <a:lnTo>
                  <a:pt x="1548" y="1540"/>
                </a:lnTo>
                <a:lnTo>
                  <a:pt x="1537" y="1539"/>
                </a:lnTo>
                <a:lnTo>
                  <a:pt x="1525" y="1538"/>
                </a:lnTo>
                <a:lnTo>
                  <a:pt x="1499" y="1534"/>
                </a:lnTo>
                <a:lnTo>
                  <a:pt x="1474" y="1528"/>
                </a:lnTo>
                <a:lnTo>
                  <a:pt x="1450" y="1522"/>
                </a:lnTo>
                <a:lnTo>
                  <a:pt x="1428" y="1518"/>
                </a:lnTo>
                <a:lnTo>
                  <a:pt x="1410" y="1515"/>
                </a:lnTo>
                <a:lnTo>
                  <a:pt x="1390" y="1514"/>
                </a:lnTo>
                <a:lnTo>
                  <a:pt x="1374" y="1513"/>
                </a:lnTo>
                <a:lnTo>
                  <a:pt x="1351" y="1513"/>
                </a:lnTo>
                <a:lnTo>
                  <a:pt x="1338" y="1512"/>
                </a:lnTo>
                <a:lnTo>
                  <a:pt x="1334" y="1511"/>
                </a:lnTo>
                <a:lnTo>
                  <a:pt x="1332" y="1508"/>
                </a:lnTo>
                <a:lnTo>
                  <a:pt x="1331" y="1505"/>
                </a:lnTo>
                <a:lnTo>
                  <a:pt x="1331" y="1501"/>
                </a:lnTo>
                <a:lnTo>
                  <a:pt x="1332" y="1487"/>
                </a:lnTo>
                <a:lnTo>
                  <a:pt x="1332" y="1463"/>
                </a:lnTo>
                <a:lnTo>
                  <a:pt x="1332" y="1447"/>
                </a:lnTo>
                <a:lnTo>
                  <a:pt x="1330" y="1428"/>
                </a:lnTo>
                <a:lnTo>
                  <a:pt x="1326" y="1410"/>
                </a:lnTo>
                <a:lnTo>
                  <a:pt x="1323" y="1392"/>
                </a:lnTo>
                <a:lnTo>
                  <a:pt x="1318" y="1377"/>
                </a:lnTo>
                <a:lnTo>
                  <a:pt x="1312" y="1363"/>
                </a:lnTo>
                <a:lnTo>
                  <a:pt x="1305" y="1350"/>
                </a:lnTo>
                <a:lnTo>
                  <a:pt x="1297" y="1338"/>
                </a:lnTo>
                <a:lnTo>
                  <a:pt x="1288" y="1328"/>
                </a:lnTo>
                <a:lnTo>
                  <a:pt x="1278" y="1317"/>
                </a:lnTo>
                <a:lnTo>
                  <a:pt x="1268" y="1309"/>
                </a:lnTo>
                <a:lnTo>
                  <a:pt x="1257" y="1301"/>
                </a:lnTo>
                <a:lnTo>
                  <a:pt x="1245" y="1295"/>
                </a:lnTo>
                <a:lnTo>
                  <a:pt x="1233" y="1289"/>
                </a:lnTo>
                <a:lnTo>
                  <a:pt x="1220" y="1285"/>
                </a:lnTo>
                <a:lnTo>
                  <a:pt x="1206" y="1280"/>
                </a:lnTo>
                <a:lnTo>
                  <a:pt x="1193" y="1277"/>
                </a:lnTo>
                <a:lnTo>
                  <a:pt x="1179" y="1275"/>
                </a:lnTo>
                <a:lnTo>
                  <a:pt x="1164" y="1273"/>
                </a:lnTo>
                <a:lnTo>
                  <a:pt x="1150" y="1273"/>
                </a:lnTo>
                <a:lnTo>
                  <a:pt x="1134" y="1273"/>
                </a:lnTo>
                <a:lnTo>
                  <a:pt x="1119" y="1273"/>
                </a:lnTo>
                <a:lnTo>
                  <a:pt x="1089" y="1276"/>
                </a:lnTo>
                <a:lnTo>
                  <a:pt x="1058" y="1281"/>
                </a:lnTo>
                <a:lnTo>
                  <a:pt x="1030" y="1289"/>
                </a:lnTo>
                <a:lnTo>
                  <a:pt x="1001" y="1297"/>
                </a:lnTo>
                <a:lnTo>
                  <a:pt x="973" y="1307"/>
                </a:lnTo>
                <a:lnTo>
                  <a:pt x="948" y="1318"/>
                </a:lnTo>
                <a:lnTo>
                  <a:pt x="917" y="1334"/>
                </a:lnTo>
                <a:lnTo>
                  <a:pt x="885" y="1350"/>
                </a:lnTo>
                <a:lnTo>
                  <a:pt x="854" y="1368"/>
                </a:lnTo>
                <a:lnTo>
                  <a:pt x="822" y="1386"/>
                </a:lnTo>
                <a:lnTo>
                  <a:pt x="791" y="1406"/>
                </a:lnTo>
                <a:lnTo>
                  <a:pt x="761" y="1426"/>
                </a:lnTo>
                <a:lnTo>
                  <a:pt x="733" y="1449"/>
                </a:lnTo>
                <a:lnTo>
                  <a:pt x="704" y="1471"/>
                </a:lnTo>
                <a:lnTo>
                  <a:pt x="676" y="1495"/>
                </a:lnTo>
                <a:lnTo>
                  <a:pt x="650" y="1520"/>
                </a:lnTo>
                <a:lnTo>
                  <a:pt x="624" y="1545"/>
                </a:lnTo>
                <a:lnTo>
                  <a:pt x="600" y="1573"/>
                </a:lnTo>
                <a:lnTo>
                  <a:pt x="578" y="1601"/>
                </a:lnTo>
                <a:lnTo>
                  <a:pt x="556" y="1630"/>
                </a:lnTo>
                <a:lnTo>
                  <a:pt x="537" y="1659"/>
                </a:lnTo>
                <a:lnTo>
                  <a:pt x="518" y="1690"/>
                </a:lnTo>
                <a:lnTo>
                  <a:pt x="500" y="1726"/>
                </a:lnTo>
                <a:lnTo>
                  <a:pt x="483" y="1761"/>
                </a:lnTo>
                <a:lnTo>
                  <a:pt x="450" y="1830"/>
                </a:lnTo>
                <a:lnTo>
                  <a:pt x="420" y="1896"/>
                </a:lnTo>
                <a:lnTo>
                  <a:pt x="404" y="1928"/>
                </a:lnTo>
                <a:lnTo>
                  <a:pt x="388" y="1958"/>
                </a:lnTo>
                <a:lnTo>
                  <a:pt x="370" y="1989"/>
                </a:lnTo>
                <a:lnTo>
                  <a:pt x="351" y="2019"/>
                </a:lnTo>
                <a:lnTo>
                  <a:pt x="330" y="2048"/>
                </a:lnTo>
                <a:lnTo>
                  <a:pt x="307" y="2076"/>
                </a:lnTo>
                <a:lnTo>
                  <a:pt x="295" y="2089"/>
                </a:lnTo>
                <a:lnTo>
                  <a:pt x="282" y="2102"/>
                </a:lnTo>
                <a:lnTo>
                  <a:pt x="268" y="2116"/>
                </a:lnTo>
                <a:lnTo>
                  <a:pt x="254" y="2128"/>
                </a:lnTo>
                <a:lnTo>
                  <a:pt x="239" y="2140"/>
                </a:lnTo>
                <a:lnTo>
                  <a:pt x="222" y="2153"/>
                </a:lnTo>
                <a:lnTo>
                  <a:pt x="205" y="2165"/>
                </a:lnTo>
                <a:lnTo>
                  <a:pt x="187" y="2177"/>
                </a:lnTo>
                <a:lnTo>
                  <a:pt x="198" y="2181"/>
                </a:lnTo>
                <a:lnTo>
                  <a:pt x="209" y="2185"/>
                </a:lnTo>
                <a:lnTo>
                  <a:pt x="219" y="2190"/>
                </a:lnTo>
                <a:lnTo>
                  <a:pt x="230" y="2192"/>
                </a:lnTo>
                <a:lnTo>
                  <a:pt x="252" y="2196"/>
                </a:lnTo>
                <a:lnTo>
                  <a:pt x="274" y="2197"/>
                </a:lnTo>
                <a:lnTo>
                  <a:pt x="295" y="2197"/>
                </a:lnTo>
                <a:lnTo>
                  <a:pt x="317" y="2195"/>
                </a:lnTo>
                <a:lnTo>
                  <a:pt x="338" y="2191"/>
                </a:lnTo>
                <a:lnTo>
                  <a:pt x="360" y="2186"/>
                </a:lnTo>
                <a:lnTo>
                  <a:pt x="404" y="2175"/>
                </a:lnTo>
                <a:lnTo>
                  <a:pt x="447" y="2165"/>
                </a:lnTo>
                <a:lnTo>
                  <a:pt x="470" y="2160"/>
                </a:lnTo>
                <a:lnTo>
                  <a:pt x="491" y="2156"/>
                </a:lnTo>
                <a:lnTo>
                  <a:pt x="513" y="2154"/>
                </a:lnTo>
                <a:lnTo>
                  <a:pt x="536" y="2152"/>
                </a:lnTo>
                <a:lnTo>
                  <a:pt x="650" y="2151"/>
                </a:lnTo>
                <a:lnTo>
                  <a:pt x="705" y="2151"/>
                </a:lnTo>
                <a:lnTo>
                  <a:pt x="760" y="2147"/>
                </a:lnTo>
                <a:lnTo>
                  <a:pt x="788" y="2146"/>
                </a:lnTo>
                <a:lnTo>
                  <a:pt x="816" y="2143"/>
                </a:lnTo>
                <a:lnTo>
                  <a:pt x="844" y="2140"/>
                </a:lnTo>
                <a:lnTo>
                  <a:pt x="871" y="2136"/>
                </a:lnTo>
                <a:lnTo>
                  <a:pt x="899" y="2132"/>
                </a:lnTo>
                <a:lnTo>
                  <a:pt x="927" y="2126"/>
                </a:lnTo>
                <a:lnTo>
                  <a:pt x="955" y="2119"/>
                </a:lnTo>
                <a:lnTo>
                  <a:pt x="982" y="2110"/>
                </a:lnTo>
                <a:lnTo>
                  <a:pt x="1000" y="2105"/>
                </a:lnTo>
                <a:lnTo>
                  <a:pt x="1018" y="2099"/>
                </a:lnTo>
                <a:lnTo>
                  <a:pt x="1059" y="2082"/>
                </a:lnTo>
                <a:lnTo>
                  <a:pt x="1106" y="2060"/>
                </a:lnTo>
                <a:lnTo>
                  <a:pt x="1129" y="2048"/>
                </a:lnTo>
                <a:lnTo>
                  <a:pt x="1154" y="2034"/>
                </a:lnTo>
                <a:lnTo>
                  <a:pt x="1179" y="2020"/>
                </a:lnTo>
                <a:lnTo>
                  <a:pt x="1204" y="2005"/>
                </a:lnTo>
                <a:lnTo>
                  <a:pt x="1229" y="1989"/>
                </a:lnTo>
                <a:lnTo>
                  <a:pt x="1255" y="1972"/>
                </a:lnTo>
                <a:lnTo>
                  <a:pt x="1278" y="1954"/>
                </a:lnTo>
                <a:lnTo>
                  <a:pt x="1302" y="1937"/>
                </a:lnTo>
                <a:lnTo>
                  <a:pt x="1325" y="1917"/>
                </a:lnTo>
                <a:lnTo>
                  <a:pt x="1347" y="1899"/>
                </a:lnTo>
                <a:lnTo>
                  <a:pt x="1368" y="1878"/>
                </a:lnTo>
                <a:lnTo>
                  <a:pt x="1387" y="1859"/>
                </a:lnTo>
                <a:lnTo>
                  <a:pt x="1404" y="1837"/>
                </a:lnTo>
                <a:lnTo>
                  <a:pt x="1420" y="1817"/>
                </a:lnTo>
                <a:lnTo>
                  <a:pt x="1433" y="1795"/>
                </a:lnTo>
                <a:lnTo>
                  <a:pt x="1445" y="1774"/>
                </a:lnTo>
                <a:lnTo>
                  <a:pt x="1454" y="1751"/>
                </a:lnTo>
                <a:lnTo>
                  <a:pt x="1458" y="1740"/>
                </a:lnTo>
                <a:lnTo>
                  <a:pt x="1460" y="1729"/>
                </a:lnTo>
                <a:lnTo>
                  <a:pt x="1462" y="1718"/>
                </a:lnTo>
                <a:lnTo>
                  <a:pt x="1464" y="1707"/>
                </a:lnTo>
                <a:lnTo>
                  <a:pt x="1464" y="1695"/>
                </a:lnTo>
                <a:lnTo>
                  <a:pt x="1464" y="1684"/>
                </a:lnTo>
                <a:lnTo>
                  <a:pt x="1463" y="1673"/>
                </a:lnTo>
                <a:lnTo>
                  <a:pt x="1462" y="1662"/>
                </a:lnTo>
                <a:lnTo>
                  <a:pt x="1459" y="1650"/>
                </a:lnTo>
                <a:lnTo>
                  <a:pt x="1456" y="1639"/>
                </a:lnTo>
                <a:lnTo>
                  <a:pt x="1452" y="1628"/>
                </a:lnTo>
                <a:lnTo>
                  <a:pt x="1446" y="1616"/>
                </a:lnTo>
                <a:lnTo>
                  <a:pt x="1439" y="1606"/>
                </a:lnTo>
                <a:lnTo>
                  <a:pt x="1432" y="1595"/>
                </a:lnTo>
                <a:lnTo>
                  <a:pt x="1424" y="1583"/>
                </a:lnTo>
                <a:lnTo>
                  <a:pt x="1415" y="1572"/>
                </a:lnTo>
                <a:lnTo>
                  <a:pt x="1404" y="1562"/>
                </a:lnTo>
                <a:lnTo>
                  <a:pt x="1393" y="1551"/>
                </a:lnTo>
                <a:lnTo>
                  <a:pt x="1406" y="1552"/>
                </a:lnTo>
                <a:lnTo>
                  <a:pt x="1418" y="1553"/>
                </a:lnTo>
                <a:lnTo>
                  <a:pt x="1444" y="1559"/>
                </a:lnTo>
                <a:lnTo>
                  <a:pt x="1497" y="1572"/>
                </a:lnTo>
                <a:lnTo>
                  <a:pt x="1524" y="1578"/>
                </a:lnTo>
                <a:lnTo>
                  <a:pt x="1537" y="1580"/>
                </a:lnTo>
                <a:lnTo>
                  <a:pt x="1550" y="1582"/>
                </a:lnTo>
                <a:lnTo>
                  <a:pt x="1563" y="1582"/>
                </a:lnTo>
                <a:lnTo>
                  <a:pt x="1575" y="1582"/>
                </a:lnTo>
                <a:lnTo>
                  <a:pt x="1587" y="1580"/>
                </a:lnTo>
                <a:lnTo>
                  <a:pt x="1599" y="1576"/>
                </a:lnTo>
                <a:lnTo>
                  <a:pt x="1576" y="1653"/>
                </a:lnTo>
                <a:lnTo>
                  <a:pt x="1554" y="1729"/>
                </a:lnTo>
                <a:lnTo>
                  <a:pt x="1535" y="1806"/>
                </a:lnTo>
                <a:lnTo>
                  <a:pt x="1515" y="1883"/>
                </a:lnTo>
                <a:lnTo>
                  <a:pt x="1498" y="1960"/>
                </a:lnTo>
                <a:lnTo>
                  <a:pt x="1483" y="2039"/>
                </a:lnTo>
                <a:lnTo>
                  <a:pt x="1467" y="2116"/>
                </a:lnTo>
                <a:lnTo>
                  <a:pt x="1454" y="2194"/>
                </a:lnTo>
                <a:lnTo>
                  <a:pt x="1441" y="2272"/>
                </a:lnTo>
                <a:lnTo>
                  <a:pt x="1431" y="2350"/>
                </a:lnTo>
                <a:lnTo>
                  <a:pt x="1421" y="2428"/>
                </a:lnTo>
                <a:lnTo>
                  <a:pt x="1414" y="2506"/>
                </a:lnTo>
                <a:lnTo>
                  <a:pt x="1407" y="2584"/>
                </a:lnTo>
                <a:lnTo>
                  <a:pt x="1401" y="2663"/>
                </a:lnTo>
                <a:lnTo>
                  <a:pt x="1396" y="2741"/>
                </a:lnTo>
                <a:lnTo>
                  <a:pt x="1394" y="2820"/>
                </a:lnTo>
                <a:lnTo>
                  <a:pt x="1392" y="2898"/>
                </a:lnTo>
                <a:lnTo>
                  <a:pt x="1392" y="2977"/>
                </a:lnTo>
                <a:lnTo>
                  <a:pt x="1393" y="3056"/>
                </a:lnTo>
                <a:lnTo>
                  <a:pt x="1395" y="3135"/>
                </a:lnTo>
                <a:lnTo>
                  <a:pt x="1399" y="3214"/>
                </a:lnTo>
                <a:lnTo>
                  <a:pt x="1403" y="3292"/>
                </a:lnTo>
                <a:lnTo>
                  <a:pt x="1411" y="3371"/>
                </a:lnTo>
                <a:lnTo>
                  <a:pt x="1418" y="3449"/>
                </a:lnTo>
                <a:lnTo>
                  <a:pt x="1426" y="3528"/>
                </a:lnTo>
                <a:lnTo>
                  <a:pt x="1436" y="3606"/>
                </a:lnTo>
                <a:lnTo>
                  <a:pt x="1448" y="3685"/>
                </a:lnTo>
                <a:lnTo>
                  <a:pt x="1461" y="3763"/>
                </a:lnTo>
                <a:lnTo>
                  <a:pt x="1474" y="3841"/>
                </a:lnTo>
                <a:lnTo>
                  <a:pt x="1490" y="3919"/>
                </a:lnTo>
                <a:lnTo>
                  <a:pt x="1506" y="3998"/>
                </a:lnTo>
                <a:lnTo>
                  <a:pt x="1524" y="4076"/>
                </a:lnTo>
                <a:lnTo>
                  <a:pt x="1516" y="4077"/>
                </a:lnTo>
                <a:lnTo>
                  <a:pt x="1509" y="4077"/>
                </a:lnTo>
                <a:lnTo>
                  <a:pt x="1503" y="4076"/>
                </a:lnTo>
                <a:lnTo>
                  <a:pt x="1496" y="4074"/>
                </a:lnTo>
                <a:lnTo>
                  <a:pt x="1490" y="4071"/>
                </a:lnTo>
                <a:lnTo>
                  <a:pt x="1483" y="4068"/>
                </a:lnTo>
                <a:lnTo>
                  <a:pt x="1469" y="4061"/>
                </a:lnTo>
                <a:lnTo>
                  <a:pt x="1456" y="4052"/>
                </a:lnTo>
                <a:lnTo>
                  <a:pt x="1444" y="4041"/>
                </a:lnTo>
                <a:lnTo>
                  <a:pt x="1430" y="4028"/>
                </a:lnTo>
                <a:lnTo>
                  <a:pt x="1418" y="4016"/>
                </a:lnTo>
                <a:lnTo>
                  <a:pt x="1392" y="3989"/>
                </a:lnTo>
                <a:lnTo>
                  <a:pt x="1379" y="3976"/>
                </a:lnTo>
                <a:lnTo>
                  <a:pt x="1365" y="3965"/>
                </a:lnTo>
                <a:lnTo>
                  <a:pt x="1352" y="3953"/>
                </a:lnTo>
                <a:lnTo>
                  <a:pt x="1339" y="3944"/>
                </a:lnTo>
                <a:lnTo>
                  <a:pt x="1325" y="3937"/>
                </a:lnTo>
                <a:lnTo>
                  <a:pt x="1318" y="3935"/>
                </a:lnTo>
                <a:lnTo>
                  <a:pt x="1311" y="3933"/>
                </a:lnTo>
                <a:lnTo>
                  <a:pt x="1322" y="3923"/>
                </a:lnTo>
                <a:lnTo>
                  <a:pt x="1332" y="3913"/>
                </a:lnTo>
                <a:lnTo>
                  <a:pt x="1341" y="3904"/>
                </a:lnTo>
                <a:lnTo>
                  <a:pt x="1348" y="3895"/>
                </a:lnTo>
                <a:lnTo>
                  <a:pt x="1354" y="3886"/>
                </a:lnTo>
                <a:lnTo>
                  <a:pt x="1358" y="3877"/>
                </a:lnTo>
                <a:lnTo>
                  <a:pt x="1362" y="3868"/>
                </a:lnTo>
                <a:lnTo>
                  <a:pt x="1365" y="3860"/>
                </a:lnTo>
                <a:lnTo>
                  <a:pt x="1366" y="3851"/>
                </a:lnTo>
                <a:lnTo>
                  <a:pt x="1368" y="3842"/>
                </a:lnTo>
                <a:lnTo>
                  <a:pt x="1366" y="3834"/>
                </a:lnTo>
                <a:lnTo>
                  <a:pt x="1365" y="3826"/>
                </a:lnTo>
                <a:lnTo>
                  <a:pt x="1362" y="3818"/>
                </a:lnTo>
                <a:lnTo>
                  <a:pt x="1359" y="3811"/>
                </a:lnTo>
                <a:lnTo>
                  <a:pt x="1355" y="3802"/>
                </a:lnTo>
                <a:lnTo>
                  <a:pt x="1350" y="3795"/>
                </a:lnTo>
                <a:lnTo>
                  <a:pt x="1345" y="3788"/>
                </a:lnTo>
                <a:lnTo>
                  <a:pt x="1339" y="3781"/>
                </a:lnTo>
                <a:lnTo>
                  <a:pt x="1323" y="3766"/>
                </a:lnTo>
                <a:lnTo>
                  <a:pt x="1305" y="3753"/>
                </a:lnTo>
                <a:lnTo>
                  <a:pt x="1285" y="3741"/>
                </a:lnTo>
                <a:lnTo>
                  <a:pt x="1263" y="3728"/>
                </a:lnTo>
                <a:lnTo>
                  <a:pt x="1238" y="3717"/>
                </a:lnTo>
                <a:lnTo>
                  <a:pt x="1212" y="3706"/>
                </a:lnTo>
                <a:lnTo>
                  <a:pt x="1186" y="3696"/>
                </a:lnTo>
                <a:lnTo>
                  <a:pt x="1158" y="3686"/>
                </a:lnTo>
                <a:lnTo>
                  <a:pt x="1128" y="3678"/>
                </a:lnTo>
                <a:lnTo>
                  <a:pt x="1099" y="3670"/>
                </a:lnTo>
                <a:lnTo>
                  <a:pt x="1070" y="3662"/>
                </a:lnTo>
                <a:lnTo>
                  <a:pt x="1040" y="3655"/>
                </a:lnTo>
                <a:lnTo>
                  <a:pt x="1011" y="3649"/>
                </a:lnTo>
                <a:lnTo>
                  <a:pt x="954" y="3639"/>
                </a:lnTo>
                <a:lnTo>
                  <a:pt x="902" y="3632"/>
                </a:lnTo>
                <a:lnTo>
                  <a:pt x="856" y="3628"/>
                </a:lnTo>
                <a:lnTo>
                  <a:pt x="836" y="3627"/>
                </a:lnTo>
                <a:lnTo>
                  <a:pt x="819" y="3627"/>
                </a:lnTo>
                <a:lnTo>
                  <a:pt x="805" y="3628"/>
                </a:lnTo>
                <a:lnTo>
                  <a:pt x="793" y="3629"/>
                </a:lnTo>
                <a:lnTo>
                  <a:pt x="767" y="3634"/>
                </a:lnTo>
                <a:lnTo>
                  <a:pt x="740" y="3640"/>
                </a:lnTo>
                <a:lnTo>
                  <a:pt x="713" y="3647"/>
                </a:lnTo>
                <a:lnTo>
                  <a:pt x="688" y="3655"/>
                </a:lnTo>
                <a:lnTo>
                  <a:pt x="635" y="3672"/>
                </a:lnTo>
                <a:lnTo>
                  <a:pt x="584" y="3690"/>
                </a:lnTo>
                <a:lnTo>
                  <a:pt x="532" y="3709"/>
                </a:lnTo>
                <a:lnTo>
                  <a:pt x="481" y="3727"/>
                </a:lnTo>
                <a:lnTo>
                  <a:pt x="429" y="3744"/>
                </a:lnTo>
                <a:lnTo>
                  <a:pt x="403" y="3751"/>
                </a:lnTo>
                <a:lnTo>
                  <a:pt x="376" y="3757"/>
                </a:lnTo>
                <a:lnTo>
                  <a:pt x="353" y="3762"/>
                </a:lnTo>
                <a:lnTo>
                  <a:pt x="329" y="3765"/>
                </a:lnTo>
                <a:lnTo>
                  <a:pt x="305" y="3768"/>
                </a:lnTo>
                <a:lnTo>
                  <a:pt x="283" y="3769"/>
                </a:lnTo>
                <a:lnTo>
                  <a:pt x="259" y="3769"/>
                </a:lnTo>
                <a:lnTo>
                  <a:pt x="236" y="3769"/>
                </a:lnTo>
                <a:lnTo>
                  <a:pt x="188" y="3768"/>
                </a:lnTo>
                <a:lnTo>
                  <a:pt x="142" y="3766"/>
                </a:lnTo>
                <a:lnTo>
                  <a:pt x="95" y="3765"/>
                </a:lnTo>
                <a:lnTo>
                  <a:pt x="71" y="3766"/>
                </a:lnTo>
                <a:lnTo>
                  <a:pt x="48" y="3768"/>
                </a:lnTo>
                <a:lnTo>
                  <a:pt x="24" y="3771"/>
                </a:lnTo>
                <a:lnTo>
                  <a:pt x="0" y="3775"/>
                </a:lnTo>
                <a:lnTo>
                  <a:pt x="17" y="3788"/>
                </a:lnTo>
                <a:lnTo>
                  <a:pt x="34" y="3799"/>
                </a:lnTo>
                <a:lnTo>
                  <a:pt x="53" y="3811"/>
                </a:lnTo>
                <a:lnTo>
                  <a:pt x="71" y="3821"/>
                </a:lnTo>
                <a:lnTo>
                  <a:pt x="90" y="3830"/>
                </a:lnTo>
                <a:lnTo>
                  <a:pt x="109" y="3838"/>
                </a:lnTo>
                <a:lnTo>
                  <a:pt x="148" y="3856"/>
                </a:lnTo>
                <a:lnTo>
                  <a:pt x="188" y="3871"/>
                </a:lnTo>
                <a:lnTo>
                  <a:pt x="228" y="3889"/>
                </a:lnTo>
                <a:lnTo>
                  <a:pt x="248" y="3898"/>
                </a:lnTo>
                <a:lnTo>
                  <a:pt x="266" y="3907"/>
                </a:lnTo>
                <a:lnTo>
                  <a:pt x="285" y="3917"/>
                </a:lnTo>
                <a:lnTo>
                  <a:pt x="303" y="3929"/>
                </a:lnTo>
                <a:lnTo>
                  <a:pt x="356" y="3965"/>
                </a:lnTo>
                <a:lnTo>
                  <a:pt x="408" y="4002"/>
                </a:lnTo>
                <a:lnTo>
                  <a:pt x="512" y="4079"/>
                </a:lnTo>
                <a:lnTo>
                  <a:pt x="564" y="4116"/>
                </a:lnTo>
                <a:lnTo>
                  <a:pt x="591" y="4133"/>
                </a:lnTo>
                <a:lnTo>
                  <a:pt x="619" y="4151"/>
                </a:lnTo>
                <a:lnTo>
                  <a:pt x="645" y="4167"/>
                </a:lnTo>
                <a:lnTo>
                  <a:pt x="673" y="4183"/>
                </a:lnTo>
                <a:lnTo>
                  <a:pt x="702" y="4198"/>
                </a:lnTo>
                <a:lnTo>
                  <a:pt x="731" y="4212"/>
                </a:lnTo>
                <a:lnTo>
                  <a:pt x="745" y="4217"/>
                </a:lnTo>
                <a:lnTo>
                  <a:pt x="761" y="4223"/>
                </a:lnTo>
                <a:lnTo>
                  <a:pt x="781" y="4228"/>
                </a:lnTo>
                <a:lnTo>
                  <a:pt x="803" y="4232"/>
                </a:lnTo>
                <a:lnTo>
                  <a:pt x="826" y="4235"/>
                </a:lnTo>
                <a:lnTo>
                  <a:pt x="851" y="4238"/>
                </a:lnTo>
                <a:lnTo>
                  <a:pt x="879" y="4240"/>
                </a:lnTo>
                <a:lnTo>
                  <a:pt x="906" y="4242"/>
                </a:lnTo>
                <a:lnTo>
                  <a:pt x="936" y="4243"/>
                </a:lnTo>
                <a:lnTo>
                  <a:pt x="966" y="4243"/>
                </a:lnTo>
                <a:lnTo>
                  <a:pt x="997" y="4243"/>
                </a:lnTo>
                <a:lnTo>
                  <a:pt x="1029" y="4242"/>
                </a:lnTo>
                <a:lnTo>
                  <a:pt x="1059" y="4240"/>
                </a:lnTo>
                <a:lnTo>
                  <a:pt x="1090" y="4237"/>
                </a:lnTo>
                <a:lnTo>
                  <a:pt x="1121" y="4233"/>
                </a:lnTo>
                <a:lnTo>
                  <a:pt x="1151" y="4228"/>
                </a:lnTo>
                <a:lnTo>
                  <a:pt x="1181" y="4221"/>
                </a:lnTo>
                <a:lnTo>
                  <a:pt x="1208" y="4214"/>
                </a:lnTo>
                <a:lnTo>
                  <a:pt x="1234" y="4206"/>
                </a:lnTo>
                <a:lnTo>
                  <a:pt x="1259" y="4197"/>
                </a:lnTo>
                <a:lnTo>
                  <a:pt x="1281" y="4187"/>
                </a:lnTo>
                <a:lnTo>
                  <a:pt x="1302" y="4174"/>
                </a:lnTo>
                <a:lnTo>
                  <a:pt x="1312" y="4168"/>
                </a:lnTo>
                <a:lnTo>
                  <a:pt x="1320" y="4162"/>
                </a:lnTo>
                <a:lnTo>
                  <a:pt x="1328" y="4155"/>
                </a:lnTo>
                <a:lnTo>
                  <a:pt x="1336" y="4148"/>
                </a:lnTo>
                <a:lnTo>
                  <a:pt x="1342" y="4139"/>
                </a:lnTo>
                <a:lnTo>
                  <a:pt x="1348" y="4132"/>
                </a:lnTo>
                <a:lnTo>
                  <a:pt x="1353" y="4123"/>
                </a:lnTo>
                <a:lnTo>
                  <a:pt x="1357" y="4115"/>
                </a:lnTo>
                <a:lnTo>
                  <a:pt x="1360" y="4105"/>
                </a:lnTo>
                <a:lnTo>
                  <a:pt x="1362" y="4096"/>
                </a:lnTo>
                <a:lnTo>
                  <a:pt x="1364" y="4086"/>
                </a:lnTo>
                <a:lnTo>
                  <a:pt x="1364" y="4077"/>
                </a:lnTo>
                <a:lnTo>
                  <a:pt x="1364" y="4065"/>
                </a:lnTo>
                <a:lnTo>
                  <a:pt x="1362" y="4055"/>
                </a:lnTo>
                <a:lnTo>
                  <a:pt x="1360" y="4044"/>
                </a:lnTo>
                <a:lnTo>
                  <a:pt x="1356" y="4031"/>
                </a:lnTo>
                <a:lnTo>
                  <a:pt x="1352" y="4020"/>
                </a:lnTo>
                <a:lnTo>
                  <a:pt x="1346" y="4007"/>
                </a:lnTo>
                <a:lnTo>
                  <a:pt x="1339" y="3994"/>
                </a:lnTo>
                <a:lnTo>
                  <a:pt x="1331" y="3981"/>
                </a:lnTo>
                <a:lnTo>
                  <a:pt x="1348" y="3991"/>
                </a:lnTo>
                <a:lnTo>
                  <a:pt x="1364" y="4002"/>
                </a:lnTo>
                <a:lnTo>
                  <a:pt x="1381" y="4013"/>
                </a:lnTo>
                <a:lnTo>
                  <a:pt x="1396" y="4024"/>
                </a:lnTo>
                <a:lnTo>
                  <a:pt x="1411" y="4036"/>
                </a:lnTo>
                <a:lnTo>
                  <a:pt x="1424" y="4048"/>
                </a:lnTo>
                <a:lnTo>
                  <a:pt x="1437" y="4060"/>
                </a:lnTo>
                <a:lnTo>
                  <a:pt x="1450" y="4073"/>
                </a:lnTo>
                <a:lnTo>
                  <a:pt x="1461" y="4085"/>
                </a:lnTo>
                <a:lnTo>
                  <a:pt x="1472" y="4098"/>
                </a:lnTo>
                <a:lnTo>
                  <a:pt x="1492" y="4125"/>
                </a:lnTo>
                <a:lnTo>
                  <a:pt x="1510" y="4153"/>
                </a:lnTo>
                <a:lnTo>
                  <a:pt x="1527" y="4182"/>
                </a:lnTo>
                <a:lnTo>
                  <a:pt x="1542" y="4212"/>
                </a:lnTo>
                <a:lnTo>
                  <a:pt x="1557" y="4243"/>
                </a:lnTo>
                <a:lnTo>
                  <a:pt x="1569" y="4275"/>
                </a:lnTo>
                <a:lnTo>
                  <a:pt x="1581" y="4309"/>
                </a:lnTo>
                <a:lnTo>
                  <a:pt x="1605" y="4378"/>
                </a:lnTo>
                <a:lnTo>
                  <a:pt x="1629" y="4451"/>
                </a:lnTo>
                <a:lnTo>
                  <a:pt x="1658" y="4535"/>
                </a:lnTo>
                <a:lnTo>
                  <a:pt x="1690" y="4618"/>
                </a:lnTo>
                <a:lnTo>
                  <a:pt x="1723" y="4701"/>
                </a:lnTo>
                <a:lnTo>
                  <a:pt x="1759" y="4782"/>
                </a:lnTo>
                <a:lnTo>
                  <a:pt x="1796" y="4864"/>
                </a:lnTo>
                <a:lnTo>
                  <a:pt x="1836" y="4944"/>
                </a:lnTo>
                <a:lnTo>
                  <a:pt x="1877" y="5023"/>
                </a:lnTo>
                <a:lnTo>
                  <a:pt x="1920" y="5101"/>
                </a:lnTo>
                <a:lnTo>
                  <a:pt x="1960" y="5170"/>
                </a:lnTo>
                <a:lnTo>
                  <a:pt x="2001" y="5238"/>
                </a:lnTo>
                <a:lnTo>
                  <a:pt x="2043" y="5306"/>
                </a:lnTo>
                <a:lnTo>
                  <a:pt x="2087" y="5374"/>
                </a:lnTo>
                <a:lnTo>
                  <a:pt x="2131" y="5440"/>
                </a:lnTo>
                <a:lnTo>
                  <a:pt x="2177" y="5507"/>
                </a:lnTo>
                <a:lnTo>
                  <a:pt x="2223" y="5571"/>
                </a:lnTo>
                <a:lnTo>
                  <a:pt x="2270" y="5636"/>
                </a:lnTo>
                <a:lnTo>
                  <a:pt x="2319" y="5700"/>
                </a:lnTo>
                <a:lnTo>
                  <a:pt x="2368" y="5762"/>
                </a:lnTo>
                <a:lnTo>
                  <a:pt x="2418" y="5825"/>
                </a:lnTo>
                <a:lnTo>
                  <a:pt x="2470" y="5887"/>
                </a:lnTo>
                <a:lnTo>
                  <a:pt x="2521" y="5948"/>
                </a:lnTo>
                <a:lnTo>
                  <a:pt x="2573" y="6008"/>
                </a:lnTo>
                <a:lnTo>
                  <a:pt x="2627" y="6069"/>
                </a:lnTo>
                <a:lnTo>
                  <a:pt x="2681" y="6127"/>
                </a:lnTo>
                <a:lnTo>
                  <a:pt x="2628" y="6120"/>
                </a:lnTo>
                <a:lnTo>
                  <a:pt x="2513" y="6104"/>
                </a:lnTo>
                <a:lnTo>
                  <a:pt x="2399" y="6090"/>
                </a:lnTo>
                <a:lnTo>
                  <a:pt x="2363" y="6086"/>
                </a:lnTo>
                <a:lnTo>
                  <a:pt x="2354" y="6086"/>
                </a:lnTo>
                <a:lnTo>
                  <a:pt x="2352" y="6086"/>
                </a:lnTo>
                <a:lnTo>
                  <a:pt x="2352" y="6087"/>
                </a:lnTo>
                <a:lnTo>
                  <a:pt x="2339" y="6077"/>
                </a:lnTo>
                <a:lnTo>
                  <a:pt x="2326" y="6069"/>
                </a:lnTo>
                <a:lnTo>
                  <a:pt x="2313" y="6060"/>
                </a:lnTo>
                <a:lnTo>
                  <a:pt x="2300" y="6054"/>
                </a:lnTo>
                <a:lnTo>
                  <a:pt x="2287" y="6050"/>
                </a:lnTo>
                <a:lnTo>
                  <a:pt x="2273" y="6046"/>
                </a:lnTo>
                <a:lnTo>
                  <a:pt x="2261" y="6043"/>
                </a:lnTo>
                <a:lnTo>
                  <a:pt x="2248" y="6042"/>
                </a:lnTo>
                <a:lnTo>
                  <a:pt x="2235" y="6041"/>
                </a:lnTo>
                <a:lnTo>
                  <a:pt x="2222" y="6042"/>
                </a:lnTo>
                <a:lnTo>
                  <a:pt x="2210" y="6043"/>
                </a:lnTo>
                <a:lnTo>
                  <a:pt x="2197" y="6046"/>
                </a:lnTo>
                <a:lnTo>
                  <a:pt x="2185" y="6049"/>
                </a:lnTo>
                <a:lnTo>
                  <a:pt x="2173" y="6053"/>
                </a:lnTo>
                <a:lnTo>
                  <a:pt x="2160" y="6058"/>
                </a:lnTo>
                <a:lnTo>
                  <a:pt x="2149" y="6064"/>
                </a:lnTo>
                <a:lnTo>
                  <a:pt x="2138" y="6071"/>
                </a:lnTo>
                <a:lnTo>
                  <a:pt x="2127" y="6079"/>
                </a:lnTo>
                <a:lnTo>
                  <a:pt x="2115" y="6086"/>
                </a:lnTo>
                <a:lnTo>
                  <a:pt x="2105" y="6095"/>
                </a:lnTo>
                <a:lnTo>
                  <a:pt x="2095" y="6104"/>
                </a:lnTo>
                <a:lnTo>
                  <a:pt x="2086" y="6114"/>
                </a:lnTo>
                <a:lnTo>
                  <a:pt x="2075" y="6124"/>
                </a:lnTo>
                <a:lnTo>
                  <a:pt x="2067" y="6134"/>
                </a:lnTo>
                <a:lnTo>
                  <a:pt x="2050" y="6157"/>
                </a:lnTo>
                <a:lnTo>
                  <a:pt x="2035" y="6180"/>
                </a:lnTo>
                <a:lnTo>
                  <a:pt x="2023" y="6205"/>
                </a:lnTo>
                <a:lnTo>
                  <a:pt x="2013" y="6231"/>
                </a:lnTo>
                <a:lnTo>
                  <a:pt x="1999" y="6270"/>
                </a:lnTo>
                <a:lnTo>
                  <a:pt x="1989" y="6309"/>
                </a:lnTo>
                <a:lnTo>
                  <a:pt x="1981" y="6348"/>
                </a:lnTo>
                <a:lnTo>
                  <a:pt x="1975" y="6386"/>
                </a:lnTo>
                <a:lnTo>
                  <a:pt x="1970" y="6425"/>
                </a:lnTo>
                <a:lnTo>
                  <a:pt x="1968" y="6463"/>
                </a:lnTo>
                <a:lnTo>
                  <a:pt x="1967" y="6501"/>
                </a:lnTo>
                <a:lnTo>
                  <a:pt x="1967" y="6539"/>
                </a:lnTo>
                <a:lnTo>
                  <a:pt x="1969" y="6578"/>
                </a:lnTo>
                <a:lnTo>
                  <a:pt x="1971" y="6616"/>
                </a:lnTo>
                <a:lnTo>
                  <a:pt x="1976" y="6654"/>
                </a:lnTo>
                <a:lnTo>
                  <a:pt x="1981" y="6692"/>
                </a:lnTo>
                <a:lnTo>
                  <a:pt x="1991" y="6767"/>
                </a:lnTo>
                <a:lnTo>
                  <a:pt x="2004" y="6843"/>
                </a:lnTo>
                <a:lnTo>
                  <a:pt x="2017" y="6919"/>
                </a:lnTo>
                <a:lnTo>
                  <a:pt x="2029" y="6995"/>
                </a:lnTo>
                <a:lnTo>
                  <a:pt x="2035" y="7033"/>
                </a:lnTo>
                <a:lnTo>
                  <a:pt x="2039" y="7070"/>
                </a:lnTo>
                <a:lnTo>
                  <a:pt x="2043" y="7109"/>
                </a:lnTo>
                <a:lnTo>
                  <a:pt x="2046" y="7147"/>
                </a:lnTo>
                <a:lnTo>
                  <a:pt x="2049" y="7185"/>
                </a:lnTo>
                <a:lnTo>
                  <a:pt x="2050" y="7223"/>
                </a:lnTo>
                <a:lnTo>
                  <a:pt x="2049" y="7261"/>
                </a:lnTo>
                <a:lnTo>
                  <a:pt x="2046" y="7300"/>
                </a:lnTo>
                <a:lnTo>
                  <a:pt x="2042" y="7338"/>
                </a:lnTo>
                <a:lnTo>
                  <a:pt x="2037" y="7377"/>
                </a:lnTo>
                <a:lnTo>
                  <a:pt x="2029" y="7415"/>
                </a:lnTo>
                <a:lnTo>
                  <a:pt x="2019" y="7454"/>
                </a:lnTo>
                <a:lnTo>
                  <a:pt x="2035" y="7438"/>
                </a:lnTo>
                <a:lnTo>
                  <a:pt x="2049" y="7421"/>
                </a:lnTo>
                <a:lnTo>
                  <a:pt x="2061" y="7404"/>
                </a:lnTo>
                <a:lnTo>
                  <a:pt x="2072" y="7385"/>
                </a:lnTo>
                <a:lnTo>
                  <a:pt x="2082" y="7366"/>
                </a:lnTo>
                <a:lnTo>
                  <a:pt x="2093" y="7346"/>
                </a:lnTo>
                <a:lnTo>
                  <a:pt x="2110" y="7306"/>
                </a:lnTo>
                <a:lnTo>
                  <a:pt x="2127" y="7266"/>
                </a:lnTo>
                <a:lnTo>
                  <a:pt x="2144" y="7226"/>
                </a:lnTo>
                <a:lnTo>
                  <a:pt x="2153" y="7207"/>
                </a:lnTo>
                <a:lnTo>
                  <a:pt x="2163" y="7187"/>
                </a:lnTo>
                <a:lnTo>
                  <a:pt x="2174" y="7168"/>
                </a:lnTo>
                <a:lnTo>
                  <a:pt x="2185" y="7149"/>
                </a:lnTo>
                <a:lnTo>
                  <a:pt x="2204" y="7124"/>
                </a:lnTo>
                <a:lnTo>
                  <a:pt x="2224" y="7100"/>
                </a:lnTo>
                <a:lnTo>
                  <a:pt x="2245" y="7076"/>
                </a:lnTo>
                <a:lnTo>
                  <a:pt x="2266" y="7053"/>
                </a:lnTo>
                <a:lnTo>
                  <a:pt x="2311" y="7007"/>
                </a:lnTo>
                <a:lnTo>
                  <a:pt x="2333" y="6985"/>
                </a:lnTo>
                <a:lnTo>
                  <a:pt x="2355" y="6961"/>
                </a:lnTo>
                <a:lnTo>
                  <a:pt x="2384" y="6925"/>
                </a:lnTo>
                <a:lnTo>
                  <a:pt x="2416" y="6887"/>
                </a:lnTo>
                <a:lnTo>
                  <a:pt x="2448" y="6845"/>
                </a:lnTo>
                <a:lnTo>
                  <a:pt x="2481" y="6802"/>
                </a:lnTo>
                <a:lnTo>
                  <a:pt x="2513" y="6756"/>
                </a:lnTo>
                <a:lnTo>
                  <a:pt x="2545" y="6707"/>
                </a:lnTo>
                <a:lnTo>
                  <a:pt x="2559" y="6683"/>
                </a:lnTo>
                <a:lnTo>
                  <a:pt x="2573" y="6658"/>
                </a:lnTo>
                <a:lnTo>
                  <a:pt x="2587" y="6632"/>
                </a:lnTo>
                <a:lnTo>
                  <a:pt x="2600" y="6607"/>
                </a:lnTo>
                <a:lnTo>
                  <a:pt x="2612" y="6581"/>
                </a:lnTo>
                <a:lnTo>
                  <a:pt x="2624" y="6555"/>
                </a:lnTo>
                <a:lnTo>
                  <a:pt x="2634" y="6530"/>
                </a:lnTo>
                <a:lnTo>
                  <a:pt x="2644" y="6503"/>
                </a:lnTo>
                <a:lnTo>
                  <a:pt x="2652" y="6477"/>
                </a:lnTo>
                <a:lnTo>
                  <a:pt x="2660" y="6451"/>
                </a:lnTo>
                <a:lnTo>
                  <a:pt x="2666" y="6425"/>
                </a:lnTo>
                <a:lnTo>
                  <a:pt x="2670" y="6398"/>
                </a:lnTo>
                <a:lnTo>
                  <a:pt x="2674" y="6373"/>
                </a:lnTo>
                <a:lnTo>
                  <a:pt x="2675" y="6347"/>
                </a:lnTo>
                <a:lnTo>
                  <a:pt x="2676" y="6321"/>
                </a:lnTo>
                <a:lnTo>
                  <a:pt x="2674" y="6296"/>
                </a:lnTo>
                <a:lnTo>
                  <a:pt x="2671" y="6271"/>
                </a:lnTo>
                <a:lnTo>
                  <a:pt x="2667" y="6245"/>
                </a:lnTo>
                <a:lnTo>
                  <a:pt x="2660" y="6221"/>
                </a:lnTo>
                <a:lnTo>
                  <a:pt x="2651" y="6197"/>
                </a:lnTo>
                <a:lnTo>
                  <a:pt x="2666" y="6197"/>
                </a:lnTo>
                <a:lnTo>
                  <a:pt x="2680" y="6198"/>
                </a:lnTo>
                <a:lnTo>
                  <a:pt x="2695" y="6201"/>
                </a:lnTo>
                <a:lnTo>
                  <a:pt x="2709" y="6204"/>
                </a:lnTo>
                <a:lnTo>
                  <a:pt x="2723" y="6208"/>
                </a:lnTo>
                <a:lnTo>
                  <a:pt x="2737" y="6213"/>
                </a:lnTo>
                <a:lnTo>
                  <a:pt x="2750" y="6220"/>
                </a:lnTo>
                <a:lnTo>
                  <a:pt x="2764" y="6227"/>
                </a:lnTo>
                <a:lnTo>
                  <a:pt x="2778" y="6235"/>
                </a:lnTo>
                <a:lnTo>
                  <a:pt x="2790" y="6243"/>
                </a:lnTo>
                <a:lnTo>
                  <a:pt x="2817" y="6262"/>
                </a:lnTo>
                <a:lnTo>
                  <a:pt x="2843" y="6282"/>
                </a:lnTo>
                <a:lnTo>
                  <a:pt x="2868" y="6306"/>
                </a:lnTo>
                <a:lnTo>
                  <a:pt x="2893" y="6329"/>
                </a:lnTo>
                <a:lnTo>
                  <a:pt x="2917" y="6354"/>
                </a:lnTo>
                <a:lnTo>
                  <a:pt x="2966" y="6405"/>
                </a:lnTo>
                <a:lnTo>
                  <a:pt x="3013" y="6456"/>
                </a:lnTo>
                <a:lnTo>
                  <a:pt x="3038" y="6479"/>
                </a:lnTo>
                <a:lnTo>
                  <a:pt x="3061" y="6502"/>
                </a:lnTo>
                <a:lnTo>
                  <a:pt x="3097" y="6533"/>
                </a:lnTo>
                <a:lnTo>
                  <a:pt x="3134" y="6564"/>
                </a:lnTo>
                <a:lnTo>
                  <a:pt x="3172" y="6592"/>
                </a:lnTo>
                <a:lnTo>
                  <a:pt x="3210" y="6621"/>
                </a:lnTo>
                <a:lnTo>
                  <a:pt x="3249" y="6648"/>
                </a:lnTo>
                <a:lnTo>
                  <a:pt x="3289" y="6675"/>
                </a:lnTo>
                <a:lnTo>
                  <a:pt x="3329" y="6700"/>
                </a:lnTo>
                <a:lnTo>
                  <a:pt x="3370" y="6725"/>
                </a:lnTo>
                <a:lnTo>
                  <a:pt x="3423" y="6756"/>
                </a:lnTo>
                <a:lnTo>
                  <a:pt x="3475" y="6787"/>
                </a:lnTo>
                <a:lnTo>
                  <a:pt x="3528" y="6816"/>
                </a:lnTo>
                <a:lnTo>
                  <a:pt x="3581" y="6845"/>
                </a:lnTo>
                <a:lnTo>
                  <a:pt x="3688" y="6902"/>
                </a:lnTo>
                <a:lnTo>
                  <a:pt x="3796" y="6957"/>
                </a:lnTo>
                <a:lnTo>
                  <a:pt x="4011" y="7067"/>
                </a:lnTo>
                <a:lnTo>
                  <a:pt x="4119" y="7122"/>
                </a:lnTo>
                <a:lnTo>
                  <a:pt x="4226" y="7179"/>
                </a:lnTo>
                <a:lnTo>
                  <a:pt x="4218" y="7183"/>
                </a:lnTo>
                <a:lnTo>
                  <a:pt x="4209" y="7186"/>
                </a:lnTo>
                <a:lnTo>
                  <a:pt x="4200" y="7188"/>
                </a:lnTo>
                <a:lnTo>
                  <a:pt x="4192" y="7189"/>
                </a:lnTo>
                <a:lnTo>
                  <a:pt x="4184" y="7190"/>
                </a:lnTo>
                <a:lnTo>
                  <a:pt x="4176" y="7189"/>
                </a:lnTo>
                <a:lnTo>
                  <a:pt x="4159" y="7187"/>
                </a:lnTo>
                <a:lnTo>
                  <a:pt x="4143" y="7182"/>
                </a:lnTo>
                <a:lnTo>
                  <a:pt x="4126" y="7176"/>
                </a:lnTo>
                <a:lnTo>
                  <a:pt x="4093" y="7163"/>
                </a:lnTo>
                <a:lnTo>
                  <a:pt x="4075" y="7156"/>
                </a:lnTo>
                <a:lnTo>
                  <a:pt x="4057" y="7150"/>
                </a:lnTo>
                <a:lnTo>
                  <a:pt x="4038" y="7147"/>
                </a:lnTo>
                <a:lnTo>
                  <a:pt x="4029" y="7146"/>
                </a:lnTo>
                <a:lnTo>
                  <a:pt x="4020" y="7146"/>
                </a:lnTo>
                <a:lnTo>
                  <a:pt x="4009" y="7146"/>
                </a:lnTo>
                <a:lnTo>
                  <a:pt x="4000" y="7147"/>
                </a:lnTo>
                <a:lnTo>
                  <a:pt x="3990" y="7149"/>
                </a:lnTo>
                <a:lnTo>
                  <a:pt x="3979" y="7152"/>
                </a:lnTo>
                <a:lnTo>
                  <a:pt x="3968" y="7156"/>
                </a:lnTo>
                <a:lnTo>
                  <a:pt x="3957" y="7162"/>
                </a:lnTo>
                <a:lnTo>
                  <a:pt x="3946" y="7169"/>
                </a:lnTo>
                <a:lnTo>
                  <a:pt x="3934" y="7176"/>
                </a:lnTo>
                <a:lnTo>
                  <a:pt x="3916" y="7191"/>
                </a:lnTo>
                <a:lnTo>
                  <a:pt x="3899" y="7208"/>
                </a:lnTo>
                <a:lnTo>
                  <a:pt x="3883" y="7225"/>
                </a:lnTo>
                <a:lnTo>
                  <a:pt x="3869" y="7245"/>
                </a:lnTo>
                <a:lnTo>
                  <a:pt x="3855" y="7265"/>
                </a:lnTo>
                <a:lnTo>
                  <a:pt x="3842" y="7286"/>
                </a:lnTo>
                <a:lnTo>
                  <a:pt x="3831" y="7308"/>
                </a:lnTo>
                <a:lnTo>
                  <a:pt x="3820" y="7332"/>
                </a:lnTo>
                <a:lnTo>
                  <a:pt x="3810" y="7355"/>
                </a:lnTo>
                <a:lnTo>
                  <a:pt x="3802" y="7378"/>
                </a:lnTo>
                <a:lnTo>
                  <a:pt x="3794" y="7403"/>
                </a:lnTo>
                <a:lnTo>
                  <a:pt x="3786" y="7427"/>
                </a:lnTo>
                <a:lnTo>
                  <a:pt x="3774" y="7474"/>
                </a:lnTo>
                <a:lnTo>
                  <a:pt x="3764" y="7519"/>
                </a:lnTo>
                <a:lnTo>
                  <a:pt x="3759" y="7546"/>
                </a:lnTo>
                <a:lnTo>
                  <a:pt x="3755" y="7572"/>
                </a:lnTo>
                <a:lnTo>
                  <a:pt x="3753" y="7598"/>
                </a:lnTo>
                <a:lnTo>
                  <a:pt x="3752" y="7625"/>
                </a:lnTo>
                <a:lnTo>
                  <a:pt x="3752" y="7652"/>
                </a:lnTo>
                <a:lnTo>
                  <a:pt x="3753" y="7678"/>
                </a:lnTo>
                <a:lnTo>
                  <a:pt x="3756" y="7705"/>
                </a:lnTo>
                <a:lnTo>
                  <a:pt x="3759" y="7732"/>
                </a:lnTo>
                <a:lnTo>
                  <a:pt x="3762" y="7757"/>
                </a:lnTo>
                <a:lnTo>
                  <a:pt x="3767" y="7784"/>
                </a:lnTo>
                <a:lnTo>
                  <a:pt x="3772" y="7810"/>
                </a:lnTo>
                <a:lnTo>
                  <a:pt x="3778" y="7836"/>
                </a:lnTo>
                <a:lnTo>
                  <a:pt x="3792" y="7888"/>
                </a:lnTo>
                <a:lnTo>
                  <a:pt x="3806" y="7939"/>
                </a:lnTo>
                <a:lnTo>
                  <a:pt x="3809" y="7955"/>
                </a:lnTo>
                <a:lnTo>
                  <a:pt x="3812" y="7975"/>
                </a:lnTo>
                <a:lnTo>
                  <a:pt x="3818" y="8034"/>
                </a:lnTo>
                <a:lnTo>
                  <a:pt x="3823" y="8107"/>
                </a:lnTo>
                <a:lnTo>
                  <a:pt x="3830" y="8185"/>
                </a:lnTo>
                <a:lnTo>
                  <a:pt x="3836" y="8262"/>
                </a:lnTo>
                <a:lnTo>
                  <a:pt x="3839" y="8297"/>
                </a:lnTo>
                <a:lnTo>
                  <a:pt x="3842" y="8328"/>
                </a:lnTo>
                <a:lnTo>
                  <a:pt x="3846" y="8355"/>
                </a:lnTo>
                <a:lnTo>
                  <a:pt x="3850" y="8377"/>
                </a:lnTo>
                <a:lnTo>
                  <a:pt x="3854" y="8391"/>
                </a:lnTo>
                <a:lnTo>
                  <a:pt x="3857" y="8396"/>
                </a:lnTo>
                <a:lnTo>
                  <a:pt x="3859" y="8399"/>
                </a:lnTo>
                <a:lnTo>
                  <a:pt x="3859" y="8397"/>
                </a:lnTo>
                <a:lnTo>
                  <a:pt x="3862" y="8393"/>
                </a:lnTo>
                <a:lnTo>
                  <a:pt x="3872" y="8379"/>
                </a:lnTo>
                <a:lnTo>
                  <a:pt x="3909" y="8328"/>
                </a:lnTo>
                <a:lnTo>
                  <a:pt x="3962" y="8258"/>
                </a:lnTo>
                <a:lnTo>
                  <a:pt x="4025" y="8176"/>
                </a:lnTo>
                <a:lnTo>
                  <a:pt x="4091" y="8092"/>
                </a:lnTo>
                <a:lnTo>
                  <a:pt x="4150" y="8017"/>
                </a:lnTo>
                <a:lnTo>
                  <a:pt x="4196" y="7960"/>
                </a:lnTo>
                <a:lnTo>
                  <a:pt x="4212" y="7941"/>
                </a:lnTo>
                <a:lnTo>
                  <a:pt x="4222" y="7930"/>
                </a:lnTo>
                <a:lnTo>
                  <a:pt x="4254" y="7898"/>
                </a:lnTo>
                <a:lnTo>
                  <a:pt x="4285" y="7865"/>
                </a:lnTo>
                <a:lnTo>
                  <a:pt x="4314" y="7831"/>
                </a:lnTo>
                <a:lnTo>
                  <a:pt x="4343" y="7796"/>
                </a:lnTo>
                <a:lnTo>
                  <a:pt x="4370" y="7760"/>
                </a:lnTo>
                <a:lnTo>
                  <a:pt x="4383" y="7742"/>
                </a:lnTo>
                <a:lnTo>
                  <a:pt x="4396" y="7723"/>
                </a:lnTo>
                <a:lnTo>
                  <a:pt x="4407" y="7705"/>
                </a:lnTo>
                <a:lnTo>
                  <a:pt x="4417" y="7685"/>
                </a:lnTo>
                <a:lnTo>
                  <a:pt x="4427" y="7666"/>
                </a:lnTo>
                <a:lnTo>
                  <a:pt x="4437" y="7646"/>
                </a:lnTo>
                <a:lnTo>
                  <a:pt x="4446" y="7626"/>
                </a:lnTo>
                <a:lnTo>
                  <a:pt x="4453" y="7605"/>
                </a:lnTo>
                <a:lnTo>
                  <a:pt x="4460" y="7585"/>
                </a:lnTo>
                <a:lnTo>
                  <a:pt x="4466" y="7564"/>
                </a:lnTo>
                <a:lnTo>
                  <a:pt x="4472" y="7543"/>
                </a:lnTo>
                <a:lnTo>
                  <a:pt x="4476" y="7522"/>
                </a:lnTo>
                <a:lnTo>
                  <a:pt x="4478" y="7501"/>
                </a:lnTo>
                <a:lnTo>
                  <a:pt x="4480" y="7478"/>
                </a:lnTo>
                <a:lnTo>
                  <a:pt x="4481" y="7456"/>
                </a:lnTo>
                <a:lnTo>
                  <a:pt x="4480" y="7434"/>
                </a:lnTo>
                <a:lnTo>
                  <a:pt x="4479" y="7411"/>
                </a:lnTo>
                <a:lnTo>
                  <a:pt x="4476" y="7389"/>
                </a:lnTo>
                <a:lnTo>
                  <a:pt x="4471" y="7366"/>
                </a:lnTo>
                <a:lnTo>
                  <a:pt x="4465" y="7342"/>
                </a:lnTo>
                <a:lnTo>
                  <a:pt x="4458" y="7319"/>
                </a:lnTo>
                <a:lnTo>
                  <a:pt x="4449" y="7295"/>
                </a:lnTo>
                <a:lnTo>
                  <a:pt x="4496" y="7318"/>
                </a:lnTo>
                <a:lnTo>
                  <a:pt x="4542" y="7340"/>
                </a:lnTo>
                <a:lnTo>
                  <a:pt x="4590" y="7361"/>
                </a:lnTo>
                <a:lnTo>
                  <a:pt x="4638" y="7381"/>
                </a:lnTo>
                <a:lnTo>
                  <a:pt x="4685" y="7401"/>
                </a:lnTo>
                <a:lnTo>
                  <a:pt x="4734" y="7420"/>
                </a:lnTo>
                <a:lnTo>
                  <a:pt x="4782" y="7439"/>
                </a:lnTo>
                <a:lnTo>
                  <a:pt x="4830" y="7456"/>
                </a:lnTo>
                <a:lnTo>
                  <a:pt x="4879" y="7473"/>
                </a:lnTo>
                <a:lnTo>
                  <a:pt x="4928" y="7489"/>
                </a:lnTo>
                <a:lnTo>
                  <a:pt x="4977" y="7504"/>
                </a:lnTo>
                <a:lnTo>
                  <a:pt x="5027" y="7519"/>
                </a:lnTo>
                <a:lnTo>
                  <a:pt x="5077" y="7532"/>
                </a:lnTo>
                <a:lnTo>
                  <a:pt x="5127" y="7545"/>
                </a:lnTo>
                <a:lnTo>
                  <a:pt x="5176" y="7557"/>
                </a:lnTo>
                <a:lnTo>
                  <a:pt x="5227" y="7568"/>
                </a:lnTo>
                <a:lnTo>
                  <a:pt x="5277" y="7579"/>
                </a:lnTo>
                <a:lnTo>
                  <a:pt x="5328" y="7588"/>
                </a:lnTo>
                <a:lnTo>
                  <a:pt x="5379" y="7597"/>
                </a:lnTo>
                <a:lnTo>
                  <a:pt x="5429" y="7604"/>
                </a:lnTo>
                <a:lnTo>
                  <a:pt x="5480" y="7611"/>
                </a:lnTo>
                <a:lnTo>
                  <a:pt x="5532" y="7618"/>
                </a:lnTo>
                <a:lnTo>
                  <a:pt x="5583" y="7623"/>
                </a:lnTo>
                <a:lnTo>
                  <a:pt x="5634" y="7627"/>
                </a:lnTo>
                <a:lnTo>
                  <a:pt x="5686" y="7630"/>
                </a:lnTo>
                <a:lnTo>
                  <a:pt x="5737" y="7633"/>
                </a:lnTo>
                <a:lnTo>
                  <a:pt x="5788" y="7634"/>
                </a:lnTo>
                <a:lnTo>
                  <a:pt x="5840" y="7635"/>
                </a:lnTo>
                <a:lnTo>
                  <a:pt x="5892" y="7635"/>
                </a:lnTo>
                <a:lnTo>
                  <a:pt x="5944" y="7634"/>
                </a:lnTo>
                <a:lnTo>
                  <a:pt x="5996" y="7632"/>
                </a:lnTo>
                <a:lnTo>
                  <a:pt x="6047" y="7629"/>
                </a:lnTo>
                <a:lnTo>
                  <a:pt x="6039" y="7640"/>
                </a:lnTo>
                <a:lnTo>
                  <a:pt x="6029" y="7650"/>
                </a:lnTo>
                <a:lnTo>
                  <a:pt x="6018" y="7659"/>
                </a:lnTo>
                <a:lnTo>
                  <a:pt x="6008" y="7667"/>
                </a:lnTo>
                <a:lnTo>
                  <a:pt x="5998" y="7675"/>
                </a:lnTo>
                <a:lnTo>
                  <a:pt x="5987" y="7681"/>
                </a:lnTo>
                <a:lnTo>
                  <a:pt x="5963" y="7693"/>
                </a:lnTo>
                <a:lnTo>
                  <a:pt x="5938" y="7703"/>
                </a:lnTo>
                <a:lnTo>
                  <a:pt x="5915" y="7711"/>
                </a:lnTo>
                <a:lnTo>
                  <a:pt x="5891" y="7720"/>
                </a:lnTo>
                <a:lnTo>
                  <a:pt x="5870" y="7730"/>
                </a:lnTo>
                <a:lnTo>
                  <a:pt x="5859" y="7735"/>
                </a:lnTo>
                <a:lnTo>
                  <a:pt x="5849" y="7741"/>
                </a:lnTo>
                <a:lnTo>
                  <a:pt x="5840" y="7747"/>
                </a:lnTo>
                <a:lnTo>
                  <a:pt x="5831" y="7754"/>
                </a:lnTo>
                <a:lnTo>
                  <a:pt x="5822" y="7761"/>
                </a:lnTo>
                <a:lnTo>
                  <a:pt x="5815" y="7771"/>
                </a:lnTo>
                <a:lnTo>
                  <a:pt x="5809" y="7780"/>
                </a:lnTo>
                <a:lnTo>
                  <a:pt x="5804" y="7791"/>
                </a:lnTo>
                <a:lnTo>
                  <a:pt x="5800" y="7803"/>
                </a:lnTo>
                <a:lnTo>
                  <a:pt x="5797" y="7816"/>
                </a:lnTo>
                <a:lnTo>
                  <a:pt x="5795" y="7830"/>
                </a:lnTo>
                <a:lnTo>
                  <a:pt x="5794" y="7847"/>
                </a:lnTo>
                <a:lnTo>
                  <a:pt x="5794" y="7864"/>
                </a:lnTo>
                <a:lnTo>
                  <a:pt x="5796" y="7883"/>
                </a:lnTo>
                <a:lnTo>
                  <a:pt x="5799" y="7904"/>
                </a:lnTo>
                <a:lnTo>
                  <a:pt x="5803" y="7927"/>
                </a:lnTo>
                <a:lnTo>
                  <a:pt x="5810" y="7955"/>
                </a:lnTo>
                <a:lnTo>
                  <a:pt x="5819" y="7980"/>
                </a:lnTo>
                <a:lnTo>
                  <a:pt x="5828" y="8004"/>
                </a:lnTo>
                <a:lnTo>
                  <a:pt x="5839" y="8026"/>
                </a:lnTo>
                <a:lnTo>
                  <a:pt x="5850" y="8048"/>
                </a:lnTo>
                <a:lnTo>
                  <a:pt x="5862" y="8068"/>
                </a:lnTo>
                <a:lnTo>
                  <a:pt x="5875" y="8085"/>
                </a:lnTo>
                <a:lnTo>
                  <a:pt x="5889" y="8102"/>
                </a:lnTo>
                <a:lnTo>
                  <a:pt x="5903" y="8118"/>
                </a:lnTo>
                <a:lnTo>
                  <a:pt x="5919" y="8132"/>
                </a:lnTo>
                <a:lnTo>
                  <a:pt x="5934" y="8146"/>
                </a:lnTo>
                <a:lnTo>
                  <a:pt x="5952" y="8159"/>
                </a:lnTo>
                <a:lnTo>
                  <a:pt x="5968" y="8170"/>
                </a:lnTo>
                <a:lnTo>
                  <a:pt x="5987" y="8182"/>
                </a:lnTo>
                <a:lnTo>
                  <a:pt x="6004" y="8192"/>
                </a:lnTo>
                <a:lnTo>
                  <a:pt x="6024" y="8202"/>
                </a:lnTo>
                <a:lnTo>
                  <a:pt x="6062" y="8221"/>
                </a:lnTo>
                <a:lnTo>
                  <a:pt x="6102" y="8238"/>
                </a:lnTo>
                <a:lnTo>
                  <a:pt x="6183" y="8273"/>
                </a:lnTo>
                <a:lnTo>
                  <a:pt x="6224" y="8293"/>
                </a:lnTo>
                <a:lnTo>
                  <a:pt x="6264" y="8313"/>
                </a:lnTo>
                <a:lnTo>
                  <a:pt x="6285" y="8324"/>
                </a:lnTo>
                <a:lnTo>
                  <a:pt x="6304" y="8337"/>
                </a:lnTo>
                <a:lnTo>
                  <a:pt x="6324" y="8349"/>
                </a:lnTo>
                <a:lnTo>
                  <a:pt x="6343" y="8363"/>
                </a:lnTo>
                <a:lnTo>
                  <a:pt x="6355" y="8374"/>
                </a:lnTo>
                <a:lnTo>
                  <a:pt x="6371" y="8390"/>
                </a:lnTo>
                <a:lnTo>
                  <a:pt x="6390" y="8411"/>
                </a:lnTo>
                <a:lnTo>
                  <a:pt x="6412" y="8432"/>
                </a:lnTo>
                <a:lnTo>
                  <a:pt x="6433" y="8453"/>
                </a:lnTo>
                <a:lnTo>
                  <a:pt x="6444" y="8461"/>
                </a:lnTo>
                <a:lnTo>
                  <a:pt x="6455" y="8469"/>
                </a:lnTo>
                <a:lnTo>
                  <a:pt x="6465" y="8475"/>
                </a:lnTo>
                <a:lnTo>
                  <a:pt x="6475" y="8480"/>
                </a:lnTo>
                <a:lnTo>
                  <a:pt x="6484" y="8483"/>
                </a:lnTo>
                <a:lnTo>
                  <a:pt x="6488" y="8483"/>
                </a:lnTo>
                <a:lnTo>
                  <a:pt x="6492" y="8483"/>
                </a:lnTo>
                <a:lnTo>
                  <a:pt x="6497" y="8482"/>
                </a:lnTo>
                <a:lnTo>
                  <a:pt x="6500" y="8478"/>
                </a:lnTo>
                <a:lnTo>
                  <a:pt x="6504" y="8475"/>
                </a:lnTo>
                <a:lnTo>
                  <a:pt x="6506" y="8470"/>
                </a:lnTo>
                <a:lnTo>
                  <a:pt x="6509" y="8464"/>
                </a:lnTo>
                <a:lnTo>
                  <a:pt x="6512" y="8457"/>
                </a:lnTo>
                <a:lnTo>
                  <a:pt x="6514" y="8440"/>
                </a:lnTo>
                <a:lnTo>
                  <a:pt x="6515" y="8422"/>
                </a:lnTo>
                <a:lnTo>
                  <a:pt x="6516" y="8400"/>
                </a:lnTo>
                <a:lnTo>
                  <a:pt x="6515" y="8377"/>
                </a:lnTo>
                <a:lnTo>
                  <a:pt x="6513" y="8353"/>
                </a:lnTo>
                <a:lnTo>
                  <a:pt x="6507" y="8304"/>
                </a:lnTo>
                <a:lnTo>
                  <a:pt x="6501" y="8260"/>
                </a:lnTo>
                <a:lnTo>
                  <a:pt x="6496" y="8225"/>
                </a:lnTo>
                <a:lnTo>
                  <a:pt x="6493" y="8203"/>
                </a:lnTo>
                <a:lnTo>
                  <a:pt x="6487" y="8126"/>
                </a:lnTo>
                <a:lnTo>
                  <a:pt x="6479" y="8045"/>
                </a:lnTo>
                <a:lnTo>
                  <a:pt x="6474" y="8003"/>
                </a:lnTo>
                <a:lnTo>
                  <a:pt x="6467" y="7962"/>
                </a:lnTo>
                <a:lnTo>
                  <a:pt x="6460" y="7920"/>
                </a:lnTo>
                <a:lnTo>
                  <a:pt x="6451" y="7879"/>
                </a:lnTo>
                <a:lnTo>
                  <a:pt x="6440" y="7838"/>
                </a:lnTo>
                <a:lnTo>
                  <a:pt x="6433" y="7818"/>
                </a:lnTo>
                <a:lnTo>
                  <a:pt x="6426" y="7798"/>
                </a:lnTo>
                <a:lnTo>
                  <a:pt x="6419" y="7780"/>
                </a:lnTo>
                <a:lnTo>
                  <a:pt x="6411" y="7761"/>
                </a:lnTo>
                <a:lnTo>
                  <a:pt x="6403" y="7743"/>
                </a:lnTo>
                <a:lnTo>
                  <a:pt x="6393" y="7724"/>
                </a:lnTo>
                <a:lnTo>
                  <a:pt x="6383" y="7708"/>
                </a:lnTo>
                <a:lnTo>
                  <a:pt x="6372" y="7691"/>
                </a:lnTo>
                <a:lnTo>
                  <a:pt x="6361" y="7675"/>
                </a:lnTo>
                <a:lnTo>
                  <a:pt x="6348" y="7659"/>
                </a:lnTo>
                <a:lnTo>
                  <a:pt x="6335" y="7644"/>
                </a:lnTo>
                <a:lnTo>
                  <a:pt x="6320" y="7630"/>
                </a:lnTo>
                <a:lnTo>
                  <a:pt x="6306" y="7617"/>
                </a:lnTo>
                <a:lnTo>
                  <a:pt x="6290" y="7604"/>
                </a:lnTo>
                <a:lnTo>
                  <a:pt x="6349" y="7595"/>
                </a:lnTo>
                <a:lnTo>
                  <a:pt x="6409" y="7585"/>
                </a:lnTo>
                <a:lnTo>
                  <a:pt x="6468" y="7573"/>
                </a:lnTo>
                <a:lnTo>
                  <a:pt x="6527" y="7561"/>
                </a:lnTo>
                <a:lnTo>
                  <a:pt x="6587" y="7547"/>
                </a:lnTo>
                <a:lnTo>
                  <a:pt x="6644" y="7532"/>
                </a:lnTo>
                <a:lnTo>
                  <a:pt x="6703" y="7516"/>
                </a:lnTo>
                <a:lnTo>
                  <a:pt x="6760" y="7498"/>
                </a:lnTo>
                <a:lnTo>
                  <a:pt x="6817" y="7479"/>
                </a:lnTo>
                <a:lnTo>
                  <a:pt x="6873" y="7458"/>
                </a:lnTo>
                <a:lnTo>
                  <a:pt x="6930" y="7437"/>
                </a:lnTo>
                <a:lnTo>
                  <a:pt x="6984" y="7413"/>
                </a:lnTo>
                <a:lnTo>
                  <a:pt x="7039" y="7388"/>
                </a:lnTo>
                <a:lnTo>
                  <a:pt x="7093" y="7361"/>
                </a:lnTo>
                <a:lnTo>
                  <a:pt x="7146" y="7332"/>
                </a:lnTo>
                <a:lnTo>
                  <a:pt x="7199" y="7302"/>
                </a:lnTo>
                <a:lnTo>
                  <a:pt x="7247" y="7272"/>
                </a:lnTo>
                <a:lnTo>
                  <a:pt x="7294" y="7242"/>
                </a:lnTo>
                <a:lnTo>
                  <a:pt x="7339" y="7210"/>
                </a:lnTo>
                <a:lnTo>
                  <a:pt x="7385" y="7177"/>
                </a:lnTo>
                <a:lnTo>
                  <a:pt x="7430" y="7142"/>
                </a:lnTo>
                <a:lnTo>
                  <a:pt x="7473" y="7106"/>
                </a:lnTo>
                <a:lnTo>
                  <a:pt x="7515" y="7070"/>
                </a:lnTo>
                <a:lnTo>
                  <a:pt x="7556" y="7032"/>
                </a:lnTo>
                <a:lnTo>
                  <a:pt x="7601" y="6990"/>
                </a:lnTo>
                <a:lnTo>
                  <a:pt x="7620" y="6974"/>
                </a:lnTo>
                <a:lnTo>
                  <a:pt x="7636" y="6959"/>
                </a:lnTo>
                <a:lnTo>
                  <a:pt x="7651" y="6947"/>
                </a:lnTo>
                <a:lnTo>
                  <a:pt x="7664" y="6938"/>
                </a:lnTo>
                <a:lnTo>
                  <a:pt x="7677" y="6930"/>
                </a:lnTo>
                <a:lnTo>
                  <a:pt x="7691" y="6926"/>
                </a:lnTo>
                <a:lnTo>
                  <a:pt x="7704" y="6924"/>
                </a:lnTo>
                <a:lnTo>
                  <a:pt x="7718" y="6923"/>
                </a:lnTo>
                <a:lnTo>
                  <a:pt x="7734" y="6925"/>
                </a:lnTo>
                <a:lnTo>
                  <a:pt x="7751" y="6929"/>
                </a:lnTo>
                <a:lnTo>
                  <a:pt x="7771" y="6936"/>
                </a:lnTo>
                <a:lnTo>
                  <a:pt x="7793" y="6944"/>
                </a:lnTo>
                <a:lnTo>
                  <a:pt x="7848" y="6965"/>
                </a:lnTo>
                <a:lnTo>
                  <a:pt x="7827" y="6990"/>
                </a:lnTo>
                <a:lnTo>
                  <a:pt x="7809" y="7014"/>
                </a:lnTo>
                <a:lnTo>
                  <a:pt x="7791" y="7038"/>
                </a:lnTo>
                <a:lnTo>
                  <a:pt x="7777" y="7062"/>
                </a:lnTo>
                <a:lnTo>
                  <a:pt x="7765" y="7086"/>
                </a:lnTo>
                <a:lnTo>
                  <a:pt x="7761" y="7098"/>
                </a:lnTo>
                <a:lnTo>
                  <a:pt x="7756" y="7109"/>
                </a:lnTo>
                <a:lnTo>
                  <a:pt x="7753" y="7120"/>
                </a:lnTo>
                <a:lnTo>
                  <a:pt x="7750" y="7133"/>
                </a:lnTo>
                <a:lnTo>
                  <a:pt x="7749" y="7144"/>
                </a:lnTo>
                <a:lnTo>
                  <a:pt x="7748" y="7155"/>
                </a:lnTo>
                <a:lnTo>
                  <a:pt x="7748" y="7167"/>
                </a:lnTo>
                <a:lnTo>
                  <a:pt x="7750" y="7177"/>
                </a:lnTo>
                <a:lnTo>
                  <a:pt x="7752" y="7188"/>
                </a:lnTo>
                <a:lnTo>
                  <a:pt x="7756" y="7198"/>
                </a:lnTo>
                <a:lnTo>
                  <a:pt x="7761" y="7209"/>
                </a:lnTo>
                <a:lnTo>
                  <a:pt x="7767" y="7219"/>
                </a:lnTo>
                <a:lnTo>
                  <a:pt x="7773" y="7229"/>
                </a:lnTo>
                <a:lnTo>
                  <a:pt x="7781" y="7240"/>
                </a:lnTo>
                <a:lnTo>
                  <a:pt x="7790" y="7249"/>
                </a:lnTo>
                <a:lnTo>
                  <a:pt x="7802" y="7258"/>
                </a:lnTo>
                <a:lnTo>
                  <a:pt x="7813" y="7267"/>
                </a:lnTo>
                <a:lnTo>
                  <a:pt x="7826" y="7277"/>
                </a:lnTo>
                <a:lnTo>
                  <a:pt x="7842" y="7285"/>
                </a:lnTo>
                <a:lnTo>
                  <a:pt x="7857" y="7293"/>
                </a:lnTo>
                <a:lnTo>
                  <a:pt x="7875" y="7301"/>
                </a:lnTo>
                <a:lnTo>
                  <a:pt x="7894" y="7308"/>
                </a:lnTo>
                <a:lnTo>
                  <a:pt x="7915" y="7316"/>
                </a:lnTo>
                <a:lnTo>
                  <a:pt x="7935" y="7322"/>
                </a:lnTo>
                <a:lnTo>
                  <a:pt x="7957" y="7326"/>
                </a:lnTo>
                <a:lnTo>
                  <a:pt x="7977" y="7329"/>
                </a:lnTo>
                <a:lnTo>
                  <a:pt x="7999" y="7331"/>
                </a:lnTo>
                <a:lnTo>
                  <a:pt x="8019" y="7331"/>
                </a:lnTo>
                <a:lnTo>
                  <a:pt x="8041" y="7331"/>
                </a:lnTo>
                <a:lnTo>
                  <a:pt x="8062" y="7330"/>
                </a:lnTo>
                <a:lnTo>
                  <a:pt x="8083" y="7328"/>
                </a:lnTo>
                <a:lnTo>
                  <a:pt x="8104" y="7325"/>
                </a:lnTo>
                <a:lnTo>
                  <a:pt x="8125" y="7322"/>
                </a:lnTo>
                <a:lnTo>
                  <a:pt x="8146" y="7317"/>
                </a:lnTo>
                <a:lnTo>
                  <a:pt x="8188" y="7306"/>
                </a:lnTo>
                <a:lnTo>
                  <a:pt x="8228" y="7294"/>
                </a:lnTo>
                <a:lnTo>
                  <a:pt x="8241" y="7290"/>
                </a:lnTo>
                <a:lnTo>
                  <a:pt x="8257" y="7287"/>
                </a:lnTo>
                <a:lnTo>
                  <a:pt x="8295" y="7282"/>
                </a:lnTo>
                <a:lnTo>
                  <a:pt x="8338" y="7277"/>
                </a:lnTo>
                <a:lnTo>
                  <a:pt x="8384" y="7271"/>
                </a:lnTo>
                <a:lnTo>
                  <a:pt x="8429" y="7266"/>
                </a:lnTo>
                <a:lnTo>
                  <a:pt x="8450" y="7263"/>
                </a:lnTo>
                <a:lnTo>
                  <a:pt x="8469" y="7260"/>
                </a:lnTo>
                <a:lnTo>
                  <a:pt x="8486" y="7256"/>
                </a:lnTo>
                <a:lnTo>
                  <a:pt x="8500" y="7252"/>
                </a:lnTo>
                <a:lnTo>
                  <a:pt x="8511" y="7248"/>
                </a:lnTo>
                <a:lnTo>
                  <a:pt x="8517" y="7245"/>
                </a:lnTo>
                <a:lnTo>
                  <a:pt x="8520" y="7243"/>
                </a:lnTo>
                <a:lnTo>
                  <a:pt x="8523" y="7239"/>
                </a:lnTo>
                <a:lnTo>
                  <a:pt x="8524" y="7234"/>
                </a:lnTo>
                <a:lnTo>
                  <a:pt x="8525" y="7229"/>
                </a:lnTo>
                <a:lnTo>
                  <a:pt x="8525" y="7223"/>
                </a:lnTo>
                <a:lnTo>
                  <a:pt x="8524" y="7216"/>
                </a:lnTo>
                <a:lnTo>
                  <a:pt x="8522" y="7208"/>
                </a:lnTo>
                <a:lnTo>
                  <a:pt x="8517" y="7189"/>
                </a:lnTo>
                <a:lnTo>
                  <a:pt x="8507" y="7168"/>
                </a:lnTo>
                <a:lnTo>
                  <a:pt x="8496" y="7145"/>
                </a:lnTo>
                <a:lnTo>
                  <a:pt x="8482" y="7119"/>
                </a:lnTo>
                <a:lnTo>
                  <a:pt x="8464" y="7092"/>
                </a:lnTo>
                <a:lnTo>
                  <a:pt x="8446" y="7064"/>
                </a:lnTo>
                <a:lnTo>
                  <a:pt x="8424" y="7034"/>
                </a:lnTo>
                <a:lnTo>
                  <a:pt x="8401" y="7004"/>
                </a:lnTo>
                <a:lnTo>
                  <a:pt x="8378" y="6975"/>
                </a:lnTo>
                <a:lnTo>
                  <a:pt x="8352" y="6945"/>
                </a:lnTo>
                <a:lnTo>
                  <a:pt x="8324" y="6916"/>
                </a:lnTo>
                <a:lnTo>
                  <a:pt x="8297" y="6888"/>
                </a:lnTo>
                <a:lnTo>
                  <a:pt x="8268" y="6862"/>
                </a:lnTo>
                <a:lnTo>
                  <a:pt x="8239" y="6836"/>
                </a:lnTo>
                <a:lnTo>
                  <a:pt x="8209" y="6813"/>
                </a:lnTo>
                <a:lnTo>
                  <a:pt x="8180" y="6794"/>
                </a:lnTo>
                <a:lnTo>
                  <a:pt x="8164" y="6785"/>
                </a:lnTo>
                <a:lnTo>
                  <a:pt x="8150" y="6776"/>
                </a:lnTo>
                <a:lnTo>
                  <a:pt x="8134" y="6769"/>
                </a:lnTo>
                <a:lnTo>
                  <a:pt x="8120" y="6762"/>
                </a:lnTo>
                <a:lnTo>
                  <a:pt x="8105" y="6757"/>
                </a:lnTo>
                <a:lnTo>
                  <a:pt x="8090" y="6752"/>
                </a:lnTo>
                <a:lnTo>
                  <a:pt x="8076" y="6749"/>
                </a:lnTo>
                <a:lnTo>
                  <a:pt x="8062" y="6745"/>
                </a:lnTo>
                <a:lnTo>
                  <a:pt x="8048" y="6743"/>
                </a:lnTo>
                <a:lnTo>
                  <a:pt x="8034" y="6743"/>
                </a:lnTo>
                <a:lnTo>
                  <a:pt x="8020" y="6744"/>
                </a:lnTo>
                <a:lnTo>
                  <a:pt x="8007" y="6747"/>
                </a:lnTo>
                <a:lnTo>
                  <a:pt x="7995" y="6750"/>
                </a:lnTo>
                <a:lnTo>
                  <a:pt x="7982" y="6755"/>
                </a:lnTo>
                <a:lnTo>
                  <a:pt x="7970" y="6761"/>
                </a:lnTo>
                <a:lnTo>
                  <a:pt x="7958" y="6768"/>
                </a:lnTo>
                <a:lnTo>
                  <a:pt x="7946" y="6777"/>
                </a:lnTo>
                <a:lnTo>
                  <a:pt x="7936" y="6788"/>
                </a:lnTo>
                <a:lnTo>
                  <a:pt x="7925" y="6800"/>
                </a:lnTo>
                <a:lnTo>
                  <a:pt x="7916" y="6813"/>
                </a:lnTo>
                <a:lnTo>
                  <a:pt x="7905" y="6829"/>
                </a:lnTo>
                <a:lnTo>
                  <a:pt x="7897" y="6846"/>
                </a:lnTo>
                <a:lnTo>
                  <a:pt x="7888" y="6865"/>
                </a:lnTo>
                <a:lnTo>
                  <a:pt x="7881" y="6885"/>
                </a:lnTo>
                <a:lnTo>
                  <a:pt x="7874" y="6908"/>
                </a:lnTo>
                <a:lnTo>
                  <a:pt x="7866" y="6932"/>
                </a:lnTo>
                <a:lnTo>
                  <a:pt x="7857" y="6929"/>
                </a:lnTo>
                <a:lnTo>
                  <a:pt x="7848" y="6926"/>
                </a:lnTo>
                <a:lnTo>
                  <a:pt x="7840" y="6922"/>
                </a:lnTo>
                <a:lnTo>
                  <a:pt x="7831" y="6917"/>
                </a:lnTo>
                <a:lnTo>
                  <a:pt x="7814" y="6906"/>
                </a:lnTo>
                <a:lnTo>
                  <a:pt x="7798" y="6893"/>
                </a:lnTo>
                <a:lnTo>
                  <a:pt x="7781" y="6882"/>
                </a:lnTo>
                <a:lnTo>
                  <a:pt x="7764" y="6870"/>
                </a:lnTo>
                <a:lnTo>
                  <a:pt x="7755" y="6866"/>
                </a:lnTo>
                <a:lnTo>
                  <a:pt x="7746" y="6861"/>
                </a:lnTo>
                <a:lnTo>
                  <a:pt x="7737" y="6856"/>
                </a:lnTo>
                <a:lnTo>
                  <a:pt x="7728" y="6853"/>
                </a:lnTo>
                <a:lnTo>
                  <a:pt x="7754" y="6823"/>
                </a:lnTo>
                <a:lnTo>
                  <a:pt x="7781" y="6791"/>
                </a:lnTo>
                <a:lnTo>
                  <a:pt x="7807" y="6758"/>
                </a:lnTo>
                <a:lnTo>
                  <a:pt x="7832" y="6725"/>
                </a:lnTo>
                <a:lnTo>
                  <a:pt x="7857" y="6692"/>
                </a:lnTo>
                <a:lnTo>
                  <a:pt x="7881" y="6658"/>
                </a:lnTo>
                <a:lnTo>
                  <a:pt x="7904" y="6624"/>
                </a:lnTo>
                <a:lnTo>
                  <a:pt x="7928" y="6590"/>
                </a:lnTo>
                <a:lnTo>
                  <a:pt x="7950" y="6555"/>
                </a:lnTo>
                <a:lnTo>
                  <a:pt x="7971" y="6519"/>
                </a:lnTo>
                <a:lnTo>
                  <a:pt x="7992" y="6484"/>
                </a:lnTo>
                <a:lnTo>
                  <a:pt x="8012" y="6448"/>
                </a:lnTo>
                <a:lnTo>
                  <a:pt x="8032" y="6411"/>
                </a:lnTo>
                <a:lnTo>
                  <a:pt x="8049" y="6374"/>
                </a:lnTo>
                <a:lnTo>
                  <a:pt x="8067" y="6337"/>
                </a:lnTo>
                <a:lnTo>
                  <a:pt x="8083" y="6299"/>
                </a:lnTo>
                <a:lnTo>
                  <a:pt x="8091" y="6277"/>
                </a:lnTo>
                <a:lnTo>
                  <a:pt x="8098" y="6250"/>
                </a:lnTo>
                <a:lnTo>
                  <a:pt x="8106" y="6220"/>
                </a:lnTo>
                <a:lnTo>
                  <a:pt x="8114" y="6186"/>
                </a:lnTo>
                <a:lnTo>
                  <a:pt x="8130" y="6111"/>
                </a:lnTo>
                <a:lnTo>
                  <a:pt x="8140" y="6073"/>
                </a:lnTo>
                <a:lnTo>
                  <a:pt x="8150" y="6034"/>
                </a:lnTo>
                <a:lnTo>
                  <a:pt x="8161" y="5997"/>
                </a:lnTo>
                <a:lnTo>
                  <a:pt x="8174" y="5962"/>
                </a:lnTo>
                <a:lnTo>
                  <a:pt x="8181" y="5945"/>
                </a:lnTo>
                <a:lnTo>
                  <a:pt x="8188" y="5930"/>
                </a:lnTo>
                <a:lnTo>
                  <a:pt x="8196" y="5915"/>
                </a:lnTo>
                <a:lnTo>
                  <a:pt x="8204" y="5902"/>
                </a:lnTo>
                <a:lnTo>
                  <a:pt x="8212" y="5890"/>
                </a:lnTo>
                <a:lnTo>
                  <a:pt x="8222" y="5879"/>
                </a:lnTo>
                <a:lnTo>
                  <a:pt x="8231" y="5870"/>
                </a:lnTo>
                <a:lnTo>
                  <a:pt x="8241" y="5863"/>
                </a:lnTo>
                <a:lnTo>
                  <a:pt x="8252" y="5857"/>
                </a:lnTo>
                <a:lnTo>
                  <a:pt x="8262" y="5853"/>
                </a:lnTo>
                <a:lnTo>
                  <a:pt x="8274" y="5852"/>
                </a:lnTo>
                <a:lnTo>
                  <a:pt x="8286" y="5852"/>
                </a:lnTo>
                <a:lnTo>
                  <a:pt x="8274" y="5863"/>
                </a:lnTo>
                <a:lnTo>
                  <a:pt x="8265" y="5874"/>
                </a:lnTo>
                <a:lnTo>
                  <a:pt x="8256" y="5885"/>
                </a:lnTo>
                <a:lnTo>
                  <a:pt x="8248" y="5895"/>
                </a:lnTo>
                <a:lnTo>
                  <a:pt x="8242" y="5905"/>
                </a:lnTo>
                <a:lnTo>
                  <a:pt x="8238" y="5914"/>
                </a:lnTo>
                <a:lnTo>
                  <a:pt x="8234" y="5924"/>
                </a:lnTo>
                <a:lnTo>
                  <a:pt x="8232" y="5933"/>
                </a:lnTo>
                <a:lnTo>
                  <a:pt x="8231" y="5942"/>
                </a:lnTo>
                <a:lnTo>
                  <a:pt x="8231" y="5950"/>
                </a:lnTo>
                <a:lnTo>
                  <a:pt x="8232" y="5959"/>
                </a:lnTo>
                <a:lnTo>
                  <a:pt x="8234" y="5967"/>
                </a:lnTo>
                <a:lnTo>
                  <a:pt x="8236" y="5974"/>
                </a:lnTo>
                <a:lnTo>
                  <a:pt x="8240" y="5981"/>
                </a:lnTo>
                <a:lnTo>
                  <a:pt x="8245" y="5988"/>
                </a:lnTo>
                <a:lnTo>
                  <a:pt x="8252" y="5996"/>
                </a:lnTo>
                <a:lnTo>
                  <a:pt x="8258" y="6002"/>
                </a:lnTo>
                <a:lnTo>
                  <a:pt x="8265" y="6008"/>
                </a:lnTo>
                <a:lnTo>
                  <a:pt x="8273" y="6014"/>
                </a:lnTo>
                <a:lnTo>
                  <a:pt x="8282" y="6020"/>
                </a:lnTo>
                <a:lnTo>
                  <a:pt x="8302" y="6030"/>
                </a:lnTo>
                <a:lnTo>
                  <a:pt x="8324" y="6041"/>
                </a:lnTo>
                <a:lnTo>
                  <a:pt x="8348" y="6050"/>
                </a:lnTo>
                <a:lnTo>
                  <a:pt x="8374" y="6058"/>
                </a:lnTo>
                <a:lnTo>
                  <a:pt x="8401" y="6066"/>
                </a:lnTo>
                <a:lnTo>
                  <a:pt x="8430" y="6073"/>
                </a:lnTo>
                <a:lnTo>
                  <a:pt x="8460" y="6080"/>
                </a:lnTo>
                <a:lnTo>
                  <a:pt x="8490" y="6085"/>
                </a:lnTo>
                <a:lnTo>
                  <a:pt x="8550" y="6094"/>
                </a:lnTo>
                <a:lnTo>
                  <a:pt x="8610" y="6102"/>
                </a:lnTo>
                <a:lnTo>
                  <a:pt x="8664" y="6109"/>
                </a:lnTo>
                <a:lnTo>
                  <a:pt x="8753" y="6119"/>
                </a:lnTo>
                <a:lnTo>
                  <a:pt x="8782" y="6123"/>
                </a:lnTo>
                <a:lnTo>
                  <a:pt x="8790" y="6125"/>
                </a:lnTo>
                <a:lnTo>
                  <a:pt x="8796" y="6128"/>
                </a:lnTo>
                <a:lnTo>
                  <a:pt x="8796" y="6122"/>
                </a:lnTo>
                <a:lnTo>
                  <a:pt x="8795" y="6117"/>
                </a:lnTo>
                <a:lnTo>
                  <a:pt x="8792" y="6103"/>
                </a:lnTo>
                <a:lnTo>
                  <a:pt x="8786" y="6090"/>
                </a:lnTo>
                <a:lnTo>
                  <a:pt x="8778" y="6075"/>
                </a:lnTo>
                <a:lnTo>
                  <a:pt x="8769" y="6060"/>
                </a:lnTo>
                <a:lnTo>
                  <a:pt x="8760" y="6046"/>
                </a:lnTo>
                <a:lnTo>
                  <a:pt x="8750" y="6033"/>
                </a:lnTo>
                <a:lnTo>
                  <a:pt x="8739" y="6020"/>
                </a:lnTo>
                <a:close/>
              </a:path>
            </a:pathLst>
          </a:custGeom>
          <a:solidFill>
            <a:srgbClr val="F564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9480" y="2457450"/>
            <a:ext cx="719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79E26"/>
                </a:solidFill>
                <a:latin typeface="Impact" panose="020B0806030902050204" charset="0"/>
                <a:ea typeface="MingLiU_HKSCS-ExtB" panose="02020500000000000000" charset="-120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43450" y="2457450"/>
            <a:ext cx="719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5640E"/>
                </a:solidFill>
                <a:latin typeface="Impact" panose="020B0806030902050204" charset="0"/>
                <a:ea typeface="MingLiU_HKSCS-ExtB" panose="02020500000000000000" charset="-120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19645" y="2457450"/>
            <a:ext cx="810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79E26"/>
                </a:solidFill>
                <a:latin typeface="Impact" panose="020B0806030902050204" charset="0"/>
                <a:ea typeface="MingLiU_HKSCS-ExtB" panose="02020500000000000000" charset="-120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30130" y="2457450"/>
            <a:ext cx="810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5640E"/>
                </a:solidFill>
                <a:latin typeface="Impact" panose="020B0806030902050204" charset="0"/>
                <a:ea typeface="MingLiU_HKSCS-ExtB" panose="02020500000000000000" charset="-120"/>
              </a:rPr>
              <a:t>04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66099" y="3751190"/>
            <a:ext cx="1766509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ADD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89354" y="4233251"/>
            <a:ext cx="2520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2764" y="3751190"/>
            <a:ext cx="1766509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ADD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6019" y="4233251"/>
            <a:ext cx="2520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35304" y="3751190"/>
            <a:ext cx="1766509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ADD TEXT HERE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58559" y="4233251"/>
            <a:ext cx="2520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12439" y="3751190"/>
            <a:ext cx="1766509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ADD TEXT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35694" y="4233251"/>
            <a:ext cx="2520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216150"/>
            <a:ext cx="2386330" cy="3945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02835" y="1867535"/>
            <a:ext cx="1198245" cy="2607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禹卫书法隶书简体" panose="02000603000000000000" charset="-122"/>
                <a:ea typeface="禹卫书法隶书简体" panose="02000603000000000000" charset="-122"/>
              </a:rPr>
              <a:t>第二节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06666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014085" y="1867535"/>
            <a:ext cx="0" cy="2517775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31610" y="1867535"/>
            <a:ext cx="598170" cy="3218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charset="-122"/>
              </a:rPr>
              <a:t>点击此处更换文本，点击此处更换文本，点击此处更换文本，点击此处更换文本，点击此处更换文本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14085" y="1867535"/>
            <a:ext cx="675005" cy="3651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B11133"/>
                </a:solidFill>
                <a:latin typeface="禹卫书法隶书简体" panose="02000603000000000000" charset="-122"/>
                <a:ea typeface="禹卫书法隶书简体" panose="02000603000000000000" charset="-122"/>
                <a:sym typeface="+mn-ea"/>
              </a:rPr>
              <a:t>单击此处输入标题</a:t>
            </a:r>
            <a:endParaRPr lang="zh-CN" altLang="en-US" sz="3200">
              <a:solidFill>
                <a:srgbClr val="B11133"/>
              </a:solidFill>
              <a:effectLst/>
              <a:latin typeface="禹卫书法隶书简体" panose="02000603000000000000" charset="-122"/>
              <a:ea typeface="禹卫书法隶书简体" panose="02000603000000000000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2871</Words>
  <Application>Microsoft Office PowerPoint</Application>
  <PresentationFormat>宽屏</PresentationFormat>
  <Paragraphs>149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Open Sans Light</vt:lpstr>
      <vt:lpstr>华文细黑</vt:lpstr>
      <vt:lpstr>Calibri Light</vt:lpstr>
      <vt:lpstr>微软雅黑</vt:lpstr>
      <vt:lpstr>Calibri</vt:lpstr>
      <vt:lpstr>Verdana</vt:lpstr>
      <vt:lpstr>Impact</vt:lpstr>
      <vt:lpstr>禹卫书法隶书简体</vt:lpstr>
      <vt:lpstr>Open Sans</vt:lpstr>
      <vt:lpstr>Arial</vt:lpstr>
      <vt:lpstr>ArialUnicodeMS</vt:lpstr>
      <vt:lpstr>Gill Sans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8</cp:revision>
  <dcterms:created xsi:type="dcterms:W3CDTF">2015-05-05T08:02:00Z</dcterms:created>
  <dcterms:modified xsi:type="dcterms:W3CDTF">2021-01-06T01:06:35Z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