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0" r:id="rId2"/>
    <p:sldId id="311" r:id="rId3"/>
    <p:sldId id="313" r:id="rId4"/>
    <p:sldId id="319" r:id="rId5"/>
    <p:sldId id="295" r:id="rId6"/>
    <p:sldId id="317" r:id="rId7"/>
    <p:sldId id="298" r:id="rId8"/>
    <p:sldId id="367" r:id="rId9"/>
    <p:sldId id="318" r:id="rId10"/>
    <p:sldId id="300" r:id="rId11"/>
    <p:sldId id="322" r:id="rId12"/>
    <p:sldId id="368" r:id="rId13"/>
    <p:sldId id="302" r:id="rId14"/>
    <p:sldId id="294" r:id="rId15"/>
    <p:sldId id="264" r:id="rId16"/>
    <p:sldId id="369" r:id="rId17"/>
    <p:sldId id="297" r:id="rId18"/>
    <p:sldId id="293" r:id="rId19"/>
    <p:sldId id="321" r:id="rId20"/>
    <p:sldId id="381" r:id="rId21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B8A7"/>
    <a:srgbClr val="EF7522"/>
    <a:srgbClr val="FFFFFF"/>
    <a:srgbClr val="F0F9F9"/>
    <a:srgbClr val="C0C2CC"/>
    <a:srgbClr val="B9DDED"/>
    <a:srgbClr val="FDFCDB"/>
    <a:srgbClr val="91C847"/>
    <a:srgbClr val="E6F5F5"/>
    <a:srgbClr val="F5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-74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97193-9FBC-44F5-8C5F-961DF10BD1F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A0958-8093-4677-B24F-6148C87027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更多模板请关注：https://haosc.taobao.com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更多模板请关注：https://haosc.taobao.com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A0958-8093-4677-B24F-6148C87027A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5BF3-2AE4-48BF-9C21-15C72671454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C8B-F767-4DCF-8CE6-E5739DBC5A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5BF3-2AE4-48BF-9C21-15C72671454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C8B-F767-4DCF-8CE6-E5739DBC5A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5BF3-2AE4-48BF-9C21-15C72671454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C8B-F767-4DCF-8CE6-E5739DBC5A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5BF3-2AE4-48BF-9C21-15C72671454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C8B-F767-4DCF-8CE6-E5739DBC5A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5BF3-2AE4-48BF-9C21-15C72671454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C8B-F767-4DCF-8CE6-E5739DBC5A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5BF3-2AE4-48BF-9C21-15C72671454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C8B-F767-4DCF-8CE6-E5739DBC5A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5BF3-2AE4-48BF-9C21-15C72671454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C8B-F767-4DCF-8CE6-E5739DBC5A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5BF3-2AE4-48BF-9C21-15C72671454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C8B-F767-4DCF-8CE6-E5739DBC5A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5BF3-2AE4-48BF-9C21-15C72671454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C8B-F767-4DCF-8CE6-E5739DBC5A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5BF3-2AE4-48BF-9C21-15C72671454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C8B-F767-4DCF-8CE6-E5739DBC5A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5BF3-2AE4-48BF-9C21-15C72671454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C8B-F767-4DCF-8CE6-E5739DBC5A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45FC5BF3-2AE4-48BF-9C21-15C72671454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fld id="{DE112C8B-F767-4DCF-8CE6-E5739DBC5A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Click="0" advTm="2000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C:\Users\Administrator\Desktop\未标题-1.jpg未标题-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127" y="0"/>
            <a:ext cx="12200255" cy="6858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281873" y="3229610"/>
            <a:ext cx="1644015" cy="446405"/>
          </a:xfrm>
          <a:prstGeom prst="rect">
            <a:avLst/>
          </a:prstGeom>
          <a:solidFill>
            <a:srgbClr val="EF7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2098675" y="1630680"/>
            <a:ext cx="7994650" cy="1322071"/>
            <a:chOff x="5794970" y="2587501"/>
            <a:chExt cx="6017897" cy="1088978"/>
          </a:xfrm>
        </p:grpSpPr>
        <p:sp>
          <p:nvSpPr>
            <p:cNvPr id="31" name="文本框 30"/>
            <p:cNvSpPr txBox="1"/>
            <p:nvPr/>
          </p:nvSpPr>
          <p:spPr>
            <a:xfrm>
              <a:off x="5794970" y="2587501"/>
              <a:ext cx="6017897" cy="835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>
                  <a:solidFill>
                    <a:srgbClr val="FDFCDB"/>
                  </a:solidFill>
                  <a:latin typeface="方正粗倩简体" panose="03000509000000000000" charset="-122"/>
                  <a:ea typeface="方正粗倩简体" panose="03000509000000000000" charset="-122"/>
                </a:rPr>
                <a:t>绿色清新</a:t>
              </a:r>
              <a:r>
                <a:rPr lang="zh-CN" altLang="en-US" sz="6000">
                  <a:solidFill>
                    <a:srgbClr val="FDFCDB"/>
                  </a:solidFill>
                  <a:latin typeface="方正粗倩简体" panose="03000509000000000000" charset="-122"/>
                  <a:ea typeface="方正粗倩简体" panose="03000509000000000000" charset="-122"/>
                  <a:sym typeface="+mn-ea"/>
                </a:rPr>
                <a:t>汇报</a:t>
              </a:r>
              <a:r>
                <a:rPr lang="zh-CN" altLang="en-US" sz="6000">
                  <a:solidFill>
                    <a:srgbClr val="FDFCDB"/>
                  </a:solidFill>
                  <a:latin typeface="方正粗倩简体" panose="03000509000000000000" charset="-122"/>
                  <a:ea typeface="方正粗倩简体" panose="03000509000000000000" charset="-122"/>
                </a:rPr>
                <a:t>总结模板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5932871" y="3348007"/>
              <a:ext cx="5742096" cy="328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>
                  <a:solidFill>
                    <a:srgbClr val="FDFCD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PROFESSIONAL POWERPOINT TEMPLATE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2102486" y="3253105"/>
            <a:ext cx="200279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FDFCD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20XX-03-15</a:t>
            </a:r>
          </a:p>
        </p:txBody>
      </p:sp>
      <p:sp>
        <p:nvSpPr>
          <p:cNvPr id="10" name="矩形 9"/>
          <p:cNvSpPr/>
          <p:nvPr/>
        </p:nvSpPr>
        <p:spPr>
          <a:xfrm>
            <a:off x="7907654" y="3229610"/>
            <a:ext cx="2352081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000">
                <a:solidFill>
                  <a:srgbClr val="FDFCD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sz="2000">
                <a:solidFill>
                  <a:srgbClr val="FDFCD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2000" dirty="0">
              <a:solidFill>
                <a:srgbClr val="FDFCD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2000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燕尾形 5"/>
          <p:cNvSpPr/>
          <p:nvPr/>
        </p:nvSpPr>
        <p:spPr>
          <a:xfrm>
            <a:off x="1631531" y="1764442"/>
            <a:ext cx="2002971" cy="711200"/>
          </a:xfrm>
          <a:prstGeom prst="chevron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燕尾形 7"/>
          <p:cNvSpPr/>
          <p:nvPr/>
        </p:nvSpPr>
        <p:spPr>
          <a:xfrm>
            <a:off x="3913380" y="1764442"/>
            <a:ext cx="2002971" cy="711200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6283745" y="1764442"/>
            <a:ext cx="2002971" cy="711200"/>
          </a:xfrm>
          <a:prstGeom prst="chevron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燕尾形 10"/>
          <p:cNvSpPr/>
          <p:nvPr/>
        </p:nvSpPr>
        <p:spPr>
          <a:xfrm>
            <a:off x="8654110" y="1764442"/>
            <a:ext cx="2002971" cy="711200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229723" y="2822147"/>
            <a:ext cx="8066838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单击此处添加您的文字内容。本模板的所有素材和逻辑图表，均可自由编辑替换和移动。作品中目录框架完整，您可以根据实际进行增添。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084824" y="1919987"/>
            <a:ext cx="1302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步骤一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263396" y="1919987"/>
            <a:ext cx="1302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步骤二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633761" y="1919987"/>
            <a:ext cx="1302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步骤三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018290" y="1919987"/>
            <a:ext cx="1302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步骤四</a:t>
            </a:r>
          </a:p>
        </p:txBody>
      </p:sp>
      <p:sp>
        <p:nvSpPr>
          <p:cNvPr id="17" name="椭圆 16"/>
          <p:cNvSpPr/>
          <p:nvPr/>
        </p:nvSpPr>
        <p:spPr>
          <a:xfrm>
            <a:off x="2394266" y="4595923"/>
            <a:ext cx="600145" cy="600145"/>
          </a:xfrm>
          <a:prstGeom prst="ellipse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6577746" y="4595923"/>
            <a:ext cx="600145" cy="60014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2533315" y="4737090"/>
            <a:ext cx="322046" cy="317809"/>
            <a:chOff x="9786938" y="3573463"/>
            <a:chExt cx="482600" cy="476250"/>
          </a:xfrm>
          <a:solidFill>
            <a:schemeClr val="bg1"/>
          </a:solidFill>
        </p:grpSpPr>
        <p:sp>
          <p:nvSpPr>
            <p:cNvPr id="20" name="Freeform 107"/>
            <p:cNvSpPr>
              <a:spLocks noEditPoints="1"/>
            </p:cNvSpPr>
            <p:nvPr/>
          </p:nvSpPr>
          <p:spPr bwMode="auto">
            <a:xfrm>
              <a:off x="9786938" y="3573463"/>
              <a:ext cx="325437" cy="319087"/>
            </a:xfrm>
            <a:custGeom>
              <a:avLst/>
              <a:gdLst>
                <a:gd name="T0" fmla="*/ 99 w 129"/>
                <a:gd name="T1" fmla="*/ 118 h 129"/>
                <a:gd name="T2" fmla="*/ 95 w 129"/>
                <a:gd name="T3" fmla="*/ 102 h 129"/>
                <a:gd name="T4" fmla="*/ 101 w 129"/>
                <a:gd name="T5" fmla="*/ 96 h 129"/>
                <a:gd name="T6" fmla="*/ 117 w 129"/>
                <a:gd name="T7" fmla="*/ 100 h 129"/>
                <a:gd name="T8" fmla="*/ 122 w 129"/>
                <a:gd name="T9" fmla="*/ 98 h 129"/>
                <a:gd name="T10" fmla="*/ 128 w 129"/>
                <a:gd name="T11" fmla="*/ 83 h 129"/>
                <a:gd name="T12" fmla="*/ 126 w 129"/>
                <a:gd name="T13" fmla="*/ 78 h 129"/>
                <a:gd name="T14" fmla="*/ 112 w 129"/>
                <a:gd name="T15" fmla="*/ 70 h 129"/>
                <a:gd name="T16" fmla="*/ 113 w 129"/>
                <a:gd name="T17" fmla="*/ 65 h 129"/>
                <a:gd name="T18" fmla="*/ 112 w 129"/>
                <a:gd name="T19" fmla="*/ 61 h 129"/>
                <a:gd name="T20" fmla="*/ 126 w 129"/>
                <a:gd name="T21" fmla="*/ 52 h 129"/>
                <a:gd name="T22" fmla="*/ 128 w 129"/>
                <a:gd name="T23" fmla="*/ 47 h 129"/>
                <a:gd name="T24" fmla="*/ 122 w 129"/>
                <a:gd name="T25" fmla="*/ 33 h 129"/>
                <a:gd name="T26" fmla="*/ 117 w 129"/>
                <a:gd name="T27" fmla="*/ 30 h 129"/>
                <a:gd name="T28" fmla="*/ 102 w 129"/>
                <a:gd name="T29" fmla="*/ 34 h 129"/>
                <a:gd name="T30" fmla="*/ 95 w 129"/>
                <a:gd name="T31" fmla="*/ 28 h 129"/>
                <a:gd name="T32" fmla="*/ 99 w 129"/>
                <a:gd name="T33" fmla="*/ 12 h 129"/>
                <a:gd name="T34" fmla="*/ 97 w 129"/>
                <a:gd name="T35" fmla="*/ 8 h 129"/>
                <a:gd name="T36" fmla="*/ 82 w 129"/>
                <a:gd name="T37" fmla="*/ 1 h 129"/>
                <a:gd name="T38" fmla="*/ 77 w 129"/>
                <a:gd name="T39" fmla="*/ 3 h 129"/>
                <a:gd name="T40" fmla="*/ 69 w 129"/>
                <a:gd name="T41" fmla="*/ 17 h 129"/>
                <a:gd name="T42" fmla="*/ 60 w 129"/>
                <a:gd name="T43" fmla="*/ 17 h 129"/>
                <a:gd name="T44" fmla="*/ 52 w 129"/>
                <a:gd name="T45" fmla="*/ 3 h 129"/>
                <a:gd name="T46" fmla="*/ 47 w 129"/>
                <a:gd name="T47" fmla="*/ 1 h 129"/>
                <a:gd name="T48" fmla="*/ 32 w 129"/>
                <a:gd name="T49" fmla="*/ 7 h 129"/>
                <a:gd name="T50" fmla="*/ 30 w 129"/>
                <a:gd name="T51" fmla="*/ 12 h 129"/>
                <a:gd name="T52" fmla="*/ 34 w 129"/>
                <a:gd name="T53" fmla="*/ 27 h 129"/>
                <a:gd name="T54" fmla="*/ 27 w 129"/>
                <a:gd name="T55" fmla="*/ 34 h 129"/>
                <a:gd name="T56" fmla="*/ 12 w 129"/>
                <a:gd name="T57" fmla="*/ 30 h 129"/>
                <a:gd name="T58" fmla="*/ 7 w 129"/>
                <a:gd name="T59" fmla="*/ 32 h 129"/>
                <a:gd name="T60" fmla="*/ 1 w 129"/>
                <a:gd name="T61" fmla="*/ 47 h 129"/>
                <a:gd name="T62" fmla="*/ 2 w 129"/>
                <a:gd name="T63" fmla="*/ 52 h 129"/>
                <a:gd name="T64" fmla="*/ 16 w 129"/>
                <a:gd name="T65" fmla="*/ 60 h 129"/>
                <a:gd name="T66" fmla="*/ 16 w 129"/>
                <a:gd name="T67" fmla="*/ 65 h 129"/>
                <a:gd name="T68" fmla="*/ 16 w 129"/>
                <a:gd name="T69" fmla="*/ 69 h 129"/>
                <a:gd name="T70" fmla="*/ 2 w 129"/>
                <a:gd name="T71" fmla="*/ 77 h 129"/>
                <a:gd name="T72" fmla="*/ 0 w 129"/>
                <a:gd name="T73" fmla="*/ 82 h 129"/>
                <a:gd name="T74" fmla="*/ 7 w 129"/>
                <a:gd name="T75" fmla="*/ 97 h 129"/>
                <a:gd name="T76" fmla="*/ 11 w 129"/>
                <a:gd name="T77" fmla="*/ 99 h 129"/>
                <a:gd name="T78" fmla="*/ 27 w 129"/>
                <a:gd name="T79" fmla="*/ 95 h 129"/>
                <a:gd name="T80" fmla="*/ 33 w 129"/>
                <a:gd name="T81" fmla="*/ 102 h 129"/>
                <a:gd name="T82" fmla="*/ 29 w 129"/>
                <a:gd name="T83" fmla="*/ 118 h 129"/>
                <a:gd name="T84" fmla="*/ 31 w 129"/>
                <a:gd name="T85" fmla="*/ 122 h 129"/>
                <a:gd name="T86" fmla="*/ 46 w 129"/>
                <a:gd name="T87" fmla="*/ 128 h 129"/>
                <a:gd name="T88" fmla="*/ 51 w 129"/>
                <a:gd name="T89" fmla="*/ 127 h 129"/>
                <a:gd name="T90" fmla="*/ 59 w 129"/>
                <a:gd name="T91" fmla="*/ 113 h 129"/>
                <a:gd name="T92" fmla="*/ 68 w 129"/>
                <a:gd name="T93" fmla="*/ 113 h 129"/>
                <a:gd name="T94" fmla="*/ 77 w 129"/>
                <a:gd name="T95" fmla="*/ 127 h 129"/>
                <a:gd name="T96" fmla="*/ 80 w 129"/>
                <a:gd name="T97" fmla="*/ 129 h 129"/>
                <a:gd name="T98" fmla="*/ 82 w 129"/>
                <a:gd name="T99" fmla="*/ 129 h 129"/>
                <a:gd name="T100" fmla="*/ 96 w 129"/>
                <a:gd name="T101" fmla="*/ 123 h 129"/>
                <a:gd name="T102" fmla="*/ 99 w 129"/>
                <a:gd name="T103" fmla="*/ 118 h 129"/>
                <a:gd name="T104" fmla="*/ 75 w 129"/>
                <a:gd name="T105" fmla="*/ 76 h 129"/>
                <a:gd name="T106" fmla="*/ 53 w 129"/>
                <a:gd name="T107" fmla="*/ 76 h 129"/>
                <a:gd name="T108" fmla="*/ 48 w 129"/>
                <a:gd name="T109" fmla="*/ 65 h 129"/>
                <a:gd name="T110" fmla="*/ 53 w 129"/>
                <a:gd name="T111" fmla="*/ 54 h 129"/>
                <a:gd name="T112" fmla="*/ 64 w 129"/>
                <a:gd name="T113" fmla="*/ 49 h 129"/>
                <a:gd name="T114" fmla="*/ 75 w 129"/>
                <a:gd name="T115" fmla="*/ 54 h 129"/>
                <a:gd name="T116" fmla="*/ 80 w 129"/>
                <a:gd name="T117" fmla="*/ 65 h 129"/>
                <a:gd name="T118" fmla="*/ 75 w 129"/>
                <a:gd name="T119" fmla="*/ 76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9" h="129">
                  <a:moveTo>
                    <a:pt x="99" y="118"/>
                  </a:moveTo>
                  <a:cubicBezTo>
                    <a:pt x="95" y="102"/>
                    <a:pt x="95" y="102"/>
                    <a:pt x="95" y="102"/>
                  </a:cubicBezTo>
                  <a:cubicBezTo>
                    <a:pt x="97" y="100"/>
                    <a:pt x="99" y="98"/>
                    <a:pt x="101" y="96"/>
                  </a:cubicBezTo>
                  <a:cubicBezTo>
                    <a:pt x="117" y="100"/>
                    <a:pt x="117" y="100"/>
                    <a:pt x="117" y="100"/>
                  </a:cubicBezTo>
                  <a:cubicBezTo>
                    <a:pt x="119" y="100"/>
                    <a:pt x="121" y="99"/>
                    <a:pt x="122" y="98"/>
                  </a:cubicBezTo>
                  <a:cubicBezTo>
                    <a:pt x="128" y="83"/>
                    <a:pt x="128" y="83"/>
                    <a:pt x="128" y="83"/>
                  </a:cubicBezTo>
                  <a:cubicBezTo>
                    <a:pt x="128" y="81"/>
                    <a:pt x="128" y="79"/>
                    <a:pt x="126" y="78"/>
                  </a:cubicBezTo>
                  <a:cubicBezTo>
                    <a:pt x="112" y="70"/>
                    <a:pt x="112" y="70"/>
                    <a:pt x="112" y="70"/>
                  </a:cubicBezTo>
                  <a:cubicBezTo>
                    <a:pt x="112" y="68"/>
                    <a:pt x="113" y="66"/>
                    <a:pt x="113" y="65"/>
                  </a:cubicBezTo>
                  <a:cubicBezTo>
                    <a:pt x="113" y="64"/>
                    <a:pt x="112" y="62"/>
                    <a:pt x="112" y="61"/>
                  </a:cubicBezTo>
                  <a:cubicBezTo>
                    <a:pt x="126" y="52"/>
                    <a:pt x="126" y="52"/>
                    <a:pt x="126" y="52"/>
                  </a:cubicBezTo>
                  <a:cubicBezTo>
                    <a:pt x="128" y="51"/>
                    <a:pt x="129" y="49"/>
                    <a:pt x="128" y="47"/>
                  </a:cubicBezTo>
                  <a:cubicBezTo>
                    <a:pt x="122" y="33"/>
                    <a:pt x="122" y="33"/>
                    <a:pt x="122" y="33"/>
                  </a:cubicBezTo>
                  <a:cubicBezTo>
                    <a:pt x="121" y="31"/>
                    <a:pt x="119" y="30"/>
                    <a:pt x="117" y="30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0" y="32"/>
                    <a:pt x="97" y="30"/>
                    <a:pt x="95" y="28"/>
                  </a:cubicBezTo>
                  <a:cubicBezTo>
                    <a:pt x="99" y="12"/>
                    <a:pt x="99" y="12"/>
                    <a:pt x="99" y="12"/>
                  </a:cubicBezTo>
                  <a:cubicBezTo>
                    <a:pt x="100" y="10"/>
                    <a:pt x="99" y="8"/>
                    <a:pt x="97" y="8"/>
                  </a:cubicBezTo>
                  <a:cubicBezTo>
                    <a:pt x="82" y="1"/>
                    <a:pt x="82" y="1"/>
                    <a:pt x="82" y="1"/>
                  </a:cubicBezTo>
                  <a:cubicBezTo>
                    <a:pt x="80" y="1"/>
                    <a:pt x="78" y="1"/>
                    <a:pt x="77" y="3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6" y="16"/>
                    <a:pt x="63" y="16"/>
                    <a:pt x="60" y="17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51" y="1"/>
                    <a:pt x="49" y="0"/>
                    <a:pt x="47" y="1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0" y="8"/>
                    <a:pt x="29" y="10"/>
                    <a:pt x="30" y="12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1" y="29"/>
                    <a:pt x="29" y="32"/>
                    <a:pt x="27" y="34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0" y="29"/>
                    <a:pt x="8" y="30"/>
                    <a:pt x="7" y="32"/>
                  </a:cubicBezTo>
                  <a:cubicBezTo>
                    <a:pt x="1" y="47"/>
                    <a:pt x="1" y="47"/>
                    <a:pt x="1" y="47"/>
                  </a:cubicBezTo>
                  <a:cubicBezTo>
                    <a:pt x="0" y="49"/>
                    <a:pt x="1" y="51"/>
                    <a:pt x="2" y="52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16" y="62"/>
                    <a:pt x="16" y="63"/>
                    <a:pt x="16" y="65"/>
                  </a:cubicBezTo>
                  <a:cubicBezTo>
                    <a:pt x="16" y="66"/>
                    <a:pt x="16" y="68"/>
                    <a:pt x="16" y="69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0" y="78"/>
                    <a:pt x="0" y="80"/>
                    <a:pt x="0" y="82"/>
                  </a:cubicBezTo>
                  <a:cubicBezTo>
                    <a:pt x="7" y="97"/>
                    <a:pt x="7" y="97"/>
                    <a:pt x="7" y="97"/>
                  </a:cubicBezTo>
                  <a:cubicBezTo>
                    <a:pt x="7" y="99"/>
                    <a:pt x="9" y="100"/>
                    <a:pt x="11" y="99"/>
                  </a:cubicBezTo>
                  <a:cubicBezTo>
                    <a:pt x="27" y="95"/>
                    <a:pt x="27" y="95"/>
                    <a:pt x="27" y="95"/>
                  </a:cubicBezTo>
                  <a:cubicBezTo>
                    <a:pt x="29" y="98"/>
                    <a:pt x="31" y="100"/>
                    <a:pt x="33" y="102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29" y="119"/>
                    <a:pt x="30" y="121"/>
                    <a:pt x="31" y="122"/>
                  </a:cubicBezTo>
                  <a:cubicBezTo>
                    <a:pt x="46" y="128"/>
                    <a:pt x="46" y="128"/>
                    <a:pt x="46" y="128"/>
                  </a:cubicBezTo>
                  <a:cubicBezTo>
                    <a:pt x="48" y="129"/>
                    <a:pt x="50" y="129"/>
                    <a:pt x="51" y="127"/>
                  </a:cubicBezTo>
                  <a:cubicBezTo>
                    <a:pt x="59" y="113"/>
                    <a:pt x="59" y="113"/>
                    <a:pt x="59" y="113"/>
                  </a:cubicBezTo>
                  <a:cubicBezTo>
                    <a:pt x="62" y="113"/>
                    <a:pt x="65" y="113"/>
                    <a:pt x="68" y="113"/>
                  </a:cubicBezTo>
                  <a:cubicBezTo>
                    <a:pt x="77" y="127"/>
                    <a:pt x="77" y="127"/>
                    <a:pt x="77" y="127"/>
                  </a:cubicBezTo>
                  <a:cubicBezTo>
                    <a:pt x="77" y="128"/>
                    <a:pt x="79" y="129"/>
                    <a:pt x="80" y="129"/>
                  </a:cubicBezTo>
                  <a:cubicBezTo>
                    <a:pt x="81" y="129"/>
                    <a:pt x="81" y="129"/>
                    <a:pt x="82" y="129"/>
                  </a:cubicBezTo>
                  <a:cubicBezTo>
                    <a:pt x="96" y="123"/>
                    <a:pt x="96" y="123"/>
                    <a:pt x="96" y="123"/>
                  </a:cubicBezTo>
                  <a:cubicBezTo>
                    <a:pt x="98" y="122"/>
                    <a:pt x="99" y="120"/>
                    <a:pt x="99" y="118"/>
                  </a:cubicBezTo>
                  <a:close/>
                  <a:moveTo>
                    <a:pt x="75" y="76"/>
                  </a:moveTo>
                  <a:cubicBezTo>
                    <a:pt x="69" y="82"/>
                    <a:pt x="59" y="82"/>
                    <a:pt x="53" y="76"/>
                  </a:cubicBezTo>
                  <a:cubicBezTo>
                    <a:pt x="50" y="73"/>
                    <a:pt x="48" y="69"/>
                    <a:pt x="48" y="65"/>
                  </a:cubicBezTo>
                  <a:cubicBezTo>
                    <a:pt x="48" y="61"/>
                    <a:pt x="50" y="57"/>
                    <a:pt x="53" y="54"/>
                  </a:cubicBezTo>
                  <a:cubicBezTo>
                    <a:pt x="56" y="51"/>
                    <a:pt x="60" y="49"/>
                    <a:pt x="64" y="49"/>
                  </a:cubicBezTo>
                  <a:cubicBezTo>
                    <a:pt x="68" y="49"/>
                    <a:pt x="72" y="51"/>
                    <a:pt x="75" y="54"/>
                  </a:cubicBezTo>
                  <a:cubicBezTo>
                    <a:pt x="78" y="57"/>
                    <a:pt x="80" y="61"/>
                    <a:pt x="80" y="65"/>
                  </a:cubicBezTo>
                  <a:cubicBezTo>
                    <a:pt x="80" y="69"/>
                    <a:pt x="78" y="73"/>
                    <a:pt x="75" y="7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  <p:sp>
          <p:nvSpPr>
            <p:cNvPr id="21" name="Freeform 108"/>
            <p:cNvSpPr>
              <a:spLocks noEditPoints="1"/>
            </p:cNvSpPr>
            <p:nvPr/>
          </p:nvSpPr>
          <p:spPr bwMode="auto">
            <a:xfrm>
              <a:off x="10028238" y="3813175"/>
              <a:ext cx="241300" cy="236538"/>
            </a:xfrm>
            <a:custGeom>
              <a:avLst/>
              <a:gdLst>
                <a:gd name="T0" fmla="*/ 96 w 96"/>
                <a:gd name="T1" fmla="*/ 42 h 96"/>
                <a:gd name="T2" fmla="*/ 93 w 96"/>
                <a:gd name="T3" fmla="*/ 38 h 96"/>
                <a:gd name="T4" fmla="*/ 82 w 96"/>
                <a:gd name="T5" fmla="*/ 36 h 96"/>
                <a:gd name="T6" fmla="*/ 81 w 96"/>
                <a:gd name="T7" fmla="*/ 34 h 96"/>
                <a:gd name="T8" fmla="*/ 80 w 96"/>
                <a:gd name="T9" fmla="*/ 32 h 96"/>
                <a:gd name="T10" fmla="*/ 86 w 96"/>
                <a:gd name="T11" fmla="*/ 23 h 96"/>
                <a:gd name="T12" fmla="*/ 86 w 96"/>
                <a:gd name="T13" fmla="*/ 18 h 96"/>
                <a:gd name="T14" fmla="*/ 78 w 96"/>
                <a:gd name="T15" fmla="*/ 10 h 96"/>
                <a:gd name="T16" fmla="*/ 73 w 96"/>
                <a:gd name="T17" fmla="*/ 9 h 96"/>
                <a:gd name="T18" fmla="*/ 64 w 96"/>
                <a:gd name="T19" fmla="*/ 16 h 96"/>
                <a:gd name="T20" fmla="*/ 59 w 96"/>
                <a:gd name="T21" fmla="*/ 14 h 96"/>
                <a:gd name="T22" fmla="*/ 58 w 96"/>
                <a:gd name="T23" fmla="*/ 3 h 96"/>
                <a:gd name="T24" fmla="*/ 54 w 96"/>
                <a:gd name="T25" fmla="*/ 0 h 96"/>
                <a:gd name="T26" fmla="*/ 42 w 96"/>
                <a:gd name="T27" fmla="*/ 0 h 96"/>
                <a:gd name="T28" fmla="*/ 38 w 96"/>
                <a:gd name="T29" fmla="*/ 3 h 96"/>
                <a:gd name="T30" fmla="*/ 37 w 96"/>
                <a:gd name="T31" fmla="*/ 14 h 96"/>
                <a:gd name="T32" fmla="*/ 34 w 96"/>
                <a:gd name="T33" fmla="*/ 15 h 96"/>
                <a:gd name="T34" fmla="*/ 32 w 96"/>
                <a:gd name="T35" fmla="*/ 16 h 96"/>
                <a:gd name="T36" fmla="*/ 23 w 96"/>
                <a:gd name="T37" fmla="*/ 10 h 96"/>
                <a:gd name="T38" fmla="*/ 18 w 96"/>
                <a:gd name="T39" fmla="*/ 10 h 96"/>
                <a:gd name="T40" fmla="*/ 10 w 96"/>
                <a:gd name="T41" fmla="*/ 18 h 96"/>
                <a:gd name="T42" fmla="*/ 10 w 96"/>
                <a:gd name="T43" fmla="*/ 24 h 96"/>
                <a:gd name="T44" fmla="*/ 16 w 96"/>
                <a:gd name="T45" fmla="*/ 32 h 96"/>
                <a:gd name="T46" fmla="*/ 14 w 96"/>
                <a:gd name="T47" fmla="*/ 37 h 96"/>
                <a:gd name="T48" fmla="*/ 4 w 96"/>
                <a:gd name="T49" fmla="*/ 38 h 96"/>
                <a:gd name="T50" fmla="*/ 0 w 96"/>
                <a:gd name="T51" fmla="*/ 42 h 96"/>
                <a:gd name="T52" fmla="*/ 0 w 96"/>
                <a:gd name="T53" fmla="*/ 54 h 96"/>
                <a:gd name="T54" fmla="*/ 4 w 96"/>
                <a:gd name="T55" fmla="*/ 58 h 96"/>
                <a:gd name="T56" fmla="*/ 14 w 96"/>
                <a:gd name="T57" fmla="*/ 59 h 96"/>
                <a:gd name="T58" fmla="*/ 15 w 96"/>
                <a:gd name="T59" fmla="*/ 62 h 96"/>
                <a:gd name="T60" fmla="*/ 16 w 96"/>
                <a:gd name="T61" fmla="*/ 64 h 96"/>
                <a:gd name="T62" fmla="*/ 10 w 96"/>
                <a:gd name="T63" fmla="*/ 73 h 96"/>
                <a:gd name="T64" fmla="*/ 10 w 96"/>
                <a:gd name="T65" fmla="*/ 78 h 96"/>
                <a:gd name="T66" fmla="*/ 19 w 96"/>
                <a:gd name="T67" fmla="*/ 86 h 96"/>
                <a:gd name="T68" fmla="*/ 24 w 96"/>
                <a:gd name="T69" fmla="*/ 86 h 96"/>
                <a:gd name="T70" fmla="*/ 32 w 96"/>
                <a:gd name="T71" fmla="*/ 80 h 96"/>
                <a:gd name="T72" fmla="*/ 37 w 96"/>
                <a:gd name="T73" fmla="*/ 82 h 96"/>
                <a:gd name="T74" fmla="*/ 39 w 96"/>
                <a:gd name="T75" fmla="*/ 93 h 96"/>
                <a:gd name="T76" fmla="*/ 43 w 96"/>
                <a:gd name="T77" fmla="*/ 96 h 96"/>
                <a:gd name="T78" fmla="*/ 43 w 96"/>
                <a:gd name="T79" fmla="*/ 96 h 96"/>
                <a:gd name="T80" fmla="*/ 54 w 96"/>
                <a:gd name="T81" fmla="*/ 96 h 96"/>
                <a:gd name="T82" fmla="*/ 58 w 96"/>
                <a:gd name="T83" fmla="*/ 92 h 96"/>
                <a:gd name="T84" fmla="*/ 60 w 96"/>
                <a:gd name="T85" fmla="*/ 82 h 96"/>
                <a:gd name="T86" fmla="*/ 62 w 96"/>
                <a:gd name="T87" fmla="*/ 81 h 96"/>
                <a:gd name="T88" fmla="*/ 64 w 96"/>
                <a:gd name="T89" fmla="*/ 80 h 96"/>
                <a:gd name="T90" fmla="*/ 73 w 96"/>
                <a:gd name="T91" fmla="*/ 86 h 96"/>
                <a:gd name="T92" fmla="*/ 78 w 96"/>
                <a:gd name="T93" fmla="*/ 86 h 96"/>
                <a:gd name="T94" fmla="*/ 86 w 96"/>
                <a:gd name="T95" fmla="*/ 77 h 96"/>
                <a:gd name="T96" fmla="*/ 87 w 96"/>
                <a:gd name="T97" fmla="*/ 72 h 96"/>
                <a:gd name="T98" fmla="*/ 80 w 96"/>
                <a:gd name="T99" fmla="*/ 64 h 96"/>
                <a:gd name="T100" fmla="*/ 82 w 96"/>
                <a:gd name="T101" fmla="*/ 59 h 96"/>
                <a:gd name="T102" fmla="*/ 93 w 96"/>
                <a:gd name="T103" fmla="*/ 57 h 96"/>
                <a:gd name="T104" fmla="*/ 96 w 96"/>
                <a:gd name="T105" fmla="*/ 53 h 96"/>
                <a:gd name="T106" fmla="*/ 96 w 96"/>
                <a:gd name="T107" fmla="*/ 42 h 96"/>
                <a:gd name="T108" fmla="*/ 56 w 96"/>
                <a:gd name="T109" fmla="*/ 51 h 96"/>
                <a:gd name="T110" fmla="*/ 45 w 96"/>
                <a:gd name="T111" fmla="*/ 55 h 96"/>
                <a:gd name="T112" fmla="*/ 41 w 96"/>
                <a:gd name="T113" fmla="*/ 45 h 96"/>
                <a:gd name="T114" fmla="*/ 48 w 96"/>
                <a:gd name="T115" fmla="*/ 40 h 96"/>
                <a:gd name="T116" fmla="*/ 51 w 96"/>
                <a:gd name="T117" fmla="*/ 40 h 96"/>
                <a:gd name="T118" fmla="*/ 56 w 96"/>
                <a:gd name="T119" fmla="*/ 45 h 96"/>
                <a:gd name="T120" fmla="*/ 56 w 96"/>
                <a:gd name="T121" fmla="*/ 5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6" h="96">
                  <a:moveTo>
                    <a:pt x="96" y="42"/>
                  </a:moveTo>
                  <a:cubicBezTo>
                    <a:pt x="96" y="40"/>
                    <a:pt x="95" y="38"/>
                    <a:pt x="93" y="38"/>
                  </a:cubicBezTo>
                  <a:cubicBezTo>
                    <a:pt x="82" y="36"/>
                    <a:pt x="82" y="36"/>
                    <a:pt x="82" y="36"/>
                  </a:cubicBezTo>
                  <a:cubicBezTo>
                    <a:pt x="82" y="36"/>
                    <a:pt x="81" y="35"/>
                    <a:pt x="81" y="34"/>
                  </a:cubicBezTo>
                  <a:cubicBezTo>
                    <a:pt x="81" y="33"/>
                    <a:pt x="80" y="32"/>
                    <a:pt x="80" y="32"/>
                  </a:cubicBezTo>
                  <a:cubicBezTo>
                    <a:pt x="86" y="23"/>
                    <a:pt x="86" y="23"/>
                    <a:pt x="86" y="23"/>
                  </a:cubicBezTo>
                  <a:cubicBezTo>
                    <a:pt x="88" y="21"/>
                    <a:pt x="87" y="19"/>
                    <a:pt x="86" y="18"/>
                  </a:cubicBezTo>
                  <a:cubicBezTo>
                    <a:pt x="78" y="10"/>
                    <a:pt x="78" y="10"/>
                    <a:pt x="78" y="10"/>
                  </a:cubicBezTo>
                  <a:cubicBezTo>
                    <a:pt x="76" y="8"/>
                    <a:pt x="74" y="8"/>
                    <a:pt x="73" y="9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62" y="15"/>
                    <a:pt x="61" y="14"/>
                    <a:pt x="59" y="14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7" y="1"/>
                    <a:pt x="55" y="0"/>
                    <a:pt x="54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0" y="0"/>
                    <a:pt x="38" y="1"/>
                    <a:pt x="38" y="3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6" y="14"/>
                    <a:pt x="35" y="15"/>
                    <a:pt x="34" y="15"/>
                  </a:cubicBezTo>
                  <a:cubicBezTo>
                    <a:pt x="33" y="15"/>
                    <a:pt x="33" y="16"/>
                    <a:pt x="32" y="16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2" y="9"/>
                    <a:pt x="19" y="9"/>
                    <a:pt x="18" y="1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9" y="20"/>
                    <a:pt x="8" y="22"/>
                    <a:pt x="10" y="24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4"/>
                    <a:pt x="15" y="35"/>
                    <a:pt x="14" y="37"/>
                  </a:cubicBezTo>
                  <a:cubicBezTo>
                    <a:pt x="4" y="38"/>
                    <a:pt x="4" y="38"/>
                    <a:pt x="4" y="38"/>
                  </a:cubicBezTo>
                  <a:cubicBezTo>
                    <a:pt x="2" y="39"/>
                    <a:pt x="0" y="40"/>
                    <a:pt x="0" y="4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6"/>
                    <a:pt x="2" y="58"/>
                    <a:pt x="4" y="58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5" y="60"/>
                    <a:pt x="15" y="61"/>
                    <a:pt x="15" y="62"/>
                  </a:cubicBezTo>
                  <a:cubicBezTo>
                    <a:pt x="16" y="63"/>
                    <a:pt x="16" y="63"/>
                    <a:pt x="16" y="64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9" y="74"/>
                    <a:pt x="9" y="77"/>
                    <a:pt x="10" y="78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20" y="87"/>
                    <a:pt x="22" y="88"/>
                    <a:pt x="24" y="86"/>
                  </a:cubicBezTo>
                  <a:cubicBezTo>
                    <a:pt x="32" y="80"/>
                    <a:pt x="32" y="80"/>
                    <a:pt x="32" y="80"/>
                  </a:cubicBezTo>
                  <a:cubicBezTo>
                    <a:pt x="34" y="81"/>
                    <a:pt x="35" y="81"/>
                    <a:pt x="37" y="82"/>
                  </a:cubicBezTo>
                  <a:cubicBezTo>
                    <a:pt x="39" y="93"/>
                    <a:pt x="39" y="93"/>
                    <a:pt x="39" y="93"/>
                  </a:cubicBezTo>
                  <a:cubicBezTo>
                    <a:pt x="39" y="94"/>
                    <a:pt x="41" y="96"/>
                    <a:pt x="43" y="96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6" y="96"/>
                    <a:pt x="58" y="94"/>
                    <a:pt x="58" y="92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0" y="81"/>
                    <a:pt x="61" y="81"/>
                    <a:pt x="62" y="81"/>
                  </a:cubicBezTo>
                  <a:cubicBezTo>
                    <a:pt x="63" y="80"/>
                    <a:pt x="64" y="80"/>
                    <a:pt x="64" y="80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5" y="87"/>
                    <a:pt x="77" y="87"/>
                    <a:pt x="78" y="86"/>
                  </a:cubicBezTo>
                  <a:cubicBezTo>
                    <a:pt x="86" y="77"/>
                    <a:pt x="86" y="77"/>
                    <a:pt x="86" y="77"/>
                  </a:cubicBezTo>
                  <a:cubicBezTo>
                    <a:pt x="88" y="76"/>
                    <a:pt x="88" y="74"/>
                    <a:pt x="87" y="72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1" y="62"/>
                    <a:pt x="82" y="61"/>
                    <a:pt x="82" y="59"/>
                  </a:cubicBezTo>
                  <a:cubicBezTo>
                    <a:pt x="93" y="57"/>
                    <a:pt x="93" y="57"/>
                    <a:pt x="93" y="57"/>
                  </a:cubicBezTo>
                  <a:cubicBezTo>
                    <a:pt x="95" y="57"/>
                    <a:pt x="96" y="55"/>
                    <a:pt x="96" y="53"/>
                  </a:cubicBezTo>
                  <a:lnTo>
                    <a:pt x="96" y="42"/>
                  </a:lnTo>
                  <a:close/>
                  <a:moveTo>
                    <a:pt x="56" y="51"/>
                  </a:moveTo>
                  <a:cubicBezTo>
                    <a:pt x="54" y="55"/>
                    <a:pt x="49" y="57"/>
                    <a:pt x="45" y="55"/>
                  </a:cubicBezTo>
                  <a:cubicBezTo>
                    <a:pt x="41" y="54"/>
                    <a:pt x="39" y="49"/>
                    <a:pt x="41" y="45"/>
                  </a:cubicBezTo>
                  <a:cubicBezTo>
                    <a:pt x="42" y="42"/>
                    <a:pt x="45" y="40"/>
                    <a:pt x="48" y="40"/>
                  </a:cubicBezTo>
                  <a:cubicBezTo>
                    <a:pt x="49" y="40"/>
                    <a:pt x="50" y="40"/>
                    <a:pt x="51" y="40"/>
                  </a:cubicBezTo>
                  <a:cubicBezTo>
                    <a:pt x="53" y="41"/>
                    <a:pt x="55" y="43"/>
                    <a:pt x="56" y="45"/>
                  </a:cubicBezTo>
                  <a:cubicBezTo>
                    <a:pt x="56" y="47"/>
                    <a:pt x="56" y="49"/>
                    <a:pt x="56" y="5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80296" tIns="40148" rIns="80296" bIns="40148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CN" altLang="en-US" sz="1580">
                <a:solidFill>
                  <a:prstClr val="black"/>
                </a:solidFill>
                <a:latin typeface="Calibri" panose="020F0502020204030204"/>
                <a:ea typeface="微软雅黑" panose="020B0503020204020204" pitchFamily="34" charset="-122"/>
              </a:endParaRPr>
            </a:p>
          </p:txBody>
        </p:sp>
      </p:grpSp>
      <p:sp>
        <p:nvSpPr>
          <p:cNvPr id="22" name="Freeform 72"/>
          <p:cNvSpPr>
            <a:spLocks noEditPoints="1"/>
          </p:cNvSpPr>
          <p:nvPr/>
        </p:nvSpPr>
        <p:spPr bwMode="auto">
          <a:xfrm>
            <a:off x="6700384" y="4763511"/>
            <a:ext cx="354867" cy="264967"/>
          </a:xfrm>
          <a:custGeom>
            <a:avLst/>
            <a:gdLst>
              <a:gd name="T0" fmla="*/ 144 w 192"/>
              <a:gd name="T1" fmla="*/ 0 h 144"/>
              <a:gd name="T2" fmla="*/ 80 w 192"/>
              <a:gd name="T3" fmla="*/ 16 h 144"/>
              <a:gd name="T4" fmla="*/ 8 w 192"/>
              <a:gd name="T5" fmla="*/ 39 h 144"/>
              <a:gd name="T6" fmla="*/ 24 w 192"/>
              <a:gd name="T7" fmla="*/ 144 h 144"/>
              <a:gd name="T8" fmla="*/ 44 w 192"/>
              <a:gd name="T9" fmla="*/ 133 h 144"/>
              <a:gd name="T10" fmla="*/ 125 w 192"/>
              <a:gd name="T11" fmla="*/ 80 h 144"/>
              <a:gd name="T12" fmla="*/ 149 w 192"/>
              <a:gd name="T13" fmla="*/ 134 h 144"/>
              <a:gd name="T14" fmla="*/ 192 w 192"/>
              <a:gd name="T15" fmla="*/ 119 h 144"/>
              <a:gd name="T16" fmla="*/ 60 w 192"/>
              <a:gd name="T17" fmla="*/ 48 h 144"/>
              <a:gd name="T18" fmla="*/ 48 w 192"/>
              <a:gd name="T19" fmla="*/ 60 h 144"/>
              <a:gd name="T20" fmla="*/ 40 w 192"/>
              <a:gd name="T21" fmla="*/ 60 h 144"/>
              <a:gd name="T22" fmla="*/ 28 w 192"/>
              <a:gd name="T23" fmla="*/ 48 h 144"/>
              <a:gd name="T24" fmla="*/ 28 w 192"/>
              <a:gd name="T25" fmla="*/ 40 h 144"/>
              <a:gd name="T26" fmla="*/ 40 w 192"/>
              <a:gd name="T27" fmla="*/ 28 h 144"/>
              <a:gd name="T28" fmla="*/ 48 w 192"/>
              <a:gd name="T29" fmla="*/ 28 h 144"/>
              <a:gd name="T30" fmla="*/ 60 w 192"/>
              <a:gd name="T31" fmla="*/ 40 h 144"/>
              <a:gd name="T32" fmla="*/ 60 w 192"/>
              <a:gd name="T33" fmla="*/ 48 h 144"/>
              <a:gd name="T34" fmla="*/ 84 w 192"/>
              <a:gd name="T35" fmla="*/ 56 h 144"/>
              <a:gd name="T36" fmla="*/ 84 w 192"/>
              <a:gd name="T37" fmla="*/ 48 h 144"/>
              <a:gd name="T38" fmla="*/ 112 w 192"/>
              <a:gd name="T39" fmla="*/ 52 h 144"/>
              <a:gd name="T40" fmla="*/ 124 w 192"/>
              <a:gd name="T41" fmla="*/ 40 h 144"/>
              <a:gd name="T42" fmla="*/ 124 w 192"/>
              <a:gd name="T43" fmla="*/ 32 h 144"/>
              <a:gd name="T44" fmla="*/ 136 w 192"/>
              <a:gd name="T45" fmla="*/ 36 h 144"/>
              <a:gd name="T46" fmla="*/ 124 w 192"/>
              <a:gd name="T47" fmla="*/ 40 h 144"/>
              <a:gd name="T48" fmla="*/ 132 w 192"/>
              <a:gd name="T49" fmla="*/ 64 h 144"/>
              <a:gd name="T50" fmla="*/ 132 w 192"/>
              <a:gd name="T51" fmla="*/ 56 h 144"/>
              <a:gd name="T52" fmla="*/ 144 w 192"/>
              <a:gd name="T53" fmla="*/ 60 h 144"/>
              <a:gd name="T54" fmla="*/ 148 w 192"/>
              <a:gd name="T55" fmla="*/ 32 h 144"/>
              <a:gd name="T56" fmla="*/ 148 w 192"/>
              <a:gd name="T57" fmla="*/ 24 h 144"/>
              <a:gd name="T58" fmla="*/ 160 w 192"/>
              <a:gd name="T59" fmla="*/ 28 h 144"/>
              <a:gd name="T60" fmla="*/ 148 w 192"/>
              <a:gd name="T61" fmla="*/ 32 h 144"/>
              <a:gd name="T62" fmla="*/ 156 w 192"/>
              <a:gd name="T63" fmla="*/ 56 h 144"/>
              <a:gd name="T64" fmla="*/ 156 w 192"/>
              <a:gd name="T65" fmla="*/ 48 h 144"/>
              <a:gd name="T66" fmla="*/ 168 w 192"/>
              <a:gd name="T67" fmla="*/ 5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2" h="144">
                <a:moveTo>
                  <a:pt x="184" y="40"/>
                </a:moveTo>
                <a:cubicBezTo>
                  <a:pt x="184" y="18"/>
                  <a:pt x="166" y="0"/>
                  <a:pt x="144" y="0"/>
                </a:cubicBezTo>
                <a:cubicBezTo>
                  <a:pt x="132" y="0"/>
                  <a:pt x="120" y="6"/>
                  <a:pt x="112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73" y="6"/>
                  <a:pt x="61" y="0"/>
                  <a:pt x="48" y="0"/>
                </a:cubicBezTo>
                <a:cubicBezTo>
                  <a:pt x="26" y="0"/>
                  <a:pt x="8" y="18"/>
                  <a:pt x="8" y="3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33"/>
                  <a:pt x="11" y="144"/>
                  <a:pt x="24" y="144"/>
                </a:cubicBezTo>
                <a:cubicBezTo>
                  <a:pt x="32" y="144"/>
                  <a:pt x="39" y="140"/>
                  <a:pt x="43" y="134"/>
                </a:cubicBezTo>
                <a:cubicBezTo>
                  <a:pt x="44" y="134"/>
                  <a:pt x="44" y="134"/>
                  <a:pt x="44" y="133"/>
                </a:cubicBezTo>
                <a:cubicBezTo>
                  <a:pt x="67" y="80"/>
                  <a:pt x="67" y="80"/>
                  <a:pt x="67" y="80"/>
                </a:cubicBezTo>
                <a:cubicBezTo>
                  <a:pt x="125" y="80"/>
                  <a:pt x="125" y="80"/>
                  <a:pt x="125" y="80"/>
                </a:cubicBezTo>
                <a:cubicBezTo>
                  <a:pt x="148" y="133"/>
                  <a:pt x="148" y="133"/>
                  <a:pt x="148" y="133"/>
                </a:cubicBezTo>
                <a:cubicBezTo>
                  <a:pt x="149" y="134"/>
                  <a:pt x="149" y="134"/>
                  <a:pt x="149" y="134"/>
                </a:cubicBezTo>
                <a:cubicBezTo>
                  <a:pt x="154" y="140"/>
                  <a:pt x="161" y="144"/>
                  <a:pt x="168" y="144"/>
                </a:cubicBezTo>
                <a:cubicBezTo>
                  <a:pt x="181" y="144"/>
                  <a:pt x="192" y="133"/>
                  <a:pt x="192" y="119"/>
                </a:cubicBezTo>
                <a:lnTo>
                  <a:pt x="184" y="40"/>
                </a:lnTo>
                <a:close/>
                <a:moveTo>
                  <a:pt x="60" y="48"/>
                </a:moveTo>
                <a:cubicBezTo>
                  <a:pt x="48" y="48"/>
                  <a:pt x="48" y="48"/>
                  <a:pt x="48" y="48"/>
                </a:cubicBezTo>
                <a:cubicBezTo>
                  <a:pt x="48" y="60"/>
                  <a:pt x="48" y="60"/>
                  <a:pt x="48" y="60"/>
                </a:cubicBezTo>
                <a:cubicBezTo>
                  <a:pt x="48" y="62"/>
                  <a:pt x="46" y="64"/>
                  <a:pt x="44" y="64"/>
                </a:cubicBezTo>
                <a:cubicBezTo>
                  <a:pt x="42" y="64"/>
                  <a:pt x="40" y="62"/>
                  <a:pt x="40" y="60"/>
                </a:cubicBezTo>
                <a:cubicBezTo>
                  <a:pt x="40" y="48"/>
                  <a:pt x="40" y="48"/>
                  <a:pt x="40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6" y="48"/>
                  <a:pt x="24" y="46"/>
                  <a:pt x="24" y="44"/>
                </a:cubicBezTo>
                <a:cubicBezTo>
                  <a:pt x="24" y="42"/>
                  <a:pt x="26" y="40"/>
                  <a:pt x="28" y="40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6"/>
                  <a:pt x="42" y="24"/>
                  <a:pt x="44" y="24"/>
                </a:cubicBezTo>
                <a:cubicBezTo>
                  <a:pt x="46" y="24"/>
                  <a:pt x="48" y="26"/>
                  <a:pt x="48" y="28"/>
                </a:cubicBezTo>
                <a:cubicBezTo>
                  <a:pt x="48" y="40"/>
                  <a:pt x="48" y="40"/>
                  <a:pt x="48" y="40"/>
                </a:cubicBezTo>
                <a:cubicBezTo>
                  <a:pt x="60" y="40"/>
                  <a:pt x="60" y="40"/>
                  <a:pt x="60" y="40"/>
                </a:cubicBezTo>
                <a:cubicBezTo>
                  <a:pt x="62" y="40"/>
                  <a:pt x="64" y="42"/>
                  <a:pt x="64" y="44"/>
                </a:cubicBezTo>
                <a:cubicBezTo>
                  <a:pt x="64" y="46"/>
                  <a:pt x="62" y="48"/>
                  <a:pt x="60" y="48"/>
                </a:cubicBezTo>
                <a:close/>
                <a:moveTo>
                  <a:pt x="108" y="56"/>
                </a:moveTo>
                <a:cubicBezTo>
                  <a:pt x="84" y="56"/>
                  <a:pt x="84" y="56"/>
                  <a:pt x="84" y="56"/>
                </a:cubicBezTo>
                <a:cubicBezTo>
                  <a:pt x="82" y="56"/>
                  <a:pt x="80" y="54"/>
                  <a:pt x="80" y="52"/>
                </a:cubicBezTo>
                <a:cubicBezTo>
                  <a:pt x="80" y="50"/>
                  <a:pt x="82" y="48"/>
                  <a:pt x="84" y="48"/>
                </a:cubicBezTo>
                <a:cubicBezTo>
                  <a:pt x="108" y="48"/>
                  <a:pt x="108" y="48"/>
                  <a:pt x="108" y="48"/>
                </a:cubicBezTo>
                <a:cubicBezTo>
                  <a:pt x="110" y="48"/>
                  <a:pt x="112" y="50"/>
                  <a:pt x="112" y="52"/>
                </a:cubicBezTo>
                <a:cubicBezTo>
                  <a:pt x="112" y="54"/>
                  <a:pt x="110" y="56"/>
                  <a:pt x="108" y="56"/>
                </a:cubicBezTo>
                <a:close/>
                <a:moveTo>
                  <a:pt x="124" y="40"/>
                </a:moveTo>
                <a:cubicBezTo>
                  <a:pt x="122" y="40"/>
                  <a:pt x="120" y="38"/>
                  <a:pt x="120" y="36"/>
                </a:cubicBezTo>
                <a:cubicBezTo>
                  <a:pt x="120" y="34"/>
                  <a:pt x="122" y="32"/>
                  <a:pt x="124" y="32"/>
                </a:cubicBezTo>
                <a:cubicBezTo>
                  <a:pt x="132" y="32"/>
                  <a:pt x="132" y="32"/>
                  <a:pt x="132" y="32"/>
                </a:cubicBezTo>
                <a:cubicBezTo>
                  <a:pt x="134" y="32"/>
                  <a:pt x="136" y="34"/>
                  <a:pt x="136" y="36"/>
                </a:cubicBezTo>
                <a:cubicBezTo>
                  <a:pt x="136" y="38"/>
                  <a:pt x="134" y="40"/>
                  <a:pt x="132" y="40"/>
                </a:cubicBezTo>
                <a:lnTo>
                  <a:pt x="124" y="40"/>
                </a:lnTo>
                <a:close/>
                <a:moveTo>
                  <a:pt x="140" y="64"/>
                </a:moveTo>
                <a:cubicBezTo>
                  <a:pt x="132" y="64"/>
                  <a:pt x="132" y="64"/>
                  <a:pt x="132" y="64"/>
                </a:cubicBezTo>
                <a:cubicBezTo>
                  <a:pt x="130" y="64"/>
                  <a:pt x="128" y="62"/>
                  <a:pt x="128" y="60"/>
                </a:cubicBezTo>
                <a:cubicBezTo>
                  <a:pt x="128" y="58"/>
                  <a:pt x="130" y="56"/>
                  <a:pt x="132" y="56"/>
                </a:cubicBezTo>
                <a:cubicBezTo>
                  <a:pt x="140" y="56"/>
                  <a:pt x="140" y="56"/>
                  <a:pt x="140" y="56"/>
                </a:cubicBezTo>
                <a:cubicBezTo>
                  <a:pt x="142" y="56"/>
                  <a:pt x="144" y="58"/>
                  <a:pt x="144" y="60"/>
                </a:cubicBezTo>
                <a:cubicBezTo>
                  <a:pt x="144" y="62"/>
                  <a:pt x="142" y="64"/>
                  <a:pt x="140" y="64"/>
                </a:cubicBezTo>
                <a:close/>
                <a:moveTo>
                  <a:pt x="148" y="32"/>
                </a:moveTo>
                <a:cubicBezTo>
                  <a:pt x="146" y="32"/>
                  <a:pt x="144" y="30"/>
                  <a:pt x="144" y="28"/>
                </a:cubicBezTo>
                <a:cubicBezTo>
                  <a:pt x="144" y="26"/>
                  <a:pt x="146" y="24"/>
                  <a:pt x="148" y="24"/>
                </a:cubicBezTo>
                <a:cubicBezTo>
                  <a:pt x="156" y="24"/>
                  <a:pt x="156" y="24"/>
                  <a:pt x="156" y="24"/>
                </a:cubicBezTo>
                <a:cubicBezTo>
                  <a:pt x="158" y="24"/>
                  <a:pt x="160" y="26"/>
                  <a:pt x="160" y="28"/>
                </a:cubicBezTo>
                <a:cubicBezTo>
                  <a:pt x="160" y="30"/>
                  <a:pt x="158" y="32"/>
                  <a:pt x="156" y="32"/>
                </a:cubicBezTo>
                <a:lnTo>
                  <a:pt x="148" y="32"/>
                </a:lnTo>
                <a:close/>
                <a:moveTo>
                  <a:pt x="164" y="56"/>
                </a:moveTo>
                <a:cubicBezTo>
                  <a:pt x="156" y="56"/>
                  <a:pt x="156" y="56"/>
                  <a:pt x="156" y="56"/>
                </a:cubicBezTo>
                <a:cubicBezTo>
                  <a:pt x="154" y="56"/>
                  <a:pt x="152" y="54"/>
                  <a:pt x="152" y="52"/>
                </a:cubicBezTo>
                <a:cubicBezTo>
                  <a:pt x="152" y="50"/>
                  <a:pt x="154" y="48"/>
                  <a:pt x="156" y="48"/>
                </a:cubicBezTo>
                <a:cubicBezTo>
                  <a:pt x="164" y="48"/>
                  <a:pt x="164" y="48"/>
                  <a:pt x="164" y="48"/>
                </a:cubicBezTo>
                <a:cubicBezTo>
                  <a:pt x="166" y="48"/>
                  <a:pt x="168" y="50"/>
                  <a:pt x="168" y="52"/>
                </a:cubicBezTo>
                <a:cubicBezTo>
                  <a:pt x="168" y="54"/>
                  <a:pt x="166" y="56"/>
                  <a:pt x="164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050556" y="4584802"/>
            <a:ext cx="2544856" cy="1027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050556" y="4195813"/>
            <a:ext cx="1725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rgbClr val="51B8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思路一</a:t>
            </a:r>
          </a:p>
        </p:txBody>
      </p:sp>
      <p:sp>
        <p:nvSpPr>
          <p:cNvPr id="25" name="矩形 24"/>
          <p:cNvSpPr/>
          <p:nvPr/>
        </p:nvSpPr>
        <p:spPr>
          <a:xfrm>
            <a:off x="7300529" y="4584802"/>
            <a:ext cx="2544856" cy="1027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300529" y="4195813"/>
            <a:ext cx="1725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思路二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829751" y="426911"/>
            <a:ext cx="1841453" cy="568000"/>
            <a:chOff x="829751" y="426911"/>
            <a:chExt cx="1841453" cy="568000"/>
          </a:xfrm>
        </p:grpSpPr>
        <p:sp>
          <p:nvSpPr>
            <p:cNvPr id="3" name="Text Box 39"/>
            <p:cNvSpPr txBox="1">
              <a:spLocks noChangeArrowheads="1"/>
            </p:cNvSpPr>
            <p:nvPr/>
          </p:nvSpPr>
          <p:spPr bwMode="auto">
            <a:xfrm>
              <a:off x="829751" y="426911"/>
              <a:ext cx="184145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幼圆" panose="02010509060101010101" pitchFamily="49" charset="-122"/>
                  <a:ea typeface="幼圆" panose="02010509060101010101" pitchFamily="49" charset="-122"/>
                </a:rPr>
                <a:t>点击添加标题</a:t>
              </a:r>
            </a:p>
          </p:txBody>
        </p:sp>
        <p:sp>
          <p:nvSpPr>
            <p:cNvPr id="4" name="Text Box 39"/>
            <p:cNvSpPr txBox="1">
              <a:spLocks noChangeArrowheads="1"/>
            </p:cNvSpPr>
            <p:nvPr/>
          </p:nvSpPr>
          <p:spPr bwMode="auto">
            <a:xfrm>
              <a:off x="829751" y="764079"/>
              <a:ext cx="169415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spcBef>
                  <a:spcPct val="0"/>
                </a:spcBef>
                <a:defRPr/>
              </a:pPr>
              <a:r>
                <a:rPr lang="en-US" altLang="zh-CN" sz="9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ADD HERE TO ADD TITLE 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755333" y="491490"/>
            <a:ext cx="36000" cy="446405"/>
          </a:xfrm>
          <a:prstGeom prst="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2"/>
          <p:cNvSpPr/>
          <p:nvPr/>
        </p:nvSpPr>
        <p:spPr>
          <a:xfrm>
            <a:off x="1184484" y="2275079"/>
            <a:ext cx="2189417" cy="2874307"/>
          </a:xfrm>
          <a:prstGeom prst="roundRect">
            <a:avLst>
              <a:gd name="adj" fmla="val 4218"/>
            </a:avLst>
          </a:prstGeom>
          <a:noFill/>
          <a:ln w="25400" cap="flat" cmpd="sng" algn="ctr">
            <a:solidFill>
              <a:srgbClr val="51B8A7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</p:txBody>
      </p:sp>
      <p:sp>
        <p:nvSpPr>
          <p:cNvPr id="10" name="Rounded Rectangle 3"/>
          <p:cNvSpPr/>
          <p:nvPr/>
        </p:nvSpPr>
        <p:spPr>
          <a:xfrm>
            <a:off x="1464696" y="4539289"/>
            <a:ext cx="1628994" cy="383293"/>
          </a:xfrm>
          <a:prstGeom prst="roundRect">
            <a:avLst/>
          </a:prstGeom>
          <a:solidFill>
            <a:srgbClr val="51B8A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1395" b="1" kern="0" noProof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单击输入关键词</a:t>
            </a:r>
            <a:endParaRPr kumimoji="0" lang="en-US" sz="1395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Rounded Rectangle 22"/>
          <p:cNvSpPr/>
          <p:nvPr/>
        </p:nvSpPr>
        <p:spPr>
          <a:xfrm>
            <a:off x="3771709" y="2275078"/>
            <a:ext cx="2189417" cy="2874307"/>
          </a:xfrm>
          <a:prstGeom prst="roundRect">
            <a:avLst>
              <a:gd name="adj" fmla="val 42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</p:txBody>
      </p:sp>
      <p:sp>
        <p:nvSpPr>
          <p:cNvPr id="13" name="Rounded Rectangle 25"/>
          <p:cNvSpPr/>
          <p:nvPr/>
        </p:nvSpPr>
        <p:spPr>
          <a:xfrm>
            <a:off x="4051921" y="4539288"/>
            <a:ext cx="1628994" cy="38329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1217295">
              <a:defRPr/>
            </a:pPr>
            <a:r>
              <a:rPr lang="zh-CN" altLang="en-US" sz="1395" b="1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单击输入关键词</a:t>
            </a:r>
            <a:endParaRPr lang="en-US" altLang="zh-CN" sz="1395" b="1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Rounded Rectangle 29"/>
          <p:cNvSpPr/>
          <p:nvPr/>
        </p:nvSpPr>
        <p:spPr>
          <a:xfrm>
            <a:off x="6358934" y="2275079"/>
            <a:ext cx="2189417" cy="2874307"/>
          </a:xfrm>
          <a:prstGeom prst="roundRect">
            <a:avLst>
              <a:gd name="adj" fmla="val 4218"/>
            </a:avLst>
          </a:prstGeom>
          <a:noFill/>
          <a:ln w="25400" cap="flat" cmpd="sng" algn="ctr">
            <a:solidFill>
              <a:srgbClr val="51B8A7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</p:txBody>
      </p:sp>
      <p:sp>
        <p:nvSpPr>
          <p:cNvPr id="16" name="Rounded Rectangle 32"/>
          <p:cNvSpPr/>
          <p:nvPr/>
        </p:nvSpPr>
        <p:spPr>
          <a:xfrm>
            <a:off x="6639146" y="4539289"/>
            <a:ext cx="1628994" cy="383293"/>
          </a:xfrm>
          <a:prstGeom prst="roundRect">
            <a:avLst/>
          </a:prstGeom>
          <a:solidFill>
            <a:srgbClr val="51B8A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1217295">
              <a:defRPr/>
            </a:pPr>
            <a:r>
              <a:rPr lang="zh-CN" altLang="en-US" sz="1395" b="1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单击输入关键词</a:t>
            </a:r>
            <a:endParaRPr lang="en-US" altLang="zh-CN" sz="1395" b="1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Rounded Rectangle 36"/>
          <p:cNvSpPr/>
          <p:nvPr/>
        </p:nvSpPr>
        <p:spPr>
          <a:xfrm>
            <a:off x="8946159" y="2275079"/>
            <a:ext cx="2189417" cy="2874307"/>
          </a:xfrm>
          <a:prstGeom prst="roundRect">
            <a:avLst>
              <a:gd name="adj" fmla="val 4218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7295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19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</p:txBody>
      </p:sp>
      <p:sp>
        <p:nvSpPr>
          <p:cNvPr id="19" name="Rounded Rectangle 39"/>
          <p:cNvSpPr/>
          <p:nvPr/>
        </p:nvSpPr>
        <p:spPr>
          <a:xfrm>
            <a:off x="9226371" y="4539289"/>
            <a:ext cx="1628994" cy="38329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1217295">
              <a:defRPr/>
            </a:pPr>
            <a:r>
              <a:rPr lang="zh-CN" altLang="en-US" sz="1395" b="1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单击输入关键词</a:t>
            </a:r>
            <a:endParaRPr lang="en-US" altLang="zh-CN" sz="1395" b="1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464696" y="2653775"/>
            <a:ext cx="1747731" cy="1577702"/>
            <a:chOff x="1388760" y="2263812"/>
            <a:chExt cx="1747731" cy="1577702"/>
          </a:xfrm>
        </p:grpSpPr>
        <p:sp>
          <p:nvSpPr>
            <p:cNvPr id="21" name="Content Placeholder 2"/>
            <p:cNvSpPr txBox="1"/>
            <p:nvPr/>
          </p:nvSpPr>
          <p:spPr>
            <a:xfrm>
              <a:off x="1388760" y="2879353"/>
              <a:ext cx="1747731" cy="962161"/>
            </a:xfrm>
            <a:prstGeom prst="rect">
              <a:avLst/>
            </a:prstGeom>
          </p:spPr>
          <p:txBody>
            <a:bodyPr vert="horz" lIns="121682" tIns="60841" rIns="121682" bIns="608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编辑标题致力于专业</a:t>
              </a:r>
              <a:r>
                <a:rPr lang="en-US" alt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模板的发布，课件及汇报</a:t>
              </a:r>
              <a:r>
                <a:rPr lang="en-US" alt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的美化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1945122" y="2263812"/>
              <a:ext cx="513773" cy="511278"/>
              <a:chOff x="1945122" y="2263812"/>
              <a:chExt cx="513773" cy="511278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1947617" y="2263812"/>
                <a:ext cx="511278" cy="511278"/>
              </a:xfrm>
              <a:prstGeom prst="ellipse">
                <a:avLst/>
              </a:prstGeom>
              <a:solidFill>
                <a:srgbClr val="51B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文本框 23"/>
              <p:cNvSpPr txBox="1"/>
              <p:nvPr/>
            </p:nvSpPr>
            <p:spPr>
              <a:xfrm>
                <a:off x="1945122" y="2319396"/>
                <a:ext cx="5137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  <a:endPara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4049001" y="2653775"/>
            <a:ext cx="1747731" cy="1577702"/>
            <a:chOff x="1388760" y="2263812"/>
            <a:chExt cx="1747731" cy="1577702"/>
          </a:xfrm>
        </p:grpSpPr>
        <p:sp>
          <p:nvSpPr>
            <p:cNvPr id="26" name="Content Placeholder 2"/>
            <p:cNvSpPr txBox="1"/>
            <p:nvPr/>
          </p:nvSpPr>
          <p:spPr>
            <a:xfrm>
              <a:off x="1388760" y="2879353"/>
              <a:ext cx="1747731" cy="962161"/>
            </a:xfrm>
            <a:prstGeom prst="rect">
              <a:avLst/>
            </a:prstGeom>
          </p:spPr>
          <p:txBody>
            <a:bodyPr vert="horz" lIns="121682" tIns="60841" rIns="121682" bIns="608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编辑标题致力于专业</a:t>
              </a:r>
              <a:r>
                <a:rPr lang="en-US" alt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模板的发布，课件及汇报</a:t>
              </a:r>
              <a:r>
                <a:rPr lang="en-US" alt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的美化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945122" y="2263812"/>
              <a:ext cx="513773" cy="511278"/>
              <a:chOff x="1945122" y="2263812"/>
              <a:chExt cx="513773" cy="511278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1947617" y="2263812"/>
                <a:ext cx="511278" cy="511278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945122" y="2319396"/>
                <a:ext cx="5137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6630386" y="2653775"/>
            <a:ext cx="1747731" cy="1577702"/>
            <a:chOff x="1388760" y="2263812"/>
            <a:chExt cx="1747731" cy="1577702"/>
          </a:xfrm>
        </p:grpSpPr>
        <p:sp>
          <p:nvSpPr>
            <p:cNvPr id="31" name="Content Placeholder 2"/>
            <p:cNvSpPr txBox="1"/>
            <p:nvPr/>
          </p:nvSpPr>
          <p:spPr>
            <a:xfrm>
              <a:off x="1388760" y="2879353"/>
              <a:ext cx="1747731" cy="962161"/>
            </a:xfrm>
            <a:prstGeom prst="rect">
              <a:avLst/>
            </a:prstGeom>
          </p:spPr>
          <p:txBody>
            <a:bodyPr vert="horz" lIns="121682" tIns="60841" rIns="121682" bIns="608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编辑标题致力于专业</a:t>
              </a:r>
              <a:r>
                <a:rPr lang="en-US" alt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模板的发布，课件及汇报</a:t>
              </a:r>
              <a:r>
                <a:rPr lang="en-US" alt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的美化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1945122" y="2263812"/>
              <a:ext cx="513773" cy="511278"/>
              <a:chOff x="1945122" y="2263812"/>
              <a:chExt cx="513773" cy="511278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1947617" y="2263812"/>
                <a:ext cx="511278" cy="511278"/>
              </a:xfrm>
              <a:prstGeom prst="ellipse">
                <a:avLst/>
              </a:prstGeom>
              <a:solidFill>
                <a:srgbClr val="51B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1945122" y="2319396"/>
                <a:ext cx="5137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  <a:endPara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9214691" y="2653775"/>
            <a:ext cx="1747731" cy="1577702"/>
            <a:chOff x="1388760" y="2263812"/>
            <a:chExt cx="1747731" cy="1577702"/>
          </a:xfrm>
        </p:grpSpPr>
        <p:sp>
          <p:nvSpPr>
            <p:cNvPr id="36" name="Content Placeholder 2"/>
            <p:cNvSpPr txBox="1"/>
            <p:nvPr/>
          </p:nvSpPr>
          <p:spPr>
            <a:xfrm>
              <a:off x="1388760" y="2879353"/>
              <a:ext cx="1747731" cy="962161"/>
            </a:xfrm>
            <a:prstGeom prst="rect">
              <a:avLst/>
            </a:prstGeom>
          </p:spPr>
          <p:txBody>
            <a:bodyPr vert="horz" lIns="121682" tIns="60841" rIns="121682" bIns="60841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编辑标题致力于专业</a:t>
              </a:r>
              <a:r>
                <a:rPr lang="en-US" alt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模板的发布，课件及汇报</a:t>
              </a:r>
              <a:r>
                <a:rPr lang="en-US" altLang="zh-CN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的美化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+mn-ea"/>
                <a:cs typeface="+mn-cs"/>
              </a:endParaRPr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1945122" y="2263812"/>
              <a:ext cx="513773" cy="511278"/>
              <a:chOff x="1945122" y="2263812"/>
              <a:chExt cx="513773" cy="511278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1947617" y="2263812"/>
                <a:ext cx="511278" cy="511278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39" name="文本框 38"/>
              <p:cNvSpPr txBox="1"/>
              <p:nvPr/>
            </p:nvSpPr>
            <p:spPr>
              <a:xfrm>
                <a:off x="1945122" y="2319396"/>
                <a:ext cx="5137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  <a:endPara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4" name="组合 13"/>
          <p:cNvGrpSpPr/>
          <p:nvPr/>
        </p:nvGrpSpPr>
        <p:grpSpPr>
          <a:xfrm>
            <a:off x="829751" y="426911"/>
            <a:ext cx="1841453" cy="568000"/>
            <a:chOff x="829751" y="426911"/>
            <a:chExt cx="1841453" cy="568000"/>
          </a:xfrm>
        </p:grpSpPr>
        <p:sp>
          <p:nvSpPr>
            <p:cNvPr id="2" name="Text Box 39"/>
            <p:cNvSpPr txBox="1">
              <a:spLocks noChangeArrowheads="1"/>
            </p:cNvSpPr>
            <p:nvPr/>
          </p:nvSpPr>
          <p:spPr bwMode="auto">
            <a:xfrm>
              <a:off x="829751" y="426911"/>
              <a:ext cx="184145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幼圆" panose="02010509060101010101" pitchFamily="49" charset="-122"/>
                  <a:ea typeface="幼圆" panose="02010509060101010101" pitchFamily="49" charset="-122"/>
                </a:rPr>
                <a:t>点击添加标题</a:t>
              </a:r>
            </a:p>
          </p:txBody>
        </p:sp>
        <p:sp>
          <p:nvSpPr>
            <p:cNvPr id="3" name="Text Box 39"/>
            <p:cNvSpPr txBox="1">
              <a:spLocks noChangeArrowheads="1"/>
            </p:cNvSpPr>
            <p:nvPr/>
          </p:nvSpPr>
          <p:spPr bwMode="auto">
            <a:xfrm>
              <a:off x="829751" y="764079"/>
              <a:ext cx="169415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spcBef>
                  <a:spcPct val="0"/>
                </a:spcBef>
                <a:defRPr/>
              </a:pPr>
              <a:r>
                <a:rPr lang="en-US" altLang="zh-CN" sz="9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ADD HERE TO ADD TITLE 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755333" y="491490"/>
            <a:ext cx="36000" cy="446405"/>
          </a:xfrm>
          <a:prstGeom prst="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15"/>
          <p:cNvSpPr txBox="1">
            <a:spLocks noChangeArrowheads="1"/>
          </p:cNvSpPr>
          <p:nvPr/>
        </p:nvSpPr>
        <p:spPr bwMode="auto">
          <a:xfrm>
            <a:off x="4376022" y="2395184"/>
            <a:ext cx="4121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sz="240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市场概况/Conduct market</a:t>
            </a:r>
            <a:endParaRPr lang="en-US" altLang="zh-CN" sz="240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文本框 14"/>
          <p:cNvSpPr txBox="1">
            <a:spLocks noChangeArrowheads="1"/>
          </p:cNvSpPr>
          <p:nvPr/>
        </p:nvSpPr>
        <p:spPr bwMode="auto">
          <a:xfrm>
            <a:off x="4376022" y="1703902"/>
            <a:ext cx="2437079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rgbClr val="51B8A7"/>
                </a:solidFill>
                <a:latin typeface="Impact" panose="020B0806030902050204" pitchFamily="34" charset="0"/>
                <a:ea typeface="张海山锐谐体" panose="02000000000000000000" pitchFamily="2" charset="-122"/>
              </a:rPr>
              <a:t>FIRRST 03</a:t>
            </a:r>
          </a:p>
        </p:txBody>
      </p:sp>
      <p:sp>
        <p:nvSpPr>
          <p:cNvPr id="34" name="TextBox 13"/>
          <p:cNvSpPr txBox="1">
            <a:spLocks noChangeArrowheads="1"/>
          </p:cNvSpPr>
          <p:nvPr/>
        </p:nvSpPr>
        <p:spPr bwMode="auto">
          <a:xfrm>
            <a:off x="4472305" y="2922270"/>
            <a:ext cx="36734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Arial" panose="020B0604020202020204" pitchFamily="34" charset="0"/>
              </a:rPr>
              <a:t>内容内容内容内容内容内容内容内容内容内容内容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029710" y="1868805"/>
            <a:ext cx="64135" cy="1452245"/>
            <a:chOff x="7819" y="4423"/>
            <a:chExt cx="101" cy="2287"/>
          </a:xfrm>
          <a:solidFill>
            <a:srgbClr val="51B8A7"/>
          </a:solidFill>
        </p:grpSpPr>
        <p:sp>
          <p:nvSpPr>
            <p:cNvPr id="23" name="椭圆 22"/>
            <p:cNvSpPr/>
            <p:nvPr/>
          </p:nvSpPr>
          <p:spPr>
            <a:xfrm rot="5400000" flipV="1">
              <a:off x="7822" y="4420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 rot="5400000" flipV="1">
              <a:off x="7822" y="4786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 rot="5400000" flipV="1">
              <a:off x="7822" y="5151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 rot="5400000" flipV="1">
              <a:off x="7822" y="5516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 rot="5400000" flipV="1">
              <a:off x="7822" y="5881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 rot="5400000" flipV="1">
              <a:off x="7822" y="6246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 rot="5400000" flipV="1">
              <a:off x="7822" y="6612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2000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2248860" y="2237969"/>
            <a:ext cx="3857172" cy="538845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6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6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" name="任意多边形 5"/>
          <p:cNvSpPr/>
          <p:nvPr/>
        </p:nvSpPr>
        <p:spPr>
          <a:xfrm>
            <a:off x="2248860" y="3126969"/>
            <a:ext cx="3857172" cy="538845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6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6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2248860" y="4015968"/>
            <a:ext cx="3857172" cy="538845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6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6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2248860" y="4904966"/>
            <a:ext cx="3857172" cy="538845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3124624" y="2308944"/>
            <a:ext cx="2841045" cy="396893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2655798" y="3197944"/>
            <a:ext cx="3309871" cy="396893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3492925" y="4086943"/>
            <a:ext cx="2472744" cy="396893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4" name="任意多边形 13"/>
          <p:cNvSpPr/>
          <p:nvPr/>
        </p:nvSpPr>
        <p:spPr>
          <a:xfrm>
            <a:off x="2977770" y="4975941"/>
            <a:ext cx="2987898" cy="396893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7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7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317322" y="2385528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>
                <a:solidFill>
                  <a:srgbClr val="51B8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317324" y="3242501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90%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317323" y="4131500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>
                <a:solidFill>
                  <a:srgbClr val="51B8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333028" y="5020498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611531" y="205330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rgbClr val="51B8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结论一</a:t>
            </a:r>
          </a:p>
        </p:txBody>
      </p:sp>
      <p:sp>
        <p:nvSpPr>
          <p:cNvPr id="20" name="矩形 19"/>
          <p:cNvSpPr/>
          <p:nvPr/>
        </p:nvSpPr>
        <p:spPr>
          <a:xfrm>
            <a:off x="7611531" y="2432463"/>
            <a:ext cx="3174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611532" y="294267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结论二</a:t>
            </a:r>
          </a:p>
        </p:txBody>
      </p:sp>
      <p:sp>
        <p:nvSpPr>
          <p:cNvPr id="22" name="矩形 21"/>
          <p:cNvSpPr/>
          <p:nvPr/>
        </p:nvSpPr>
        <p:spPr>
          <a:xfrm>
            <a:off x="7611532" y="3321832"/>
            <a:ext cx="3174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611531" y="390227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rgbClr val="51B8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结论三</a:t>
            </a:r>
          </a:p>
        </p:txBody>
      </p:sp>
      <p:sp>
        <p:nvSpPr>
          <p:cNvPr id="24" name="矩形 23"/>
          <p:cNvSpPr/>
          <p:nvPr/>
        </p:nvSpPr>
        <p:spPr>
          <a:xfrm>
            <a:off x="7611531" y="4281437"/>
            <a:ext cx="3174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611531" y="483583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结论四</a:t>
            </a:r>
          </a:p>
        </p:txBody>
      </p:sp>
      <p:sp>
        <p:nvSpPr>
          <p:cNvPr id="26" name="矩形 25"/>
          <p:cNvSpPr/>
          <p:nvPr/>
        </p:nvSpPr>
        <p:spPr>
          <a:xfrm>
            <a:off x="7611532" y="5214992"/>
            <a:ext cx="3174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</a:p>
        </p:txBody>
      </p:sp>
      <p:cxnSp>
        <p:nvCxnSpPr>
          <p:cNvPr id="27" name="直接连接符 26"/>
          <p:cNvCxnSpPr/>
          <p:nvPr/>
        </p:nvCxnSpPr>
        <p:spPr>
          <a:xfrm flipH="1">
            <a:off x="6920874" y="1756435"/>
            <a:ext cx="0" cy="3927120"/>
          </a:xfrm>
          <a:prstGeom prst="line">
            <a:avLst/>
          </a:prstGeom>
          <a:ln>
            <a:solidFill>
              <a:srgbClr val="37949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829751" y="426911"/>
            <a:ext cx="1841453" cy="568000"/>
            <a:chOff x="829751" y="426911"/>
            <a:chExt cx="1841453" cy="568000"/>
          </a:xfrm>
        </p:grpSpPr>
        <p:sp>
          <p:nvSpPr>
            <p:cNvPr id="3" name="Text Box 39"/>
            <p:cNvSpPr txBox="1">
              <a:spLocks noChangeArrowheads="1"/>
            </p:cNvSpPr>
            <p:nvPr/>
          </p:nvSpPr>
          <p:spPr bwMode="auto">
            <a:xfrm>
              <a:off x="829751" y="426911"/>
              <a:ext cx="184145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幼圆" panose="02010509060101010101" pitchFamily="49" charset="-122"/>
                  <a:ea typeface="幼圆" panose="02010509060101010101" pitchFamily="49" charset="-122"/>
                </a:rPr>
                <a:t>点击添加标题</a:t>
              </a:r>
            </a:p>
          </p:txBody>
        </p:sp>
        <p:sp>
          <p:nvSpPr>
            <p:cNvPr id="4" name="Text Box 39"/>
            <p:cNvSpPr txBox="1">
              <a:spLocks noChangeArrowheads="1"/>
            </p:cNvSpPr>
            <p:nvPr/>
          </p:nvSpPr>
          <p:spPr bwMode="auto">
            <a:xfrm>
              <a:off x="829751" y="764079"/>
              <a:ext cx="169415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spcBef>
                  <a:spcPct val="0"/>
                </a:spcBef>
                <a:defRPr/>
              </a:pPr>
              <a:r>
                <a:rPr lang="en-US" altLang="zh-CN" sz="9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ADD HERE TO ADD TITLE 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755333" y="491490"/>
            <a:ext cx="36000" cy="446405"/>
          </a:xfrm>
          <a:prstGeom prst="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515606" y="3232860"/>
          <a:ext cx="11161490" cy="2466996"/>
        </p:xfrm>
        <a:graphic>
          <a:graphicData uri="http://schemas.openxmlformats.org/drawingml/2006/table">
            <a:tbl>
              <a:tblPr/>
              <a:tblGrid>
                <a:gridCol w="880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0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00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0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00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00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40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40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6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6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21125">
                <a:tc>
                  <a:txBody>
                    <a:bodyPr/>
                    <a:lstStyle/>
                    <a:p>
                      <a:pPr algn="l"/>
                      <a:endParaRPr lang="en-US" sz="1400" b="1" cap="all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1854" marR="171854" marT="85927" marB="85927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1B8A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cap="all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&gt;80%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1B8A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cap="all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70%~80%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1B8A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cap="all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60%~70%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1B8A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cap="all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55%~60%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1B8A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cap="all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50%~55%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1B8A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cap="all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45%~50%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1B8A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cap="all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40%~45%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1B8A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b="1" cap="all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35%~40%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1B8A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cap="all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30%~35%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1B8A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cap="all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20%~30%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1B8A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400" b="1" cap="all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&lt;20%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1B8A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CN" altLang="en-US" sz="1400" b="1" cap="all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1B8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7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英山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cap="all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sz="1200" b="1" cap="all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en-US" altLang="zh-CN" sz="12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en-US" altLang="zh-CN" sz="12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en-US" altLang="zh-CN" sz="12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en-US" altLang="zh-CN" sz="12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16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589"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zh-CN" altLang="en-US" sz="14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罗田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cap="all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cap="all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cap="all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cap="all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cap="all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en-US" altLang="zh-CN" sz="12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en-US" altLang="zh-CN" sz="12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en-US" altLang="zh-CN" sz="12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en-US" altLang="zh-CN" sz="12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17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589"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zh-CN" altLang="en-US" sz="14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武穴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cap="all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cap="all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cap="all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  <a:endParaRPr lang="en-US" sz="1200" b="1" cap="all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en-US" altLang="zh-CN" sz="12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en-US" altLang="zh-CN" sz="12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en-US" altLang="zh-CN" sz="12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en-US" altLang="zh-CN" sz="12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26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030"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zh-CN" altLang="en-US" sz="14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合计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endParaRPr lang="en-US" sz="1200" b="1" cap="all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71854" marR="171854" marT="85927" marB="8592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en-US" altLang="zh-CN" sz="12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8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en-US" altLang="zh-CN" sz="12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7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en-US" altLang="zh-CN" sz="12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3765" rtl="0" eaLnBrk="1" latinLnBrk="0" hangingPunct="1"/>
                      <a:r>
                        <a:rPr lang="en-US" altLang="zh-CN" sz="1200" b="1" kern="1200" cap="all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59</a:t>
                      </a:r>
                    </a:p>
                  </a:txBody>
                  <a:tcPr marL="171854" marR="171854" marT="85927" marB="85927" anchor="ctr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47" name="组合 46"/>
          <p:cNvGrpSpPr/>
          <p:nvPr/>
        </p:nvGrpSpPr>
        <p:grpSpPr>
          <a:xfrm>
            <a:off x="1256111" y="2075571"/>
            <a:ext cx="1412115" cy="766964"/>
            <a:chOff x="3802778" y="2165839"/>
            <a:chExt cx="4090503" cy="2221682"/>
          </a:xfrm>
        </p:grpSpPr>
        <p:sp>
          <p:nvSpPr>
            <p:cNvPr id="48" name="等腰三角形 47"/>
            <p:cNvSpPr/>
            <p:nvPr/>
          </p:nvSpPr>
          <p:spPr>
            <a:xfrm rot="13500000">
              <a:off x="3858807" y="3538622"/>
              <a:ext cx="792870" cy="904927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0" name="等腰三角形 49"/>
            <p:cNvSpPr/>
            <p:nvPr/>
          </p:nvSpPr>
          <p:spPr>
            <a:xfrm rot="13500000">
              <a:off x="3900010" y="3864142"/>
              <a:ext cx="449067" cy="512534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 rot="18900000">
              <a:off x="4086648" y="2629138"/>
              <a:ext cx="2056021" cy="262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 rot="18900000">
              <a:off x="4373672" y="2795319"/>
              <a:ext cx="2628000" cy="262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 rot="18900000">
              <a:off x="4003452" y="2165839"/>
              <a:ext cx="3889829" cy="263421"/>
            </a:xfrm>
            <a:prstGeom prst="rect">
              <a:avLst/>
            </a:prstGeom>
            <a:solidFill>
              <a:srgbClr val="1ABA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58" name="矩形 57"/>
          <p:cNvSpPr/>
          <p:nvPr/>
        </p:nvSpPr>
        <p:spPr>
          <a:xfrm>
            <a:off x="3326417" y="1431560"/>
            <a:ext cx="7794345" cy="150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51B8A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ahoma" panose="020B0604030504040204" pitchFamily="34" charset="0"/>
              </a:rPr>
              <a:t>异网用户，外网用户量大，服务学校定制率定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受限于运营商的局限性和外地手机号的原因，学校实际定制率不高，</a:t>
            </a: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50%</a:t>
            </a: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以下定制率的学校数量为</a:t>
            </a: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51</a:t>
            </a: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所，占所服务学校的</a:t>
            </a: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86%</a:t>
            </a: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29751" y="426911"/>
            <a:ext cx="1841453" cy="568000"/>
            <a:chOff x="829751" y="426911"/>
            <a:chExt cx="1841453" cy="568000"/>
          </a:xfrm>
        </p:grpSpPr>
        <p:sp>
          <p:nvSpPr>
            <p:cNvPr id="16" name="Text Box 39"/>
            <p:cNvSpPr txBox="1">
              <a:spLocks noChangeArrowheads="1"/>
            </p:cNvSpPr>
            <p:nvPr/>
          </p:nvSpPr>
          <p:spPr bwMode="auto">
            <a:xfrm>
              <a:off x="829751" y="426911"/>
              <a:ext cx="184145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幼圆" panose="02010509060101010101" pitchFamily="49" charset="-122"/>
                  <a:ea typeface="幼圆" panose="02010509060101010101" pitchFamily="49" charset="-122"/>
                </a:rPr>
                <a:t>点击添加标题</a:t>
              </a:r>
            </a:p>
          </p:txBody>
        </p:sp>
        <p:sp>
          <p:nvSpPr>
            <p:cNvPr id="18" name="Text Box 39"/>
            <p:cNvSpPr txBox="1">
              <a:spLocks noChangeArrowheads="1"/>
            </p:cNvSpPr>
            <p:nvPr/>
          </p:nvSpPr>
          <p:spPr bwMode="auto">
            <a:xfrm>
              <a:off x="829751" y="764079"/>
              <a:ext cx="169415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spcBef>
                  <a:spcPct val="0"/>
                </a:spcBef>
                <a:defRPr/>
              </a:pPr>
              <a:r>
                <a:rPr lang="en-US" altLang="zh-CN" sz="9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ADD HERE TO ADD TITLE 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755333" y="491490"/>
            <a:ext cx="36000" cy="446405"/>
          </a:xfrm>
          <a:prstGeom prst="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98920" y="1869440"/>
            <a:ext cx="1782445" cy="1782445"/>
          </a:xfrm>
          <a:prstGeom prst="rect">
            <a:avLst/>
          </a:prstGeom>
          <a:solidFill>
            <a:srgbClr val="F2F2F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 Light" panose="020B0502040204020203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901305" y="3171825"/>
            <a:ext cx="480060" cy="480060"/>
          </a:xfrm>
          <a:prstGeom prst="rect">
            <a:avLst/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solidFill>
                  <a:srgbClr val="51B8A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 Light" panose="020B0502040204020203" charset="-122"/>
              </a:rPr>
              <a:t>S</a:t>
            </a:r>
          </a:p>
        </p:txBody>
      </p:sp>
      <p:sp>
        <p:nvSpPr>
          <p:cNvPr id="20" name="矩形 19"/>
          <p:cNvSpPr/>
          <p:nvPr/>
        </p:nvSpPr>
        <p:spPr>
          <a:xfrm>
            <a:off x="6984683" y="2586355"/>
            <a:ext cx="1033145" cy="316865"/>
          </a:xfrm>
          <a:prstGeom prst="rect">
            <a:avLst/>
          </a:prstGeom>
          <a:solidFill>
            <a:srgbClr val="51B8A7"/>
          </a:solidFill>
          <a:ln w="63500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1465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 Light" panose="020B0502040204020203" charset="-122"/>
              </a:rPr>
              <a:t>Strengths</a:t>
            </a:r>
          </a:p>
        </p:txBody>
      </p:sp>
      <p:sp>
        <p:nvSpPr>
          <p:cNvPr id="21" name="矩形 20"/>
          <p:cNvSpPr/>
          <p:nvPr/>
        </p:nvSpPr>
        <p:spPr>
          <a:xfrm>
            <a:off x="8669655" y="1869440"/>
            <a:ext cx="1782445" cy="1782445"/>
          </a:xfrm>
          <a:prstGeom prst="rect">
            <a:avLst/>
          </a:prstGeom>
          <a:solidFill>
            <a:srgbClr val="F2F2F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 Light" panose="020B0502040204020203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669655" y="3171825"/>
            <a:ext cx="480060" cy="480060"/>
          </a:xfrm>
          <a:prstGeom prst="rect">
            <a:avLst/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solidFill>
                  <a:srgbClr val="51B8A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 Light" panose="020B0502040204020203" charset="-122"/>
              </a:rPr>
              <a:t>W</a:t>
            </a:r>
          </a:p>
        </p:txBody>
      </p:sp>
      <p:sp>
        <p:nvSpPr>
          <p:cNvPr id="23" name="矩形 22"/>
          <p:cNvSpPr/>
          <p:nvPr/>
        </p:nvSpPr>
        <p:spPr>
          <a:xfrm>
            <a:off x="8940166" y="2586355"/>
            <a:ext cx="1264920" cy="316865"/>
          </a:xfrm>
          <a:prstGeom prst="rect">
            <a:avLst/>
          </a:prstGeom>
          <a:solidFill>
            <a:srgbClr val="51B8A7"/>
          </a:solidFill>
          <a:ln w="63500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1465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 Light" panose="020B0502040204020203" charset="-122"/>
              </a:rPr>
              <a:t>Weaknesses</a:t>
            </a:r>
          </a:p>
        </p:txBody>
      </p:sp>
      <p:sp>
        <p:nvSpPr>
          <p:cNvPr id="24" name="矩形 23"/>
          <p:cNvSpPr/>
          <p:nvPr/>
        </p:nvSpPr>
        <p:spPr>
          <a:xfrm>
            <a:off x="6598920" y="3796030"/>
            <a:ext cx="1782445" cy="1782445"/>
          </a:xfrm>
          <a:prstGeom prst="rect">
            <a:avLst/>
          </a:prstGeom>
          <a:solidFill>
            <a:srgbClr val="F2F2F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 Light" panose="020B0502040204020203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901305" y="3796030"/>
            <a:ext cx="480060" cy="480060"/>
          </a:xfrm>
          <a:prstGeom prst="rect">
            <a:avLst/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solidFill>
                  <a:srgbClr val="51B8A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 Light" panose="020B0502040204020203" charset="-122"/>
              </a:rPr>
              <a:t>O</a:t>
            </a:r>
          </a:p>
        </p:txBody>
      </p:sp>
      <p:sp>
        <p:nvSpPr>
          <p:cNvPr id="33" name="矩形 32"/>
          <p:cNvSpPr/>
          <p:nvPr/>
        </p:nvSpPr>
        <p:spPr>
          <a:xfrm>
            <a:off x="6792278" y="4512945"/>
            <a:ext cx="1397000" cy="316865"/>
          </a:xfrm>
          <a:prstGeom prst="rect">
            <a:avLst/>
          </a:prstGeom>
          <a:solidFill>
            <a:srgbClr val="51B8A7"/>
          </a:solidFill>
          <a:ln w="63500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1465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 Light" panose="020B0502040204020203" charset="-122"/>
              </a:rPr>
              <a:t>opportunities</a:t>
            </a:r>
          </a:p>
        </p:txBody>
      </p:sp>
      <p:sp>
        <p:nvSpPr>
          <p:cNvPr id="35" name="矩形 34"/>
          <p:cNvSpPr/>
          <p:nvPr/>
        </p:nvSpPr>
        <p:spPr>
          <a:xfrm>
            <a:off x="8669655" y="3796030"/>
            <a:ext cx="1782445" cy="1782445"/>
          </a:xfrm>
          <a:prstGeom prst="rect">
            <a:avLst/>
          </a:prstGeom>
          <a:solidFill>
            <a:srgbClr val="F2F2F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 Light" panose="020B0502040204020203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669655" y="3796030"/>
            <a:ext cx="480060" cy="480060"/>
          </a:xfrm>
          <a:prstGeom prst="rect">
            <a:avLst/>
          </a:prstGeom>
          <a:solidFill>
            <a:schemeClr val="bg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solidFill>
                  <a:srgbClr val="51B8A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 Light" panose="020B0502040204020203" charset="-122"/>
              </a:rPr>
              <a:t>T</a:t>
            </a:r>
          </a:p>
        </p:txBody>
      </p:sp>
      <p:sp>
        <p:nvSpPr>
          <p:cNvPr id="41" name="矩形 40"/>
          <p:cNvSpPr/>
          <p:nvPr/>
        </p:nvSpPr>
        <p:spPr>
          <a:xfrm>
            <a:off x="9160510" y="4512945"/>
            <a:ext cx="801370" cy="316865"/>
          </a:xfrm>
          <a:prstGeom prst="rect">
            <a:avLst/>
          </a:prstGeom>
          <a:solidFill>
            <a:srgbClr val="51B8A7"/>
          </a:solidFill>
          <a:ln w="63500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1465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 Light" panose="020B0502040204020203" charset="-122"/>
              </a:rPr>
              <a:t>threats</a:t>
            </a:r>
          </a:p>
        </p:txBody>
      </p:sp>
      <p:sp>
        <p:nvSpPr>
          <p:cNvPr id="117" name="矩形 116"/>
          <p:cNvSpPr/>
          <p:nvPr/>
        </p:nvSpPr>
        <p:spPr>
          <a:xfrm>
            <a:off x="1216907" y="2247149"/>
            <a:ext cx="421761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</a:rPr>
              <a:t>制定相应的营销策略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16909" y="3017275"/>
            <a:ext cx="431480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</a:rPr>
              <a:t>其次，在企业不断发展中，应根据企业的发展方向和发展目标，制定相应的营销策略。例如，中国移动湖北分公司就采用了广告宣传和促销等营销手段，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EF7522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</a:rPr>
              <a:t>利用营销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</a:rPr>
              <a:t>策略中的亮点吸引客户与企业建立长期的合作关系，从而有效地扩大企业的业务量和经营范围。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pSp>
        <p:nvGrpSpPr>
          <p:cNvPr id="119" name="组合 118"/>
          <p:cNvGrpSpPr/>
          <p:nvPr/>
        </p:nvGrpSpPr>
        <p:grpSpPr>
          <a:xfrm>
            <a:off x="1216907" y="4532769"/>
            <a:ext cx="2047095" cy="492639"/>
            <a:chOff x="9698802" y="5777545"/>
            <a:chExt cx="2039829" cy="422853"/>
          </a:xfrm>
        </p:grpSpPr>
        <p:sp>
          <p:nvSpPr>
            <p:cNvPr id="120" name="圆角矩形 119"/>
            <p:cNvSpPr/>
            <p:nvPr/>
          </p:nvSpPr>
          <p:spPr>
            <a:xfrm>
              <a:off x="9698802" y="5777545"/>
              <a:ext cx="2039829" cy="422853"/>
            </a:xfrm>
            <a:prstGeom prst="roundRect">
              <a:avLst>
                <a:gd name="adj" fmla="val 50000"/>
              </a:avLst>
            </a:prstGeom>
            <a:solidFill>
              <a:srgbClr val="51B8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</a:rPr>
                <a:t>扩大企业的业务量</a:t>
              </a: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121" name="Freeform 102"/>
            <p:cNvSpPr/>
            <p:nvPr/>
          </p:nvSpPr>
          <p:spPr bwMode="auto">
            <a:xfrm>
              <a:off x="11464971" y="5901748"/>
              <a:ext cx="112291" cy="183914"/>
            </a:xfrm>
            <a:custGeom>
              <a:avLst/>
              <a:gdLst>
                <a:gd name="T0" fmla="*/ 34 w 185"/>
                <a:gd name="T1" fmla="*/ 0 h 303"/>
                <a:gd name="T2" fmla="*/ 0 w 185"/>
                <a:gd name="T3" fmla="*/ 33 h 303"/>
                <a:gd name="T4" fmla="*/ 119 w 185"/>
                <a:gd name="T5" fmla="*/ 151 h 303"/>
                <a:gd name="T6" fmla="*/ 0 w 185"/>
                <a:gd name="T7" fmla="*/ 270 h 303"/>
                <a:gd name="T8" fmla="*/ 34 w 185"/>
                <a:gd name="T9" fmla="*/ 303 h 303"/>
                <a:gd name="T10" fmla="*/ 185 w 185"/>
                <a:gd name="T11" fmla="*/ 151 h 303"/>
                <a:gd name="T12" fmla="*/ 34 w 185"/>
                <a:gd name="T13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303">
                  <a:moveTo>
                    <a:pt x="34" y="0"/>
                  </a:moveTo>
                  <a:lnTo>
                    <a:pt x="0" y="33"/>
                  </a:lnTo>
                  <a:lnTo>
                    <a:pt x="119" y="151"/>
                  </a:lnTo>
                  <a:lnTo>
                    <a:pt x="0" y="270"/>
                  </a:lnTo>
                  <a:lnTo>
                    <a:pt x="34" y="303"/>
                  </a:lnTo>
                  <a:lnTo>
                    <a:pt x="185" y="151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29751" y="426911"/>
            <a:ext cx="1841453" cy="568000"/>
            <a:chOff x="829751" y="426911"/>
            <a:chExt cx="1841453" cy="568000"/>
          </a:xfrm>
        </p:grpSpPr>
        <p:sp>
          <p:nvSpPr>
            <p:cNvPr id="16" name="Text Box 39"/>
            <p:cNvSpPr txBox="1">
              <a:spLocks noChangeArrowheads="1"/>
            </p:cNvSpPr>
            <p:nvPr/>
          </p:nvSpPr>
          <p:spPr bwMode="auto">
            <a:xfrm>
              <a:off x="829751" y="426911"/>
              <a:ext cx="184145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幼圆" panose="02010509060101010101" pitchFamily="49" charset="-122"/>
                  <a:ea typeface="幼圆" panose="02010509060101010101" pitchFamily="49" charset="-122"/>
                </a:rPr>
                <a:t>点击添加标题</a:t>
              </a:r>
            </a:p>
          </p:txBody>
        </p:sp>
        <p:sp>
          <p:nvSpPr>
            <p:cNvPr id="18" name="Text Box 39"/>
            <p:cNvSpPr txBox="1">
              <a:spLocks noChangeArrowheads="1"/>
            </p:cNvSpPr>
            <p:nvPr/>
          </p:nvSpPr>
          <p:spPr bwMode="auto">
            <a:xfrm>
              <a:off x="829751" y="764079"/>
              <a:ext cx="169415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spcBef>
                  <a:spcPct val="0"/>
                </a:spcBef>
                <a:defRPr/>
              </a:pPr>
              <a:r>
                <a:rPr lang="en-US" altLang="zh-CN" sz="9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ADD HERE TO ADD TITLE 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755333" y="491490"/>
            <a:ext cx="36000" cy="446405"/>
          </a:xfrm>
          <a:prstGeom prst="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15"/>
          <p:cNvSpPr txBox="1">
            <a:spLocks noChangeArrowheads="1"/>
          </p:cNvSpPr>
          <p:nvPr/>
        </p:nvSpPr>
        <p:spPr bwMode="auto">
          <a:xfrm>
            <a:off x="4376022" y="2395184"/>
            <a:ext cx="4121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sz="240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产品前景/About product</a:t>
            </a:r>
            <a:endParaRPr lang="en-US" altLang="zh-CN" sz="240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文本框 14"/>
          <p:cNvSpPr txBox="1">
            <a:spLocks noChangeArrowheads="1"/>
          </p:cNvSpPr>
          <p:nvPr/>
        </p:nvSpPr>
        <p:spPr bwMode="auto">
          <a:xfrm>
            <a:off x="4376022" y="1703902"/>
            <a:ext cx="2437079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rgbClr val="51B8A7"/>
                </a:solidFill>
                <a:latin typeface="Impact" panose="020B0806030902050204" pitchFamily="34" charset="0"/>
                <a:ea typeface="张海山锐谐体" panose="02000000000000000000" pitchFamily="2" charset="-122"/>
              </a:rPr>
              <a:t>FIRRST 04</a:t>
            </a:r>
          </a:p>
        </p:txBody>
      </p:sp>
      <p:sp>
        <p:nvSpPr>
          <p:cNvPr id="34" name="TextBox 13"/>
          <p:cNvSpPr txBox="1">
            <a:spLocks noChangeArrowheads="1"/>
          </p:cNvSpPr>
          <p:nvPr/>
        </p:nvSpPr>
        <p:spPr bwMode="auto">
          <a:xfrm>
            <a:off x="4472305" y="2922270"/>
            <a:ext cx="36734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Arial" panose="020B0604020202020204" pitchFamily="34" charset="0"/>
              </a:rPr>
              <a:t>内容内容内容内容内容内容内容内容内容内容内容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029710" y="1868805"/>
            <a:ext cx="64135" cy="1452245"/>
            <a:chOff x="7819" y="4423"/>
            <a:chExt cx="101" cy="2287"/>
          </a:xfrm>
          <a:solidFill>
            <a:srgbClr val="51B8A7"/>
          </a:solidFill>
        </p:grpSpPr>
        <p:sp>
          <p:nvSpPr>
            <p:cNvPr id="23" name="椭圆 22"/>
            <p:cNvSpPr/>
            <p:nvPr/>
          </p:nvSpPr>
          <p:spPr>
            <a:xfrm rot="5400000" flipV="1">
              <a:off x="7822" y="4420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 rot="5400000" flipV="1">
              <a:off x="7822" y="4786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 rot="5400000" flipV="1">
              <a:off x="7822" y="5151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 rot="5400000" flipV="1">
              <a:off x="7822" y="5516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 rot="5400000" flipV="1">
              <a:off x="7822" y="5881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 rot="5400000" flipV="1">
              <a:off x="7822" y="6246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 rot="5400000" flipV="1">
              <a:off x="7822" y="6612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2000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3829" y="1954742"/>
            <a:ext cx="4944342" cy="3021542"/>
          </a:xfrm>
          <a:prstGeom prst="rect">
            <a:avLst/>
          </a:prstGeom>
        </p:spPr>
      </p:pic>
      <p:sp>
        <p:nvSpPr>
          <p:cNvPr id="9" name="圆角矩形 8"/>
          <p:cNvSpPr/>
          <p:nvPr/>
        </p:nvSpPr>
        <p:spPr>
          <a:xfrm>
            <a:off x="3354531" y="2225733"/>
            <a:ext cx="512618" cy="512618"/>
          </a:xfrm>
          <a:prstGeom prst="round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354531" y="2882717"/>
            <a:ext cx="512618" cy="51261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354531" y="3532936"/>
            <a:ext cx="512618" cy="512618"/>
          </a:xfrm>
          <a:prstGeom prst="round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8298873" y="2242426"/>
            <a:ext cx="512618" cy="512618"/>
          </a:xfrm>
          <a:prstGeom prst="round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8298873" y="2901069"/>
            <a:ext cx="512618" cy="51261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8298873" y="3549629"/>
            <a:ext cx="512618" cy="512618"/>
          </a:xfrm>
          <a:prstGeom prst="round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5" name="Freeform 154"/>
          <p:cNvSpPr>
            <a:spLocks noEditPoints="1"/>
          </p:cNvSpPr>
          <p:nvPr/>
        </p:nvSpPr>
        <p:spPr bwMode="auto">
          <a:xfrm>
            <a:off x="3491272" y="2373332"/>
            <a:ext cx="248589" cy="230221"/>
          </a:xfrm>
          <a:custGeom>
            <a:avLst/>
            <a:gdLst>
              <a:gd name="T0" fmla="*/ 191 w 257"/>
              <a:gd name="T1" fmla="*/ 125 h 238"/>
              <a:gd name="T2" fmla="*/ 134 w 257"/>
              <a:gd name="T3" fmla="*/ 160 h 238"/>
              <a:gd name="T4" fmla="*/ 227 w 257"/>
              <a:gd name="T5" fmla="*/ 43 h 238"/>
              <a:gd name="T6" fmla="*/ 185 w 257"/>
              <a:gd name="T7" fmla="*/ 46 h 238"/>
              <a:gd name="T8" fmla="*/ 134 w 257"/>
              <a:gd name="T9" fmla="*/ 0 h 238"/>
              <a:gd name="T10" fmla="*/ 128 w 257"/>
              <a:gd name="T11" fmla="*/ 51 h 238"/>
              <a:gd name="T12" fmla="*/ 123 w 257"/>
              <a:gd name="T13" fmla="*/ 0 h 238"/>
              <a:gd name="T14" fmla="*/ 72 w 257"/>
              <a:gd name="T15" fmla="*/ 46 h 238"/>
              <a:gd name="T16" fmla="*/ 30 w 257"/>
              <a:gd name="T17" fmla="*/ 43 h 238"/>
              <a:gd name="T18" fmla="*/ 134 w 257"/>
              <a:gd name="T19" fmla="*/ 74 h 238"/>
              <a:gd name="T20" fmla="*/ 191 w 257"/>
              <a:gd name="T21" fmla="*/ 114 h 238"/>
              <a:gd name="T22" fmla="*/ 134 w 257"/>
              <a:gd name="T23" fmla="*/ 74 h 238"/>
              <a:gd name="T24" fmla="*/ 234 w 257"/>
              <a:gd name="T25" fmla="*/ 52 h 238"/>
              <a:gd name="T26" fmla="*/ 194 w 257"/>
              <a:gd name="T27" fmla="*/ 67 h 238"/>
              <a:gd name="T28" fmla="*/ 202 w 257"/>
              <a:gd name="T29" fmla="*/ 114 h 238"/>
              <a:gd name="T30" fmla="*/ 202 w 257"/>
              <a:gd name="T31" fmla="*/ 125 h 238"/>
              <a:gd name="T32" fmla="*/ 233 w 257"/>
              <a:gd name="T33" fmla="*/ 181 h 238"/>
              <a:gd name="T34" fmla="*/ 257 w 257"/>
              <a:gd name="T35" fmla="*/ 125 h 238"/>
              <a:gd name="T36" fmla="*/ 213 w 257"/>
              <a:gd name="T37" fmla="*/ 114 h 238"/>
              <a:gd name="T38" fmla="*/ 123 w 257"/>
              <a:gd name="T39" fmla="*/ 74 h 238"/>
              <a:gd name="T40" fmla="*/ 66 w 257"/>
              <a:gd name="T41" fmla="*/ 114 h 238"/>
              <a:gd name="T42" fmla="*/ 123 w 257"/>
              <a:gd name="T43" fmla="*/ 74 h 238"/>
              <a:gd name="T44" fmla="*/ 63 w 257"/>
              <a:gd name="T45" fmla="*/ 67 h 238"/>
              <a:gd name="T46" fmla="*/ 22 w 257"/>
              <a:gd name="T47" fmla="*/ 52 h 238"/>
              <a:gd name="T48" fmla="*/ 43 w 257"/>
              <a:gd name="T49" fmla="*/ 114 h 238"/>
              <a:gd name="T50" fmla="*/ 0 w 257"/>
              <a:gd name="T51" fmla="*/ 125 h 238"/>
              <a:gd name="T52" fmla="*/ 24 w 257"/>
              <a:gd name="T53" fmla="*/ 181 h 238"/>
              <a:gd name="T54" fmla="*/ 55 w 257"/>
              <a:gd name="T55" fmla="*/ 125 h 238"/>
              <a:gd name="T56" fmla="*/ 55 w 257"/>
              <a:gd name="T57" fmla="*/ 114 h 238"/>
              <a:gd name="T58" fmla="*/ 29 w 257"/>
              <a:gd name="T59" fmla="*/ 191 h 238"/>
              <a:gd name="T60" fmla="*/ 104 w 257"/>
              <a:gd name="T61" fmla="*/ 236 h 238"/>
              <a:gd name="T62" fmla="*/ 82 w 257"/>
              <a:gd name="T63" fmla="*/ 186 h 238"/>
              <a:gd name="T64" fmla="*/ 123 w 257"/>
              <a:gd name="T65" fmla="*/ 183 h 238"/>
              <a:gd name="T66" fmla="*/ 134 w 257"/>
              <a:gd name="T67" fmla="*/ 183 h 238"/>
              <a:gd name="T68" fmla="*/ 175 w 257"/>
              <a:gd name="T69" fmla="*/ 186 h 238"/>
              <a:gd name="T70" fmla="*/ 153 w 257"/>
              <a:gd name="T71" fmla="*/ 236 h 238"/>
              <a:gd name="T72" fmla="*/ 228 w 257"/>
              <a:gd name="T73" fmla="*/ 191 h 238"/>
              <a:gd name="T74" fmla="*/ 123 w 257"/>
              <a:gd name="T75" fmla="*/ 160 h 238"/>
              <a:gd name="T76" fmla="*/ 66 w 257"/>
              <a:gd name="T77" fmla="*/ 125 h 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57" h="238">
                <a:moveTo>
                  <a:pt x="134" y="125"/>
                </a:moveTo>
                <a:cubicBezTo>
                  <a:pt x="191" y="125"/>
                  <a:pt x="191" y="125"/>
                  <a:pt x="191" y="125"/>
                </a:cubicBezTo>
                <a:cubicBezTo>
                  <a:pt x="190" y="139"/>
                  <a:pt x="188" y="152"/>
                  <a:pt x="184" y="165"/>
                </a:cubicBezTo>
                <a:cubicBezTo>
                  <a:pt x="168" y="162"/>
                  <a:pt x="151" y="160"/>
                  <a:pt x="134" y="160"/>
                </a:cubicBezTo>
                <a:lnTo>
                  <a:pt x="134" y="125"/>
                </a:lnTo>
                <a:close/>
                <a:moveTo>
                  <a:pt x="227" y="43"/>
                </a:moveTo>
                <a:cubicBezTo>
                  <a:pt x="209" y="23"/>
                  <a:pt x="183" y="8"/>
                  <a:pt x="153" y="2"/>
                </a:cubicBezTo>
                <a:cubicBezTo>
                  <a:pt x="166" y="15"/>
                  <a:pt x="177" y="30"/>
                  <a:pt x="185" y="46"/>
                </a:cubicBezTo>
                <a:cubicBezTo>
                  <a:pt x="181" y="46"/>
                  <a:pt x="177" y="47"/>
                  <a:pt x="173" y="48"/>
                </a:cubicBezTo>
                <a:cubicBezTo>
                  <a:pt x="164" y="30"/>
                  <a:pt x="150" y="14"/>
                  <a:pt x="134" y="0"/>
                </a:cubicBezTo>
                <a:cubicBezTo>
                  <a:pt x="134" y="51"/>
                  <a:pt x="134" y="51"/>
                  <a:pt x="134" y="51"/>
                </a:cubicBezTo>
                <a:cubicBezTo>
                  <a:pt x="132" y="51"/>
                  <a:pt x="130" y="51"/>
                  <a:pt x="128" y="51"/>
                </a:cubicBezTo>
                <a:cubicBezTo>
                  <a:pt x="127" y="51"/>
                  <a:pt x="125" y="51"/>
                  <a:pt x="123" y="51"/>
                </a:cubicBezTo>
                <a:cubicBezTo>
                  <a:pt x="123" y="0"/>
                  <a:pt x="123" y="0"/>
                  <a:pt x="123" y="0"/>
                </a:cubicBezTo>
                <a:cubicBezTo>
                  <a:pt x="106" y="14"/>
                  <a:pt x="93" y="30"/>
                  <a:pt x="84" y="48"/>
                </a:cubicBezTo>
                <a:cubicBezTo>
                  <a:pt x="80" y="47"/>
                  <a:pt x="76" y="46"/>
                  <a:pt x="72" y="46"/>
                </a:cubicBezTo>
                <a:cubicBezTo>
                  <a:pt x="80" y="30"/>
                  <a:pt x="91" y="15"/>
                  <a:pt x="104" y="2"/>
                </a:cubicBezTo>
                <a:cubicBezTo>
                  <a:pt x="74" y="8"/>
                  <a:pt x="48" y="23"/>
                  <a:pt x="30" y="43"/>
                </a:cubicBezTo>
                <a:cubicBezTo>
                  <a:pt x="78" y="69"/>
                  <a:pt x="179" y="69"/>
                  <a:pt x="227" y="43"/>
                </a:cubicBezTo>
                <a:close/>
                <a:moveTo>
                  <a:pt x="134" y="74"/>
                </a:moveTo>
                <a:cubicBezTo>
                  <a:pt x="134" y="114"/>
                  <a:pt x="134" y="114"/>
                  <a:pt x="134" y="114"/>
                </a:cubicBezTo>
                <a:cubicBezTo>
                  <a:pt x="191" y="114"/>
                  <a:pt x="191" y="114"/>
                  <a:pt x="191" y="114"/>
                </a:cubicBezTo>
                <a:cubicBezTo>
                  <a:pt x="190" y="98"/>
                  <a:pt x="187" y="83"/>
                  <a:pt x="182" y="69"/>
                </a:cubicBezTo>
                <a:cubicBezTo>
                  <a:pt x="167" y="72"/>
                  <a:pt x="151" y="73"/>
                  <a:pt x="134" y="74"/>
                </a:cubicBezTo>
                <a:close/>
                <a:moveTo>
                  <a:pt x="257" y="114"/>
                </a:moveTo>
                <a:cubicBezTo>
                  <a:pt x="255" y="91"/>
                  <a:pt x="247" y="70"/>
                  <a:pt x="234" y="52"/>
                </a:cubicBezTo>
                <a:cubicBezTo>
                  <a:pt x="234" y="52"/>
                  <a:pt x="234" y="53"/>
                  <a:pt x="233" y="53"/>
                </a:cubicBezTo>
                <a:cubicBezTo>
                  <a:pt x="222" y="59"/>
                  <a:pt x="209" y="64"/>
                  <a:pt x="194" y="67"/>
                </a:cubicBezTo>
                <a:cubicBezTo>
                  <a:pt x="199" y="82"/>
                  <a:pt x="201" y="97"/>
                  <a:pt x="202" y="114"/>
                </a:cubicBezTo>
                <a:cubicBezTo>
                  <a:pt x="202" y="114"/>
                  <a:pt x="202" y="114"/>
                  <a:pt x="202" y="114"/>
                </a:cubicBezTo>
                <a:cubicBezTo>
                  <a:pt x="202" y="125"/>
                  <a:pt x="202" y="125"/>
                  <a:pt x="202" y="125"/>
                </a:cubicBezTo>
                <a:cubicBezTo>
                  <a:pt x="202" y="125"/>
                  <a:pt x="202" y="125"/>
                  <a:pt x="202" y="125"/>
                </a:cubicBezTo>
                <a:cubicBezTo>
                  <a:pt x="202" y="139"/>
                  <a:pt x="199" y="154"/>
                  <a:pt x="195" y="167"/>
                </a:cubicBezTo>
                <a:cubicBezTo>
                  <a:pt x="209" y="170"/>
                  <a:pt x="222" y="175"/>
                  <a:pt x="233" y="181"/>
                </a:cubicBezTo>
                <a:cubicBezTo>
                  <a:pt x="235" y="182"/>
                  <a:pt x="236" y="182"/>
                  <a:pt x="237" y="183"/>
                </a:cubicBezTo>
                <a:cubicBezTo>
                  <a:pt x="248" y="166"/>
                  <a:pt x="255" y="146"/>
                  <a:pt x="257" y="125"/>
                </a:cubicBezTo>
                <a:cubicBezTo>
                  <a:pt x="213" y="125"/>
                  <a:pt x="213" y="125"/>
                  <a:pt x="213" y="125"/>
                </a:cubicBezTo>
                <a:cubicBezTo>
                  <a:pt x="213" y="114"/>
                  <a:pt x="213" y="114"/>
                  <a:pt x="213" y="114"/>
                </a:cubicBezTo>
                <a:lnTo>
                  <a:pt x="257" y="114"/>
                </a:lnTo>
                <a:close/>
                <a:moveTo>
                  <a:pt x="123" y="74"/>
                </a:moveTo>
                <a:cubicBezTo>
                  <a:pt x="106" y="73"/>
                  <a:pt x="90" y="72"/>
                  <a:pt x="74" y="69"/>
                </a:cubicBezTo>
                <a:cubicBezTo>
                  <a:pt x="70" y="83"/>
                  <a:pt x="67" y="98"/>
                  <a:pt x="66" y="114"/>
                </a:cubicBezTo>
                <a:cubicBezTo>
                  <a:pt x="123" y="114"/>
                  <a:pt x="123" y="114"/>
                  <a:pt x="123" y="114"/>
                </a:cubicBezTo>
                <a:lnTo>
                  <a:pt x="123" y="74"/>
                </a:lnTo>
                <a:close/>
                <a:moveTo>
                  <a:pt x="55" y="114"/>
                </a:moveTo>
                <a:cubicBezTo>
                  <a:pt x="55" y="97"/>
                  <a:pt x="58" y="82"/>
                  <a:pt x="63" y="67"/>
                </a:cubicBezTo>
                <a:cubicBezTo>
                  <a:pt x="48" y="64"/>
                  <a:pt x="35" y="59"/>
                  <a:pt x="24" y="53"/>
                </a:cubicBezTo>
                <a:cubicBezTo>
                  <a:pt x="23" y="53"/>
                  <a:pt x="23" y="52"/>
                  <a:pt x="22" y="52"/>
                </a:cubicBezTo>
                <a:cubicBezTo>
                  <a:pt x="9" y="70"/>
                  <a:pt x="1" y="91"/>
                  <a:pt x="0" y="114"/>
                </a:cubicBezTo>
                <a:cubicBezTo>
                  <a:pt x="43" y="114"/>
                  <a:pt x="43" y="114"/>
                  <a:pt x="43" y="114"/>
                </a:cubicBezTo>
                <a:cubicBezTo>
                  <a:pt x="43" y="125"/>
                  <a:pt x="43" y="125"/>
                  <a:pt x="43" y="125"/>
                </a:cubicBezTo>
                <a:cubicBezTo>
                  <a:pt x="0" y="125"/>
                  <a:pt x="0" y="125"/>
                  <a:pt x="0" y="125"/>
                </a:cubicBezTo>
                <a:cubicBezTo>
                  <a:pt x="1" y="146"/>
                  <a:pt x="8" y="166"/>
                  <a:pt x="20" y="183"/>
                </a:cubicBezTo>
                <a:cubicBezTo>
                  <a:pt x="21" y="182"/>
                  <a:pt x="22" y="182"/>
                  <a:pt x="24" y="181"/>
                </a:cubicBezTo>
                <a:cubicBezTo>
                  <a:pt x="34" y="175"/>
                  <a:pt x="47" y="170"/>
                  <a:pt x="62" y="167"/>
                </a:cubicBezTo>
                <a:cubicBezTo>
                  <a:pt x="58" y="154"/>
                  <a:pt x="55" y="139"/>
                  <a:pt x="55" y="125"/>
                </a:cubicBezTo>
                <a:cubicBezTo>
                  <a:pt x="55" y="125"/>
                  <a:pt x="55" y="125"/>
                  <a:pt x="55" y="125"/>
                </a:cubicBezTo>
                <a:cubicBezTo>
                  <a:pt x="55" y="114"/>
                  <a:pt x="55" y="114"/>
                  <a:pt x="55" y="114"/>
                </a:cubicBezTo>
                <a:close/>
                <a:moveTo>
                  <a:pt x="228" y="191"/>
                </a:moveTo>
                <a:cubicBezTo>
                  <a:pt x="179" y="165"/>
                  <a:pt x="77" y="165"/>
                  <a:pt x="29" y="191"/>
                </a:cubicBezTo>
                <a:cubicBezTo>
                  <a:pt x="29" y="191"/>
                  <a:pt x="28" y="192"/>
                  <a:pt x="27" y="192"/>
                </a:cubicBezTo>
                <a:cubicBezTo>
                  <a:pt x="46" y="214"/>
                  <a:pt x="73" y="230"/>
                  <a:pt x="104" y="236"/>
                </a:cubicBezTo>
                <a:cubicBezTo>
                  <a:pt x="90" y="222"/>
                  <a:pt x="78" y="206"/>
                  <a:pt x="70" y="188"/>
                </a:cubicBezTo>
                <a:cubicBezTo>
                  <a:pt x="74" y="188"/>
                  <a:pt x="78" y="187"/>
                  <a:pt x="82" y="186"/>
                </a:cubicBezTo>
                <a:cubicBezTo>
                  <a:pt x="91" y="206"/>
                  <a:pt x="105" y="224"/>
                  <a:pt x="123" y="238"/>
                </a:cubicBezTo>
                <a:cubicBezTo>
                  <a:pt x="123" y="183"/>
                  <a:pt x="123" y="183"/>
                  <a:pt x="123" y="183"/>
                </a:cubicBezTo>
                <a:cubicBezTo>
                  <a:pt x="125" y="183"/>
                  <a:pt x="127" y="183"/>
                  <a:pt x="128" y="183"/>
                </a:cubicBezTo>
                <a:cubicBezTo>
                  <a:pt x="130" y="183"/>
                  <a:pt x="132" y="183"/>
                  <a:pt x="134" y="183"/>
                </a:cubicBezTo>
                <a:cubicBezTo>
                  <a:pt x="134" y="238"/>
                  <a:pt x="134" y="238"/>
                  <a:pt x="134" y="238"/>
                </a:cubicBezTo>
                <a:cubicBezTo>
                  <a:pt x="152" y="224"/>
                  <a:pt x="166" y="206"/>
                  <a:pt x="175" y="186"/>
                </a:cubicBezTo>
                <a:cubicBezTo>
                  <a:pt x="179" y="187"/>
                  <a:pt x="183" y="188"/>
                  <a:pt x="187" y="188"/>
                </a:cubicBezTo>
                <a:cubicBezTo>
                  <a:pt x="179" y="206"/>
                  <a:pt x="167" y="222"/>
                  <a:pt x="153" y="236"/>
                </a:cubicBezTo>
                <a:cubicBezTo>
                  <a:pt x="184" y="230"/>
                  <a:pt x="211" y="214"/>
                  <a:pt x="230" y="192"/>
                </a:cubicBezTo>
                <a:cubicBezTo>
                  <a:pt x="229" y="191"/>
                  <a:pt x="228" y="191"/>
                  <a:pt x="228" y="191"/>
                </a:cubicBezTo>
                <a:close/>
                <a:moveTo>
                  <a:pt x="73" y="165"/>
                </a:moveTo>
                <a:cubicBezTo>
                  <a:pt x="89" y="162"/>
                  <a:pt x="106" y="160"/>
                  <a:pt x="123" y="160"/>
                </a:cubicBezTo>
                <a:cubicBezTo>
                  <a:pt x="123" y="125"/>
                  <a:pt x="123" y="125"/>
                  <a:pt x="123" y="125"/>
                </a:cubicBezTo>
                <a:cubicBezTo>
                  <a:pt x="66" y="125"/>
                  <a:pt x="66" y="125"/>
                  <a:pt x="66" y="125"/>
                </a:cubicBezTo>
                <a:cubicBezTo>
                  <a:pt x="67" y="139"/>
                  <a:pt x="69" y="152"/>
                  <a:pt x="73" y="1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6" name="Freeform 124"/>
          <p:cNvSpPr>
            <a:spLocks noEditPoints="1"/>
          </p:cNvSpPr>
          <p:nvPr/>
        </p:nvSpPr>
        <p:spPr bwMode="auto">
          <a:xfrm>
            <a:off x="3457575" y="3004882"/>
            <a:ext cx="323850" cy="268287"/>
          </a:xfrm>
          <a:custGeom>
            <a:avLst/>
            <a:gdLst>
              <a:gd name="T0" fmla="*/ 198 w 258"/>
              <a:gd name="T1" fmla="*/ 161 h 213"/>
              <a:gd name="T2" fmla="*/ 211 w 258"/>
              <a:gd name="T3" fmla="*/ 167 h 213"/>
              <a:gd name="T4" fmla="*/ 111 w 258"/>
              <a:gd name="T5" fmla="*/ 213 h 213"/>
              <a:gd name="T6" fmla="*/ 9 w 258"/>
              <a:gd name="T7" fmla="*/ 165 h 213"/>
              <a:gd name="T8" fmla="*/ 23 w 258"/>
              <a:gd name="T9" fmla="*/ 159 h 213"/>
              <a:gd name="T10" fmla="*/ 111 w 258"/>
              <a:gd name="T11" fmla="*/ 198 h 213"/>
              <a:gd name="T12" fmla="*/ 198 w 258"/>
              <a:gd name="T13" fmla="*/ 161 h 213"/>
              <a:gd name="T14" fmla="*/ 232 w 258"/>
              <a:gd name="T15" fmla="*/ 66 h 213"/>
              <a:gd name="T16" fmla="*/ 231 w 258"/>
              <a:gd name="T17" fmla="*/ 81 h 213"/>
              <a:gd name="T18" fmla="*/ 243 w 258"/>
              <a:gd name="T19" fmla="*/ 98 h 213"/>
              <a:gd name="T20" fmla="*/ 225 w 258"/>
              <a:gd name="T21" fmla="*/ 117 h 213"/>
              <a:gd name="T22" fmla="*/ 221 w 258"/>
              <a:gd name="T23" fmla="*/ 116 h 213"/>
              <a:gd name="T24" fmla="*/ 213 w 258"/>
              <a:gd name="T25" fmla="*/ 129 h 213"/>
              <a:gd name="T26" fmla="*/ 225 w 258"/>
              <a:gd name="T27" fmla="*/ 131 h 213"/>
              <a:gd name="T28" fmla="*/ 258 w 258"/>
              <a:gd name="T29" fmla="*/ 98 h 213"/>
              <a:gd name="T30" fmla="*/ 232 w 258"/>
              <a:gd name="T31" fmla="*/ 66 h 213"/>
              <a:gd name="T32" fmla="*/ 111 w 258"/>
              <a:gd name="T33" fmla="*/ 21 h 213"/>
              <a:gd name="T34" fmla="*/ 206 w 258"/>
              <a:gd name="T35" fmla="*/ 53 h 213"/>
              <a:gd name="T36" fmla="*/ 207 w 258"/>
              <a:gd name="T37" fmla="*/ 46 h 213"/>
              <a:gd name="T38" fmla="*/ 111 w 258"/>
              <a:gd name="T39" fmla="*/ 0 h 213"/>
              <a:gd name="T40" fmla="*/ 14 w 258"/>
              <a:gd name="T41" fmla="*/ 46 h 213"/>
              <a:gd name="T42" fmla="*/ 15 w 258"/>
              <a:gd name="T43" fmla="*/ 53 h 213"/>
              <a:gd name="T44" fmla="*/ 111 w 258"/>
              <a:gd name="T45" fmla="*/ 21 h 213"/>
              <a:gd name="T46" fmla="*/ 111 w 258"/>
              <a:gd name="T47" fmla="*/ 174 h 213"/>
              <a:gd name="T48" fmla="*/ 221 w 258"/>
              <a:gd name="T49" fmla="*/ 64 h 213"/>
              <a:gd name="T50" fmla="*/ 219 w 258"/>
              <a:gd name="T51" fmla="*/ 44 h 213"/>
              <a:gd name="T52" fmla="*/ 219 w 258"/>
              <a:gd name="T53" fmla="*/ 46 h 213"/>
              <a:gd name="T54" fmla="*/ 111 w 258"/>
              <a:gd name="T55" fmla="*/ 103 h 213"/>
              <a:gd name="T56" fmla="*/ 2 w 258"/>
              <a:gd name="T57" fmla="*/ 46 h 213"/>
              <a:gd name="T58" fmla="*/ 2 w 258"/>
              <a:gd name="T59" fmla="*/ 46 h 213"/>
              <a:gd name="T60" fmla="*/ 0 w 258"/>
              <a:gd name="T61" fmla="*/ 64 h 213"/>
              <a:gd name="T62" fmla="*/ 111 w 258"/>
              <a:gd name="T63" fmla="*/ 174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58" h="213">
                <a:moveTo>
                  <a:pt x="198" y="161"/>
                </a:moveTo>
                <a:cubicBezTo>
                  <a:pt x="211" y="167"/>
                  <a:pt x="211" y="167"/>
                  <a:pt x="211" y="167"/>
                </a:cubicBezTo>
                <a:cubicBezTo>
                  <a:pt x="198" y="195"/>
                  <a:pt x="157" y="213"/>
                  <a:pt x="111" y="213"/>
                </a:cubicBezTo>
                <a:cubicBezTo>
                  <a:pt x="63" y="213"/>
                  <a:pt x="21" y="193"/>
                  <a:pt x="9" y="165"/>
                </a:cubicBezTo>
                <a:cubicBezTo>
                  <a:pt x="23" y="159"/>
                  <a:pt x="23" y="159"/>
                  <a:pt x="23" y="159"/>
                </a:cubicBezTo>
                <a:cubicBezTo>
                  <a:pt x="32" y="182"/>
                  <a:pt x="69" y="198"/>
                  <a:pt x="111" y="198"/>
                </a:cubicBezTo>
                <a:cubicBezTo>
                  <a:pt x="151" y="198"/>
                  <a:pt x="187" y="183"/>
                  <a:pt x="198" y="161"/>
                </a:cubicBezTo>
                <a:close/>
                <a:moveTo>
                  <a:pt x="232" y="66"/>
                </a:moveTo>
                <a:cubicBezTo>
                  <a:pt x="232" y="72"/>
                  <a:pt x="232" y="77"/>
                  <a:pt x="231" y="81"/>
                </a:cubicBezTo>
                <a:cubicBezTo>
                  <a:pt x="238" y="84"/>
                  <a:pt x="243" y="91"/>
                  <a:pt x="243" y="98"/>
                </a:cubicBezTo>
                <a:cubicBezTo>
                  <a:pt x="243" y="108"/>
                  <a:pt x="235" y="117"/>
                  <a:pt x="225" y="117"/>
                </a:cubicBezTo>
                <a:cubicBezTo>
                  <a:pt x="224" y="117"/>
                  <a:pt x="222" y="116"/>
                  <a:pt x="221" y="116"/>
                </a:cubicBezTo>
                <a:cubicBezTo>
                  <a:pt x="219" y="120"/>
                  <a:pt x="216" y="125"/>
                  <a:pt x="213" y="129"/>
                </a:cubicBezTo>
                <a:cubicBezTo>
                  <a:pt x="217" y="131"/>
                  <a:pt x="221" y="131"/>
                  <a:pt x="225" y="131"/>
                </a:cubicBezTo>
                <a:cubicBezTo>
                  <a:pt x="243" y="131"/>
                  <a:pt x="258" y="117"/>
                  <a:pt x="258" y="98"/>
                </a:cubicBezTo>
                <a:cubicBezTo>
                  <a:pt x="258" y="83"/>
                  <a:pt x="247" y="70"/>
                  <a:pt x="232" y="66"/>
                </a:cubicBezTo>
                <a:close/>
                <a:moveTo>
                  <a:pt x="111" y="21"/>
                </a:moveTo>
                <a:cubicBezTo>
                  <a:pt x="154" y="21"/>
                  <a:pt x="191" y="34"/>
                  <a:pt x="206" y="53"/>
                </a:cubicBezTo>
                <a:cubicBezTo>
                  <a:pt x="207" y="51"/>
                  <a:pt x="207" y="49"/>
                  <a:pt x="207" y="46"/>
                </a:cubicBezTo>
                <a:cubicBezTo>
                  <a:pt x="207" y="21"/>
                  <a:pt x="163" y="0"/>
                  <a:pt x="111" y="0"/>
                </a:cubicBezTo>
                <a:cubicBezTo>
                  <a:pt x="58" y="0"/>
                  <a:pt x="14" y="21"/>
                  <a:pt x="14" y="46"/>
                </a:cubicBezTo>
                <a:cubicBezTo>
                  <a:pt x="14" y="49"/>
                  <a:pt x="14" y="51"/>
                  <a:pt x="15" y="53"/>
                </a:cubicBezTo>
                <a:cubicBezTo>
                  <a:pt x="30" y="34"/>
                  <a:pt x="67" y="21"/>
                  <a:pt x="111" y="21"/>
                </a:cubicBezTo>
                <a:close/>
                <a:moveTo>
                  <a:pt x="111" y="174"/>
                </a:moveTo>
                <a:cubicBezTo>
                  <a:pt x="172" y="174"/>
                  <a:pt x="221" y="125"/>
                  <a:pt x="221" y="64"/>
                </a:cubicBezTo>
                <a:cubicBezTo>
                  <a:pt x="221" y="56"/>
                  <a:pt x="220" y="49"/>
                  <a:pt x="219" y="44"/>
                </a:cubicBezTo>
                <a:cubicBezTo>
                  <a:pt x="219" y="45"/>
                  <a:pt x="219" y="45"/>
                  <a:pt x="219" y="46"/>
                </a:cubicBezTo>
                <a:cubicBezTo>
                  <a:pt x="219" y="78"/>
                  <a:pt x="171" y="103"/>
                  <a:pt x="111" y="103"/>
                </a:cubicBezTo>
                <a:cubicBezTo>
                  <a:pt x="50" y="103"/>
                  <a:pt x="2" y="78"/>
                  <a:pt x="2" y="46"/>
                </a:cubicBezTo>
                <a:cubicBezTo>
                  <a:pt x="2" y="46"/>
                  <a:pt x="2" y="46"/>
                  <a:pt x="2" y="46"/>
                </a:cubicBezTo>
                <a:cubicBezTo>
                  <a:pt x="1" y="51"/>
                  <a:pt x="0" y="57"/>
                  <a:pt x="0" y="64"/>
                </a:cubicBezTo>
                <a:cubicBezTo>
                  <a:pt x="0" y="125"/>
                  <a:pt x="50" y="174"/>
                  <a:pt x="111" y="1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7" name="Freeform 11"/>
          <p:cNvSpPr>
            <a:spLocks noEditPoints="1"/>
          </p:cNvSpPr>
          <p:nvPr/>
        </p:nvSpPr>
        <p:spPr bwMode="auto">
          <a:xfrm>
            <a:off x="3468326" y="3671770"/>
            <a:ext cx="285390" cy="214404"/>
          </a:xfrm>
          <a:custGeom>
            <a:avLst/>
            <a:gdLst>
              <a:gd name="T0" fmla="*/ 221 w 249"/>
              <a:gd name="T1" fmla="*/ 23 h 188"/>
              <a:gd name="T2" fmla="*/ 210 w 249"/>
              <a:gd name="T3" fmla="*/ 23 h 188"/>
              <a:gd name="T4" fmla="*/ 203 w 249"/>
              <a:gd name="T5" fmla="*/ 9 h 188"/>
              <a:gd name="T6" fmla="*/ 203 w 249"/>
              <a:gd name="T7" fmla="*/ 9 h 188"/>
              <a:gd name="T8" fmla="*/ 188 w 249"/>
              <a:gd name="T9" fmla="*/ 0 h 188"/>
              <a:gd name="T10" fmla="*/ 137 w 249"/>
              <a:gd name="T11" fmla="*/ 0 h 188"/>
              <a:gd name="T12" fmla="*/ 122 w 249"/>
              <a:gd name="T13" fmla="*/ 9 h 188"/>
              <a:gd name="T14" fmla="*/ 122 w 249"/>
              <a:gd name="T15" fmla="*/ 9 h 188"/>
              <a:gd name="T16" fmla="*/ 115 w 249"/>
              <a:gd name="T17" fmla="*/ 23 h 188"/>
              <a:gd name="T18" fmla="*/ 90 w 249"/>
              <a:gd name="T19" fmla="*/ 23 h 188"/>
              <a:gd name="T20" fmla="*/ 90 w 249"/>
              <a:gd name="T21" fmla="*/ 17 h 188"/>
              <a:gd name="T22" fmla="*/ 87 w 249"/>
              <a:gd name="T23" fmla="*/ 14 h 188"/>
              <a:gd name="T24" fmla="*/ 53 w 249"/>
              <a:gd name="T25" fmla="*/ 14 h 188"/>
              <a:gd name="T26" fmla="*/ 50 w 249"/>
              <a:gd name="T27" fmla="*/ 17 h 188"/>
              <a:gd name="T28" fmla="*/ 50 w 249"/>
              <a:gd name="T29" fmla="*/ 23 h 188"/>
              <a:gd name="T30" fmla="*/ 71 w 249"/>
              <a:gd name="T31" fmla="*/ 106 h 188"/>
              <a:gd name="T32" fmla="*/ 51 w 249"/>
              <a:gd name="T33" fmla="*/ 188 h 188"/>
              <a:gd name="T34" fmla="*/ 221 w 249"/>
              <a:gd name="T35" fmla="*/ 188 h 188"/>
              <a:gd name="T36" fmla="*/ 249 w 249"/>
              <a:gd name="T37" fmla="*/ 160 h 188"/>
              <a:gd name="T38" fmla="*/ 249 w 249"/>
              <a:gd name="T39" fmla="*/ 52 h 188"/>
              <a:gd name="T40" fmla="*/ 221 w 249"/>
              <a:gd name="T41" fmla="*/ 23 h 188"/>
              <a:gd name="T42" fmla="*/ 139 w 249"/>
              <a:gd name="T43" fmla="*/ 17 h 188"/>
              <a:gd name="T44" fmla="*/ 186 w 249"/>
              <a:gd name="T45" fmla="*/ 17 h 188"/>
              <a:gd name="T46" fmla="*/ 195 w 249"/>
              <a:gd name="T47" fmla="*/ 36 h 188"/>
              <a:gd name="T48" fmla="*/ 130 w 249"/>
              <a:gd name="T49" fmla="*/ 36 h 188"/>
              <a:gd name="T50" fmla="*/ 139 w 249"/>
              <a:gd name="T51" fmla="*/ 17 h 188"/>
              <a:gd name="T52" fmla="*/ 94 w 249"/>
              <a:gd name="T53" fmla="*/ 50 h 188"/>
              <a:gd name="T54" fmla="*/ 103 w 249"/>
              <a:gd name="T55" fmla="*/ 40 h 188"/>
              <a:gd name="T56" fmla="*/ 113 w 249"/>
              <a:gd name="T57" fmla="*/ 50 h 188"/>
              <a:gd name="T58" fmla="*/ 103 w 249"/>
              <a:gd name="T59" fmla="*/ 59 h 188"/>
              <a:gd name="T60" fmla="*/ 94 w 249"/>
              <a:gd name="T61" fmla="*/ 50 h 188"/>
              <a:gd name="T62" fmla="*/ 163 w 249"/>
              <a:gd name="T63" fmla="*/ 170 h 188"/>
              <a:gd name="T64" fmla="*/ 103 w 249"/>
              <a:gd name="T65" fmla="*/ 111 h 188"/>
              <a:gd name="T66" fmla="*/ 163 w 249"/>
              <a:gd name="T67" fmla="*/ 51 h 188"/>
              <a:gd name="T68" fmla="*/ 222 w 249"/>
              <a:gd name="T69" fmla="*/ 111 h 188"/>
              <a:gd name="T70" fmla="*/ 163 w 249"/>
              <a:gd name="T71" fmla="*/ 170 h 188"/>
              <a:gd name="T72" fmla="*/ 163 w 249"/>
              <a:gd name="T73" fmla="*/ 63 h 188"/>
              <a:gd name="T74" fmla="*/ 115 w 249"/>
              <a:gd name="T75" fmla="*/ 111 h 188"/>
              <a:gd name="T76" fmla="*/ 163 w 249"/>
              <a:gd name="T77" fmla="*/ 158 h 188"/>
              <a:gd name="T78" fmla="*/ 210 w 249"/>
              <a:gd name="T79" fmla="*/ 111 h 188"/>
              <a:gd name="T80" fmla="*/ 163 w 249"/>
              <a:gd name="T81" fmla="*/ 63 h 188"/>
              <a:gd name="T82" fmla="*/ 163 w 249"/>
              <a:gd name="T83" fmla="*/ 146 h 188"/>
              <a:gd name="T84" fmla="*/ 127 w 249"/>
              <a:gd name="T85" fmla="*/ 111 h 188"/>
              <a:gd name="T86" fmla="*/ 163 w 249"/>
              <a:gd name="T87" fmla="*/ 75 h 188"/>
              <a:gd name="T88" fmla="*/ 198 w 249"/>
              <a:gd name="T89" fmla="*/ 111 h 188"/>
              <a:gd name="T90" fmla="*/ 163 w 249"/>
              <a:gd name="T91" fmla="*/ 146 h 188"/>
              <a:gd name="T92" fmla="*/ 37 w 249"/>
              <a:gd name="T93" fmla="*/ 188 h 188"/>
              <a:gd name="T94" fmla="*/ 28 w 249"/>
              <a:gd name="T95" fmla="*/ 188 h 188"/>
              <a:gd name="T96" fmla="*/ 0 w 249"/>
              <a:gd name="T97" fmla="*/ 160 h 188"/>
              <a:gd name="T98" fmla="*/ 0 w 249"/>
              <a:gd name="T99" fmla="*/ 52 h 188"/>
              <a:gd name="T100" fmla="*/ 8 w 249"/>
              <a:gd name="T101" fmla="*/ 32 h 188"/>
              <a:gd name="T102" fmla="*/ 28 w 249"/>
              <a:gd name="T103" fmla="*/ 23 h 188"/>
              <a:gd name="T104" fmla="*/ 36 w 249"/>
              <a:gd name="T105" fmla="*/ 23 h 188"/>
              <a:gd name="T106" fmla="*/ 59 w 249"/>
              <a:gd name="T107" fmla="*/ 106 h 188"/>
              <a:gd name="T108" fmla="*/ 37 w 249"/>
              <a:gd name="T109" fmla="*/ 18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49" h="188">
                <a:moveTo>
                  <a:pt x="221" y="23"/>
                </a:moveTo>
                <a:cubicBezTo>
                  <a:pt x="210" y="23"/>
                  <a:pt x="210" y="23"/>
                  <a:pt x="210" y="23"/>
                </a:cubicBezTo>
                <a:cubicBezTo>
                  <a:pt x="206" y="16"/>
                  <a:pt x="204" y="11"/>
                  <a:pt x="203" y="9"/>
                </a:cubicBezTo>
                <a:cubicBezTo>
                  <a:pt x="203" y="9"/>
                  <a:pt x="203" y="9"/>
                  <a:pt x="203" y="9"/>
                </a:cubicBezTo>
                <a:cubicBezTo>
                  <a:pt x="199" y="1"/>
                  <a:pt x="191" y="0"/>
                  <a:pt x="188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34" y="0"/>
                  <a:pt x="126" y="1"/>
                  <a:pt x="122" y="9"/>
                </a:cubicBezTo>
                <a:cubicBezTo>
                  <a:pt x="122" y="9"/>
                  <a:pt x="122" y="9"/>
                  <a:pt x="122" y="9"/>
                </a:cubicBezTo>
                <a:cubicBezTo>
                  <a:pt x="121" y="11"/>
                  <a:pt x="118" y="18"/>
                  <a:pt x="115" y="23"/>
                </a:cubicBezTo>
                <a:cubicBezTo>
                  <a:pt x="90" y="23"/>
                  <a:pt x="90" y="23"/>
                  <a:pt x="90" y="23"/>
                </a:cubicBezTo>
                <a:cubicBezTo>
                  <a:pt x="90" y="17"/>
                  <a:pt x="90" y="17"/>
                  <a:pt x="90" y="17"/>
                </a:cubicBezTo>
                <a:cubicBezTo>
                  <a:pt x="90" y="16"/>
                  <a:pt x="89" y="14"/>
                  <a:pt x="87" y="14"/>
                </a:cubicBezTo>
                <a:cubicBezTo>
                  <a:pt x="53" y="14"/>
                  <a:pt x="53" y="14"/>
                  <a:pt x="53" y="14"/>
                </a:cubicBezTo>
                <a:cubicBezTo>
                  <a:pt x="52" y="14"/>
                  <a:pt x="50" y="16"/>
                  <a:pt x="50" y="17"/>
                </a:cubicBezTo>
                <a:cubicBezTo>
                  <a:pt x="50" y="23"/>
                  <a:pt x="50" y="23"/>
                  <a:pt x="50" y="23"/>
                </a:cubicBezTo>
                <a:cubicBezTo>
                  <a:pt x="64" y="46"/>
                  <a:pt x="71" y="75"/>
                  <a:pt x="71" y="106"/>
                </a:cubicBezTo>
                <a:cubicBezTo>
                  <a:pt x="71" y="137"/>
                  <a:pt x="64" y="166"/>
                  <a:pt x="51" y="188"/>
                </a:cubicBezTo>
                <a:cubicBezTo>
                  <a:pt x="221" y="188"/>
                  <a:pt x="221" y="188"/>
                  <a:pt x="221" y="188"/>
                </a:cubicBezTo>
                <a:cubicBezTo>
                  <a:pt x="237" y="188"/>
                  <a:pt x="249" y="175"/>
                  <a:pt x="249" y="160"/>
                </a:cubicBezTo>
                <a:cubicBezTo>
                  <a:pt x="249" y="52"/>
                  <a:pt x="249" y="52"/>
                  <a:pt x="249" y="52"/>
                </a:cubicBezTo>
                <a:cubicBezTo>
                  <a:pt x="249" y="36"/>
                  <a:pt x="237" y="23"/>
                  <a:pt x="221" y="23"/>
                </a:cubicBezTo>
                <a:close/>
                <a:moveTo>
                  <a:pt x="139" y="17"/>
                </a:moveTo>
                <a:cubicBezTo>
                  <a:pt x="186" y="17"/>
                  <a:pt x="186" y="17"/>
                  <a:pt x="186" y="17"/>
                </a:cubicBezTo>
                <a:cubicBezTo>
                  <a:pt x="195" y="36"/>
                  <a:pt x="195" y="36"/>
                  <a:pt x="195" y="36"/>
                </a:cubicBezTo>
                <a:cubicBezTo>
                  <a:pt x="130" y="36"/>
                  <a:pt x="130" y="36"/>
                  <a:pt x="130" y="36"/>
                </a:cubicBezTo>
                <a:lnTo>
                  <a:pt x="139" y="17"/>
                </a:lnTo>
                <a:close/>
                <a:moveTo>
                  <a:pt x="94" y="50"/>
                </a:moveTo>
                <a:cubicBezTo>
                  <a:pt x="94" y="44"/>
                  <a:pt x="98" y="40"/>
                  <a:pt x="103" y="40"/>
                </a:cubicBezTo>
                <a:cubicBezTo>
                  <a:pt x="108" y="40"/>
                  <a:pt x="113" y="44"/>
                  <a:pt x="113" y="50"/>
                </a:cubicBezTo>
                <a:cubicBezTo>
                  <a:pt x="113" y="55"/>
                  <a:pt x="108" y="59"/>
                  <a:pt x="103" y="59"/>
                </a:cubicBezTo>
                <a:cubicBezTo>
                  <a:pt x="98" y="59"/>
                  <a:pt x="94" y="55"/>
                  <a:pt x="94" y="50"/>
                </a:cubicBezTo>
                <a:close/>
                <a:moveTo>
                  <a:pt x="163" y="170"/>
                </a:moveTo>
                <a:cubicBezTo>
                  <a:pt x="130" y="170"/>
                  <a:pt x="103" y="144"/>
                  <a:pt x="103" y="111"/>
                </a:cubicBezTo>
                <a:cubicBezTo>
                  <a:pt x="103" y="78"/>
                  <a:pt x="130" y="51"/>
                  <a:pt x="163" y="51"/>
                </a:cubicBezTo>
                <a:cubicBezTo>
                  <a:pt x="195" y="51"/>
                  <a:pt x="222" y="78"/>
                  <a:pt x="222" y="111"/>
                </a:cubicBezTo>
                <a:cubicBezTo>
                  <a:pt x="222" y="144"/>
                  <a:pt x="195" y="170"/>
                  <a:pt x="163" y="170"/>
                </a:cubicBezTo>
                <a:close/>
                <a:moveTo>
                  <a:pt x="163" y="63"/>
                </a:moveTo>
                <a:cubicBezTo>
                  <a:pt x="136" y="63"/>
                  <a:pt x="115" y="85"/>
                  <a:pt x="115" y="111"/>
                </a:cubicBezTo>
                <a:cubicBezTo>
                  <a:pt x="115" y="137"/>
                  <a:pt x="136" y="158"/>
                  <a:pt x="163" y="158"/>
                </a:cubicBezTo>
                <a:cubicBezTo>
                  <a:pt x="189" y="158"/>
                  <a:pt x="210" y="137"/>
                  <a:pt x="210" y="111"/>
                </a:cubicBezTo>
                <a:cubicBezTo>
                  <a:pt x="210" y="85"/>
                  <a:pt x="189" y="63"/>
                  <a:pt x="163" y="63"/>
                </a:cubicBezTo>
                <a:close/>
                <a:moveTo>
                  <a:pt x="163" y="146"/>
                </a:moveTo>
                <a:cubicBezTo>
                  <a:pt x="143" y="146"/>
                  <a:pt x="127" y="130"/>
                  <a:pt x="127" y="111"/>
                </a:cubicBezTo>
                <a:cubicBezTo>
                  <a:pt x="127" y="91"/>
                  <a:pt x="143" y="75"/>
                  <a:pt x="163" y="75"/>
                </a:cubicBezTo>
                <a:cubicBezTo>
                  <a:pt x="182" y="75"/>
                  <a:pt x="198" y="91"/>
                  <a:pt x="198" y="111"/>
                </a:cubicBezTo>
                <a:cubicBezTo>
                  <a:pt x="198" y="130"/>
                  <a:pt x="182" y="146"/>
                  <a:pt x="163" y="146"/>
                </a:cubicBezTo>
                <a:close/>
                <a:moveTo>
                  <a:pt x="37" y="188"/>
                </a:moveTo>
                <a:cubicBezTo>
                  <a:pt x="28" y="188"/>
                  <a:pt x="28" y="188"/>
                  <a:pt x="28" y="188"/>
                </a:cubicBezTo>
                <a:cubicBezTo>
                  <a:pt x="12" y="188"/>
                  <a:pt x="0" y="175"/>
                  <a:pt x="0" y="160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4"/>
                  <a:pt x="3" y="37"/>
                  <a:pt x="8" y="32"/>
                </a:cubicBezTo>
                <a:cubicBezTo>
                  <a:pt x="13" y="26"/>
                  <a:pt x="20" y="23"/>
                  <a:pt x="28" y="23"/>
                </a:cubicBezTo>
                <a:cubicBezTo>
                  <a:pt x="36" y="23"/>
                  <a:pt x="36" y="23"/>
                  <a:pt x="36" y="23"/>
                </a:cubicBezTo>
                <a:cubicBezTo>
                  <a:pt x="51" y="45"/>
                  <a:pt x="59" y="74"/>
                  <a:pt x="59" y="106"/>
                </a:cubicBezTo>
                <a:cubicBezTo>
                  <a:pt x="59" y="138"/>
                  <a:pt x="51" y="167"/>
                  <a:pt x="37" y="1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8" name="Freeform 36"/>
          <p:cNvSpPr>
            <a:spLocks noEditPoints="1"/>
          </p:cNvSpPr>
          <p:nvPr/>
        </p:nvSpPr>
        <p:spPr bwMode="auto">
          <a:xfrm>
            <a:off x="8433955" y="2438405"/>
            <a:ext cx="242454" cy="181841"/>
          </a:xfrm>
          <a:custGeom>
            <a:avLst/>
            <a:gdLst>
              <a:gd name="T0" fmla="*/ 89 w 286"/>
              <a:gd name="T1" fmla="*/ 53 h 217"/>
              <a:gd name="T2" fmla="*/ 197 w 286"/>
              <a:gd name="T3" fmla="*/ 51 h 217"/>
              <a:gd name="T4" fmla="*/ 187 w 286"/>
              <a:gd name="T5" fmla="*/ 60 h 217"/>
              <a:gd name="T6" fmla="*/ 100 w 286"/>
              <a:gd name="T7" fmla="*/ 62 h 217"/>
              <a:gd name="T8" fmla="*/ 120 w 286"/>
              <a:gd name="T9" fmla="*/ 80 h 217"/>
              <a:gd name="T10" fmla="*/ 166 w 286"/>
              <a:gd name="T11" fmla="*/ 78 h 217"/>
              <a:gd name="T12" fmla="*/ 144 w 286"/>
              <a:gd name="T13" fmla="*/ 55 h 217"/>
              <a:gd name="T14" fmla="*/ 144 w 286"/>
              <a:gd name="T15" fmla="*/ 82 h 217"/>
              <a:gd name="T16" fmla="*/ 144 w 286"/>
              <a:gd name="T17" fmla="*/ 115 h 217"/>
              <a:gd name="T18" fmla="*/ 144 w 286"/>
              <a:gd name="T19" fmla="*/ 82 h 217"/>
              <a:gd name="T20" fmla="*/ 11 w 286"/>
              <a:gd name="T21" fmla="*/ 206 h 217"/>
              <a:gd name="T22" fmla="*/ 11 w 286"/>
              <a:gd name="T23" fmla="*/ 217 h 217"/>
              <a:gd name="T24" fmla="*/ 284 w 286"/>
              <a:gd name="T25" fmla="*/ 204 h 217"/>
              <a:gd name="T26" fmla="*/ 282 w 286"/>
              <a:gd name="T27" fmla="*/ 177 h 217"/>
              <a:gd name="T28" fmla="*/ 255 w 286"/>
              <a:gd name="T29" fmla="*/ 21 h 217"/>
              <a:gd name="T30" fmla="*/ 52 w 286"/>
              <a:gd name="T31" fmla="*/ 0 h 217"/>
              <a:gd name="T32" fmla="*/ 31 w 286"/>
              <a:gd name="T33" fmla="*/ 134 h 217"/>
              <a:gd name="T34" fmla="*/ 2 w 286"/>
              <a:gd name="T35" fmla="*/ 189 h 217"/>
              <a:gd name="T36" fmla="*/ 275 w 286"/>
              <a:gd name="T37" fmla="*/ 194 h 217"/>
              <a:gd name="T38" fmla="*/ 282 w 286"/>
              <a:gd name="T39" fmla="*/ 177 h 217"/>
              <a:gd name="T40" fmla="*/ 49 w 286"/>
              <a:gd name="T41" fmla="*/ 17 h 217"/>
              <a:gd name="T42" fmla="*/ 230 w 286"/>
              <a:gd name="T43" fmla="*/ 14 h 217"/>
              <a:gd name="T44" fmla="*/ 240 w 286"/>
              <a:gd name="T45" fmla="*/ 24 h 217"/>
              <a:gd name="T46" fmla="*/ 237 w 286"/>
              <a:gd name="T47" fmla="*/ 127 h 217"/>
              <a:gd name="T48" fmla="*/ 56 w 286"/>
              <a:gd name="T49" fmla="*/ 130 h 217"/>
              <a:gd name="T50" fmla="*/ 46 w 286"/>
              <a:gd name="T51" fmla="*/ 120 h 217"/>
              <a:gd name="T52" fmla="*/ 43 w 286"/>
              <a:gd name="T53" fmla="*/ 143 h 217"/>
              <a:gd name="T54" fmla="*/ 248 w 286"/>
              <a:gd name="T55" fmla="*/ 151 h 217"/>
              <a:gd name="T56" fmla="*/ 43 w 286"/>
              <a:gd name="T57" fmla="*/ 143 h 217"/>
              <a:gd name="T58" fmla="*/ 252 w 286"/>
              <a:gd name="T59" fmla="*/ 157 h 217"/>
              <a:gd name="T60" fmla="*/ 29 w 286"/>
              <a:gd name="T61" fmla="*/ 165 h 217"/>
              <a:gd name="T62" fmla="*/ 97 w 286"/>
              <a:gd name="T63" fmla="*/ 179 h 217"/>
              <a:gd name="T64" fmla="*/ 25 w 286"/>
              <a:gd name="T65" fmla="*/ 171 h 217"/>
              <a:gd name="T66" fmla="*/ 97 w 286"/>
              <a:gd name="T67" fmla="*/ 179 h 217"/>
              <a:gd name="T68" fmla="*/ 186 w 286"/>
              <a:gd name="T69" fmla="*/ 171 h 217"/>
              <a:gd name="T70" fmla="*/ 266 w 286"/>
              <a:gd name="T71" fmla="*/ 179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86" h="216">
                <a:moveTo>
                  <a:pt x="100" y="62"/>
                </a:moveTo>
                <a:cubicBezTo>
                  <a:pt x="89" y="53"/>
                  <a:pt x="89" y="53"/>
                  <a:pt x="89" y="53"/>
                </a:cubicBezTo>
                <a:cubicBezTo>
                  <a:pt x="102" y="38"/>
                  <a:pt x="122" y="28"/>
                  <a:pt x="144" y="28"/>
                </a:cubicBezTo>
                <a:cubicBezTo>
                  <a:pt x="165" y="28"/>
                  <a:pt x="184" y="37"/>
                  <a:pt x="197" y="51"/>
                </a:cubicBezTo>
                <a:cubicBezTo>
                  <a:pt x="191" y="56"/>
                  <a:pt x="191" y="56"/>
                  <a:pt x="191" y="56"/>
                </a:cubicBezTo>
                <a:cubicBezTo>
                  <a:pt x="187" y="60"/>
                  <a:pt x="187" y="60"/>
                  <a:pt x="187" y="60"/>
                </a:cubicBezTo>
                <a:cubicBezTo>
                  <a:pt x="176" y="49"/>
                  <a:pt x="161" y="41"/>
                  <a:pt x="144" y="41"/>
                </a:cubicBezTo>
                <a:cubicBezTo>
                  <a:pt x="126" y="41"/>
                  <a:pt x="110" y="50"/>
                  <a:pt x="100" y="62"/>
                </a:cubicBezTo>
                <a:close/>
                <a:moveTo>
                  <a:pt x="110" y="71"/>
                </a:moveTo>
                <a:cubicBezTo>
                  <a:pt x="120" y="80"/>
                  <a:pt x="120" y="80"/>
                  <a:pt x="120" y="80"/>
                </a:cubicBezTo>
                <a:cubicBezTo>
                  <a:pt x="126" y="73"/>
                  <a:pt x="134" y="69"/>
                  <a:pt x="144" y="69"/>
                </a:cubicBezTo>
                <a:cubicBezTo>
                  <a:pt x="153" y="69"/>
                  <a:pt x="160" y="72"/>
                  <a:pt x="166" y="78"/>
                </a:cubicBezTo>
                <a:cubicBezTo>
                  <a:pt x="176" y="69"/>
                  <a:pt x="176" y="69"/>
                  <a:pt x="176" y="69"/>
                </a:cubicBezTo>
                <a:cubicBezTo>
                  <a:pt x="168" y="60"/>
                  <a:pt x="157" y="55"/>
                  <a:pt x="144" y="55"/>
                </a:cubicBezTo>
                <a:cubicBezTo>
                  <a:pt x="130" y="55"/>
                  <a:pt x="118" y="61"/>
                  <a:pt x="110" y="71"/>
                </a:cubicBezTo>
                <a:close/>
                <a:moveTo>
                  <a:pt x="144" y="82"/>
                </a:moveTo>
                <a:cubicBezTo>
                  <a:pt x="135" y="82"/>
                  <a:pt x="128" y="90"/>
                  <a:pt x="128" y="99"/>
                </a:cubicBezTo>
                <a:cubicBezTo>
                  <a:pt x="128" y="108"/>
                  <a:pt x="135" y="115"/>
                  <a:pt x="144" y="115"/>
                </a:cubicBezTo>
                <a:cubicBezTo>
                  <a:pt x="153" y="115"/>
                  <a:pt x="160" y="108"/>
                  <a:pt x="160" y="99"/>
                </a:cubicBezTo>
                <a:cubicBezTo>
                  <a:pt x="160" y="90"/>
                  <a:pt x="153" y="82"/>
                  <a:pt x="144" y="82"/>
                </a:cubicBezTo>
                <a:close/>
                <a:moveTo>
                  <a:pt x="275" y="206"/>
                </a:moveTo>
                <a:cubicBezTo>
                  <a:pt x="11" y="206"/>
                  <a:pt x="11" y="206"/>
                  <a:pt x="11" y="206"/>
                </a:cubicBezTo>
                <a:cubicBezTo>
                  <a:pt x="8" y="206"/>
                  <a:pt x="5" y="205"/>
                  <a:pt x="2" y="204"/>
                </a:cubicBezTo>
                <a:cubicBezTo>
                  <a:pt x="2" y="207"/>
                  <a:pt x="2" y="217"/>
                  <a:pt x="11" y="217"/>
                </a:cubicBezTo>
                <a:cubicBezTo>
                  <a:pt x="13" y="217"/>
                  <a:pt x="273" y="217"/>
                  <a:pt x="275" y="217"/>
                </a:cubicBezTo>
                <a:cubicBezTo>
                  <a:pt x="284" y="217"/>
                  <a:pt x="284" y="207"/>
                  <a:pt x="284" y="204"/>
                </a:cubicBezTo>
                <a:cubicBezTo>
                  <a:pt x="281" y="205"/>
                  <a:pt x="278" y="206"/>
                  <a:pt x="275" y="206"/>
                </a:cubicBezTo>
                <a:close/>
                <a:moveTo>
                  <a:pt x="282" y="177"/>
                </a:moveTo>
                <a:cubicBezTo>
                  <a:pt x="255" y="134"/>
                  <a:pt x="255" y="134"/>
                  <a:pt x="255" y="134"/>
                </a:cubicBezTo>
                <a:cubicBezTo>
                  <a:pt x="255" y="21"/>
                  <a:pt x="255" y="21"/>
                  <a:pt x="255" y="21"/>
                </a:cubicBezTo>
                <a:cubicBezTo>
                  <a:pt x="255" y="9"/>
                  <a:pt x="245" y="0"/>
                  <a:pt x="23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41" y="0"/>
                  <a:pt x="31" y="9"/>
                  <a:pt x="31" y="21"/>
                </a:cubicBezTo>
                <a:cubicBezTo>
                  <a:pt x="31" y="134"/>
                  <a:pt x="31" y="134"/>
                  <a:pt x="31" y="134"/>
                </a:cubicBezTo>
                <a:cubicBezTo>
                  <a:pt x="4" y="177"/>
                  <a:pt x="4" y="177"/>
                  <a:pt x="4" y="177"/>
                </a:cubicBezTo>
                <a:cubicBezTo>
                  <a:pt x="1" y="181"/>
                  <a:pt x="0" y="185"/>
                  <a:pt x="2" y="189"/>
                </a:cubicBezTo>
                <a:cubicBezTo>
                  <a:pt x="4" y="192"/>
                  <a:pt x="7" y="194"/>
                  <a:pt x="11" y="194"/>
                </a:cubicBezTo>
                <a:cubicBezTo>
                  <a:pt x="275" y="194"/>
                  <a:pt x="275" y="194"/>
                  <a:pt x="275" y="194"/>
                </a:cubicBezTo>
                <a:cubicBezTo>
                  <a:pt x="279" y="194"/>
                  <a:pt x="283" y="192"/>
                  <a:pt x="284" y="188"/>
                </a:cubicBezTo>
                <a:cubicBezTo>
                  <a:pt x="286" y="184"/>
                  <a:pt x="284" y="180"/>
                  <a:pt x="282" y="177"/>
                </a:cubicBezTo>
                <a:close/>
                <a:moveTo>
                  <a:pt x="46" y="24"/>
                </a:moveTo>
                <a:cubicBezTo>
                  <a:pt x="46" y="22"/>
                  <a:pt x="47" y="19"/>
                  <a:pt x="49" y="17"/>
                </a:cubicBezTo>
                <a:cubicBezTo>
                  <a:pt x="51" y="15"/>
                  <a:pt x="53" y="14"/>
                  <a:pt x="56" y="14"/>
                </a:cubicBezTo>
                <a:cubicBezTo>
                  <a:pt x="230" y="14"/>
                  <a:pt x="230" y="14"/>
                  <a:pt x="230" y="14"/>
                </a:cubicBezTo>
                <a:cubicBezTo>
                  <a:pt x="233" y="14"/>
                  <a:pt x="235" y="15"/>
                  <a:pt x="237" y="17"/>
                </a:cubicBezTo>
                <a:cubicBezTo>
                  <a:pt x="239" y="19"/>
                  <a:pt x="240" y="22"/>
                  <a:pt x="240" y="24"/>
                </a:cubicBezTo>
                <a:cubicBezTo>
                  <a:pt x="240" y="120"/>
                  <a:pt x="240" y="120"/>
                  <a:pt x="240" y="120"/>
                </a:cubicBezTo>
                <a:cubicBezTo>
                  <a:pt x="240" y="123"/>
                  <a:pt x="239" y="125"/>
                  <a:pt x="237" y="127"/>
                </a:cubicBezTo>
                <a:cubicBezTo>
                  <a:pt x="235" y="129"/>
                  <a:pt x="233" y="130"/>
                  <a:pt x="230" y="130"/>
                </a:cubicBezTo>
                <a:cubicBezTo>
                  <a:pt x="228" y="130"/>
                  <a:pt x="56" y="130"/>
                  <a:pt x="56" y="130"/>
                </a:cubicBezTo>
                <a:cubicBezTo>
                  <a:pt x="53" y="130"/>
                  <a:pt x="51" y="129"/>
                  <a:pt x="49" y="127"/>
                </a:cubicBezTo>
                <a:cubicBezTo>
                  <a:pt x="47" y="125"/>
                  <a:pt x="46" y="123"/>
                  <a:pt x="46" y="120"/>
                </a:cubicBezTo>
                <a:lnTo>
                  <a:pt x="46" y="24"/>
                </a:lnTo>
                <a:close/>
                <a:moveTo>
                  <a:pt x="43" y="143"/>
                </a:moveTo>
                <a:cubicBezTo>
                  <a:pt x="243" y="143"/>
                  <a:pt x="243" y="143"/>
                  <a:pt x="243" y="143"/>
                </a:cubicBezTo>
                <a:cubicBezTo>
                  <a:pt x="248" y="151"/>
                  <a:pt x="248" y="151"/>
                  <a:pt x="248" y="151"/>
                </a:cubicBezTo>
                <a:cubicBezTo>
                  <a:pt x="38" y="151"/>
                  <a:pt x="38" y="151"/>
                  <a:pt x="38" y="151"/>
                </a:cubicBezTo>
                <a:lnTo>
                  <a:pt x="43" y="143"/>
                </a:lnTo>
                <a:close/>
                <a:moveTo>
                  <a:pt x="34" y="157"/>
                </a:moveTo>
                <a:cubicBezTo>
                  <a:pt x="252" y="157"/>
                  <a:pt x="252" y="157"/>
                  <a:pt x="252" y="157"/>
                </a:cubicBezTo>
                <a:cubicBezTo>
                  <a:pt x="257" y="165"/>
                  <a:pt x="257" y="165"/>
                  <a:pt x="257" y="165"/>
                </a:cubicBezTo>
                <a:cubicBezTo>
                  <a:pt x="29" y="165"/>
                  <a:pt x="29" y="165"/>
                  <a:pt x="29" y="165"/>
                </a:cubicBezTo>
                <a:lnTo>
                  <a:pt x="34" y="157"/>
                </a:lnTo>
                <a:close/>
                <a:moveTo>
                  <a:pt x="97" y="179"/>
                </a:moveTo>
                <a:cubicBezTo>
                  <a:pt x="20" y="179"/>
                  <a:pt x="20" y="179"/>
                  <a:pt x="20" y="179"/>
                </a:cubicBezTo>
                <a:cubicBezTo>
                  <a:pt x="25" y="171"/>
                  <a:pt x="25" y="171"/>
                  <a:pt x="25" y="171"/>
                </a:cubicBezTo>
                <a:cubicBezTo>
                  <a:pt x="100" y="171"/>
                  <a:pt x="100" y="171"/>
                  <a:pt x="100" y="171"/>
                </a:cubicBezTo>
                <a:lnTo>
                  <a:pt x="97" y="179"/>
                </a:lnTo>
                <a:close/>
                <a:moveTo>
                  <a:pt x="189" y="179"/>
                </a:moveTo>
                <a:cubicBezTo>
                  <a:pt x="186" y="171"/>
                  <a:pt x="186" y="171"/>
                  <a:pt x="186" y="171"/>
                </a:cubicBezTo>
                <a:cubicBezTo>
                  <a:pt x="261" y="171"/>
                  <a:pt x="261" y="171"/>
                  <a:pt x="261" y="171"/>
                </a:cubicBezTo>
                <a:cubicBezTo>
                  <a:pt x="266" y="179"/>
                  <a:pt x="266" y="179"/>
                  <a:pt x="266" y="179"/>
                </a:cubicBezTo>
                <a:lnTo>
                  <a:pt x="189" y="1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9" name="Freeform 29"/>
          <p:cNvSpPr>
            <a:spLocks noEditPoints="1"/>
          </p:cNvSpPr>
          <p:nvPr/>
        </p:nvSpPr>
        <p:spPr bwMode="auto">
          <a:xfrm>
            <a:off x="8407448" y="3053469"/>
            <a:ext cx="295468" cy="207818"/>
          </a:xfrm>
          <a:custGeom>
            <a:avLst/>
            <a:gdLst>
              <a:gd name="T0" fmla="*/ 252 w 263"/>
              <a:gd name="T1" fmla="*/ 164 h 186"/>
              <a:gd name="T2" fmla="*/ 11 w 263"/>
              <a:gd name="T3" fmla="*/ 164 h 186"/>
              <a:gd name="T4" fmla="*/ 0 w 263"/>
              <a:gd name="T5" fmla="*/ 175 h 186"/>
              <a:gd name="T6" fmla="*/ 11 w 263"/>
              <a:gd name="T7" fmla="*/ 186 h 186"/>
              <a:gd name="T8" fmla="*/ 252 w 263"/>
              <a:gd name="T9" fmla="*/ 186 h 186"/>
              <a:gd name="T10" fmla="*/ 263 w 263"/>
              <a:gd name="T11" fmla="*/ 175 h 186"/>
              <a:gd name="T12" fmla="*/ 252 w 263"/>
              <a:gd name="T13" fmla="*/ 164 h 186"/>
              <a:gd name="T14" fmla="*/ 120 w 263"/>
              <a:gd name="T15" fmla="*/ 20 h 186"/>
              <a:gd name="T16" fmla="*/ 120 w 263"/>
              <a:gd name="T17" fmla="*/ 12 h 186"/>
              <a:gd name="T18" fmla="*/ 132 w 263"/>
              <a:gd name="T19" fmla="*/ 0 h 186"/>
              <a:gd name="T20" fmla="*/ 143 w 263"/>
              <a:gd name="T21" fmla="*/ 12 h 186"/>
              <a:gd name="T22" fmla="*/ 143 w 263"/>
              <a:gd name="T23" fmla="*/ 20 h 186"/>
              <a:gd name="T24" fmla="*/ 132 w 263"/>
              <a:gd name="T25" fmla="*/ 20 h 186"/>
              <a:gd name="T26" fmla="*/ 120 w 263"/>
              <a:gd name="T27" fmla="*/ 20 h 186"/>
              <a:gd name="T28" fmla="*/ 132 w 263"/>
              <a:gd name="T29" fmla="*/ 31 h 186"/>
              <a:gd name="T30" fmla="*/ 19 w 263"/>
              <a:gd name="T31" fmla="*/ 143 h 186"/>
              <a:gd name="T32" fmla="*/ 20 w 263"/>
              <a:gd name="T33" fmla="*/ 152 h 186"/>
              <a:gd name="T34" fmla="*/ 243 w 263"/>
              <a:gd name="T35" fmla="*/ 152 h 186"/>
              <a:gd name="T36" fmla="*/ 244 w 263"/>
              <a:gd name="T37" fmla="*/ 143 h 186"/>
              <a:gd name="T38" fmla="*/ 132 w 263"/>
              <a:gd name="T39" fmla="*/ 31 h 186"/>
              <a:gd name="T40" fmla="*/ 113 w 263"/>
              <a:gd name="T41" fmla="*/ 61 h 186"/>
              <a:gd name="T42" fmla="*/ 50 w 263"/>
              <a:gd name="T43" fmla="*/ 122 h 186"/>
              <a:gd name="T44" fmla="*/ 45 w 263"/>
              <a:gd name="T45" fmla="*/ 126 h 186"/>
              <a:gd name="T46" fmla="*/ 43 w 263"/>
              <a:gd name="T47" fmla="*/ 126 h 186"/>
              <a:gd name="T48" fmla="*/ 39 w 263"/>
              <a:gd name="T49" fmla="*/ 119 h 186"/>
              <a:gd name="T50" fmla="*/ 110 w 263"/>
              <a:gd name="T51" fmla="*/ 50 h 186"/>
              <a:gd name="T52" fmla="*/ 117 w 263"/>
              <a:gd name="T53" fmla="*/ 55 h 186"/>
              <a:gd name="T54" fmla="*/ 113 w 263"/>
              <a:gd name="T55" fmla="*/ 61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63" h="186">
                <a:moveTo>
                  <a:pt x="252" y="164"/>
                </a:moveTo>
                <a:cubicBezTo>
                  <a:pt x="11" y="164"/>
                  <a:pt x="11" y="164"/>
                  <a:pt x="11" y="164"/>
                </a:cubicBezTo>
                <a:cubicBezTo>
                  <a:pt x="5" y="164"/>
                  <a:pt x="0" y="169"/>
                  <a:pt x="0" y="175"/>
                </a:cubicBezTo>
                <a:cubicBezTo>
                  <a:pt x="0" y="181"/>
                  <a:pt x="5" y="186"/>
                  <a:pt x="11" y="186"/>
                </a:cubicBezTo>
                <a:cubicBezTo>
                  <a:pt x="252" y="186"/>
                  <a:pt x="252" y="186"/>
                  <a:pt x="252" y="186"/>
                </a:cubicBezTo>
                <a:cubicBezTo>
                  <a:pt x="258" y="186"/>
                  <a:pt x="263" y="181"/>
                  <a:pt x="263" y="175"/>
                </a:cubicBezTo>
                <a:cubicBezTo>
                  <a:pt x="263" y="169"/>
                  <a:pt x="258" y="164"/>
                  <a:pt x="252" y="164"/>
                </a:cubicBezTo>
                <a:close/>
                <a:moveTo>
                  <a:pt x="120" y="20"/>
                </a:moveTo>
                <a:cubicBezTo>
                  <a:pt x="120" y="12"/>
                  <a:pt x="120" y="12"/>
                  <a:pt x="120" y="12"/>
                </a:cubicBezTo>
                <a:cubicBezTo>
                  <a:pt x="120" y="6"/>
                  <a:pt x="125" y="0"/>
                  <a:pt x="132" y="0"/>
                </a:cubicBezTo>
                <a:cubicBezTo>
                  <a:pt x="138" y="0"/>
                  <a:pt x="143" y="6"/>
                  <a:pt x="143" y="12"/>
                </a:cubicBezTo>
                <a:cubicBezTo>
                  <a:pt x="143" y="20"/>
                  <a:pt x="143" y="20"/>
                  <a:pt x="143" y="20"/>
                </a:cubicBezTo>
                <a:cubicBezTo>
                  <a:pt x="139" y="20"/>
                  <a:pt x="135" y="20"/>
                  <a:pt x="132" y="20"/>
                </a:cubicBezTo>
                <a:cubicBezTo>
                  <a:pt x="128" y="20"/>
                  <a:pt x="124" y="20"/>
                  <a:pt x="120" y="20"/>
                </a:cubicBezTo>
                <a:close/>
                <a:moveTo>
                  <a:pt x="132" y="31"/>
                </a:moveTo>
                <a:cubicBezTo>
                  <a:pt x="70" y="31"/>
                  <a:pt x="19" y="81"/>
                  <a:pt x="19" y="143"/>
                </a:cubicBezTo>
                <a:cubicBezTo>
                  <a:pt x="19" y="146"/>
                  <a:pt x="19" y="149"/>
                  <a:pt x="20" y="152"/>
                </a:cubicBezTo>
                <a:cubicBezTo>
                  <a:pt x="243" y="152"/>
                  <a:pt x="243" y="152"/>
                  <a:pt x="243" y="152"/>
                </a:cubicBezTo>
                <a:cubicBezTo>
                  <a:pt x="244" y="149"/>
                  <a:pt x="244" y="146"/>
                  <a:pt x="244" y="143"/>
                </a:cubicBezTo>
                <a:cubicBezTo>
                  <a:pt x="244" y="81"/>
                  <a:pt x="193" y="31"/>
                  <a:pt x="132" y="31"/>
                </a:cubicBezTo>
                <a:close/>
                <a:moveTo>
                  <a:pt x="113" y="61"/>
                </a:moveTo>
                <a:cubicBezTo>
                  <a:pt x="82" y="68"/>
                  <a:pt x="58" y="92"/>
                  <a:pt x="50" y="122"/>
                </a:cubicBezTo>
                <a:cubicBezTo>
                  <a:pt x="50" y="125"/>
                  <a:pt x="47" y="126"/>
                  <a:pt x="45" y="126"/>
                </a:cubicBezTo>
                <a:cubicBezTo>
                  <a:pt x="44" y="126"/>
                  <a:pt x="44" y="126"/>
                  <a:pt x="43" y="126"/>
                </a:cubicBezTo>
                <a:cubicBezTo>
                  <a:pt x="40" y="126"/>
                  <a:pt x="38" y="122"/>
                  <a:pt x="39" y="119"/>
                </a:cubicBezTo>
                <a:cubicBezTo>
                  <a:pt x="48" y="85"/>
                  <a:pt x="76" y="58"/>
                  <a:pt x="110" y="50"/>
                </a:cubicBezTo>
                <a:cubicBezTo>
                  <a:pt x="113" y="50"/>
                  <a:pt x="116" y="51"/>
                  <a:pt x="117" y="55"/>
                </a:cubicBezTo>
                <a:cubicBezTo>
                  <a:pt x="118" y="58"/>
                  <a:pt x="116" y="61"/>
                  <a:pt x="113" y="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20" name="Freeform 67"/>
          <p:cNvSpPr>
            <a:spLocks noEditPoints="1"/>
          </p:cNvSpPr>
          <p:nvPr/>
        </p:nvSpPr>
        <p:spPr bwMode="auto">
          <a:xfrm>
            <a:off x="8407448" y="3636121"/>
            <a:ext cx="314325" cy="319087"/>
          </a:xfrm>
          <a:custGeom>
            <a:avLst/>
            <a:gdLst>
              <a:gd name="T0" fmla="*/ 147 w 250"/>
              <a:gd name="T1" fmla="*/ 75 h 254"/>
              <a:gd name="T2" fmla="*/ 56 w 250"/>
              <a:gd name="T3" fmla="*/ 104 h 254"/>
              <a:gd name="T4" fmla="*/ 79 w 250"/>
              <a:gd name="T5" fmla="*/ 20 h 254"/>
              <a:gd name="T6" fmla="*/ 147 w 250"/>
              <a:gd name="T7" fmla="*/ 75 h 254"/>
              <a:gd name="T8" fmla="*/ 184 w 250"/>
              <a:gd name="T9" fmla="*/ 227 h 254"/>
              <a:gd name="T10" fmla="*/ 184 w 250"/>
              <a:gd name="T11" fmla="*/ 253 h 254"/>
              <a:gd name="T12" fmla="*/ 199 w 250"/>
              <a:gd name="T13" fmla="*/ 253 h 254"/>
              <a:gd name="T14" fmla="*/ 199 w 250"/>
              <a:gd name="T15" fmla="*/ 227 h 254"/>
              <a:gd name="T16" fmla="*/ 184 w 250"/>
              <a:gd name="T17" fmla="*/ 227 h 254"/>
              <a:gd name="T18" fmla="*/ 242 w 250"/>
              <a:gd name="T19" fmla="*/ 164 h 254"/>
              <a:gd name="T20" fmla="*/ 229 w 250"/>
              <a:gd name="T21" fmla="*/ 169 h 254"/>
              <a:gd name="T22" fmla="*/ 172 w 250"/>
              <a:gd name="T23" fmla="*/ 199 h 254"/>
              <a:gd name="T24" fmla="*/ 108 w 250"/>
              <a:gd name="T25" fmla="*/ 199 h 254"/>
              <a:gd name="T26" fmla="*/ 17 w 250"/>
              <a:gd name="T27" fmla="*/ 238 h 254"/>
              <a:gd name="T28" fmla="*/ 19 w 250"/>
              <a:gd name="T29" fmla="*/ 252 h 254"/>
              <a:gd name="T30" fmla="*/ 25 w 250"/>
              <a:gd name="T31" fmla="*/ 254 h 254"/>
              <a:gd name="T32" fmla="*/ 33 w 250"/>
              <a:gd name="T33" fmla="*/ 250 h 254"/>
              <a:gd name="T34" fmla="*/ 108 w 250"/>
              <a:gd name="T35" fmla="*/ 219 h 254"/>
              <a:gd name="T36" fmla="*/ 172 w 250"/>
              <a:gd name="T37" fmla="*/ 219 h 254"/>
              <a:gd name="T38" fmla="*/ 247 w 250"/>
              <a:gd name="T39" fmla="*/ 178 h 254"/>
              <a:gd name="T40" fmla="*/ 242 w 250"/>
              <a:gd name="T41" fmla="*/ 164 h 254"/>
              <a:gd name="T42" fmla="*/ 45 w 250"/>
              <a:gd name="T43" fmla="*/ 108 h 254"/>
              <a:gd name="T44" fmla="*/ 0 w 250"/>
              <a:gd name="T45" fmla="*/ 122 h 254"/>
              <a:gd name="T46" fmla="*/ 51 w 250"/>
              <a:gd name="T47" fmla="*/ 33 h 254"/>
              <a:gd name="T48" fmla="*/ 45 w 250"/>
              <a:gd name="T49" fmla="*/ 108 h 254"/>
              <a:gd name="T50" fmla="*/ 70 w 250"/>
              <a:gd name="T51" fmla="*/ 11 h 254"/>
              <a:gd name="T52" fmla="*/ 75 w 250"/>
              <a:gd name="T53" fmla="*/ 9 h 254"/>
              <a:gd name="T54" fmla="*/ 81 w 250"/>
              <a:gd name="T55" fmla="*/ 8 h 254"/>
              <a:gd name="T56" fmla="*/ 80 w 250"/>
              <a:gd name="T57" fmla="*/ 4 h 254"/>
              <a:gd name="T58" fmla="*/ 72 w 250"/>
              <a:gd name="T59" fmla="*/ 1 h 254"/>
              <a:gd name="T60" fmla="*/ 69 w 250"/>
              <a:gd name="T61" fmla="*/ 8 h 254"/>
              <a:gd name="T62" fmla="*/ 70 w 250"/>
              <a:gd name="T63" fmla="*/ 11 h 254"/>
              <a:gd name="T64" fmla="*/ 158 w 250"/>
              <a:gd name="T65" fmla="*/ 71 h 254"/>
              <a:gd name="T66" fmla="*/ 206 w 250"/>
              <a:gd name="T67" fmla="*/ 56 h 254"/>
              <a:gd name="T68" fmla="*/ 108 w 250"/>
              <a:gd name="T69" fmla="*/ 14 h 254"/>
              <a:gd name="T70" fmla="*/ 158 w 250"/>
              <a:gd name="T71" fmla="*/ 71 h 254"/>
              <a:gd name="T72" fmla="*/ 129 w 250"/>
              <a:gd name="T73" fmla="*/ 191 h 254"/>
              <a:gd name="T74" fmla="*/ 141 w 250"/>
              <a:gd name="T75" fmla="*/ 191 h 254"/>
              <a:gd name="T76" fmla="*/ 114 w 250"/>
              <a:gd name="T77" fmla="*/ 109 h 254"/>
              <a:gd name="T78" fmla="*/ 209 w 250"/>
              <a:gd name="T79" fmla="*/ 78 h 254"/>
              <a:gd name="T80" fmla="*/ 213 w 250"/>
              <a:gd name="T81" fmla="*/ 71 h 254"/>
              <a:gd name="T82" fmla="*/ 206 w 250"/>
              <a:gd name="T83" fmla="*/ 67 h 254"/>
              <a:gd name="T84" fmla="*/ 7 w 250"/>
              <a:gd name="T85" fmla="*/ 132 h 254"/>
              <a:gd name="T86" fmla="*/ 3 w 250"/>
              <a:gd name="T87" fmla="*/ 139 h 254"/>
              <a:gd name="T88" fmla="*/ 9 w 250"/>
              <a:gd name="T89" fmla="*/ 143 h 254"/>
              <a:gd name="T90" fmla="*/ 10 w 250"/>
              <a:gd name="T91" fmla="*/ 142 h 254"/>
              <a:gd name="T92" fmla="*/ 103 w 250"/>
              <a:gd name="T93" fmla="*/ 112 h 254"/>
              <a:gd name="T94" fmla="*/ 129 w 250"/>
              <a:gd name="T95" fmla="*/ 191 h 254"/>
              <a:gd name="T96" fmla="*/ 153 w 250"/>
              <a:gd name="T97" fmla="*/ 227 h 254"/>
              <a:gd name="T98" fmla="*/ 141 w 250"/>
              <a:gd name="T99" fmla="*/ 227 h 254"/>
              <a:gd name="T100" fmla="*/ 148 w 250"/>
              <a:gd name="T101" fmla="*/ 247 h 254"/>
              <a:gd name="T102" fmla="*/ 153 w 250"/>
              <a:gd name="T103" fmla="*/ 251 h 254"/>
              <a:gd name="T104" fmla="*/ 155 w 250"/>
              <a:gd name="T105" fmla="*/ 251 h 254"/>
              <a:gd name="T106" fmla="*/ 159 w 250"/>
              <a:gd name="T107" fmla="*/ 244 h 254"/>
              <a:gd name="T108" fmla="*/ 153 w 250"/>
              <a:gd name="T109" fmla="*/ 227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50" h="254">
                <a:moveTo>
                  <a:pt x="147" y="75"/>
                </a:moveTo>
                <a:cubicBezTo>
                  <a:pt x="56" y="104"/>
                  <a:pt x="56" y="104"/>
                  <a:pt x="56" y="104"/>
                </a:cubicBezTo>
                <a:cubicBezTo>
                  <a:pt x="50" y="61"/>
                  <a:pt x="59" y="26"/>
                  <a:pt x="79" y="20"/>
                </a:cubicBezTo>
                <a:cubicBezTo>
                  <a:pt x="96" y="14"/>
                  <a:pt x="125" y="32"/>
                  <a:pt x="147" y="75"/>
                </a:cubicBezTo>
                <a:close/>
                <a:moveTo>
                  <a:pt x="184" y="227"/>
                </a:moveTo>
                <a:cubicBezTo>
                  <a:pt x="184" y="253"/>
                  <a:pt x="184" y="253"/>
                  <a:pt x="184" y="253"/>
                </a:cubicBezTo>
                <a:cubicBezTo>
                  <a:pt x="199" y="253"/>
                  <a:pt x="199" y="253"/>
                  <a:pt x="199" y="253"/>
                </a:cubicBezTo>
                <a:cubicBezTo>
                  <a:pt x="199" y="227"/>
                  <a:pt x="199" y="227"/>
                  <a:pt x="199" y="227"/>
                </a:cubicBezTo>
                <a:lnTo>
                  <a:pt x="184" y="227"/>
                </a:lnTo>
                <a:close/>
                <a:moveTo>
                  <a:pt x="242" y="164"/>
                </a:moveTo>
                <a:cubicBezTo>
                  <a:pt x="237" y="162"/>
                  <a:pt x="231" y="164"/>
                  <a:pt x="229" y="169"/>
                </a:cubicBezTo>
                <a:cubicBezTo>
                  <a:pt x="228" y="170"/>
                  <a:pt x="214" y="199"/>
                  <a:pt x="172" y="199"/>
                </a:cubicBezTo>
                <a:cubicBezTo>
                  <a:pt x="108" y="199"/>
                  <a:pt x="108" y="199"/>
                  <a:pt x="108" y="199"/>
                </a:cubicBezTo>
                <a:cubicBezTo>
                  <a:pt x="68" y="199"/>
                  <a:pt x="41" y="205"/>
                  <a:pt x="17" y="238"/>
                </a:cubicBezTo>
                <a:cubicBezTo>
                  <a:pt x="13" y="242"/>
                  <a:pt x="14" y="248"/>
                  <a:pt x="19" y="252"/>
                </a:cubicBezTo>
                <a:cubicBezTo>
                  <a:pt x="20" y="253"/>
                  <a:pt x="23" y="254"/>
                  <a:pt x="25" y="254"/>
                </a:cubicBezTo>
                <a:cubicBezTo>
                  <a:pt x="28" y="254"/>
                  <a:pt x="31" y="253"/>
                  <a:pt x="33" y="250"/>
                </a:cubicBezTo>
                <a:cubicBezTo>
                  <a:pt x="51" y="226"/>
                  <a:pt x="68" y="219"/>
                  <a:pt x="108" y="219"/>
                </a:cubicBezTo>
                <a:cubicBezTo>
                  <a:pt x="172" y="219"/>
                  <a:pt x="172" y="219"/>
                  <a:pt x="172" y="219"/>
                </a:cubicBezTo>
                <a:cubicBezTo>
                  <a:pt x="227" y="219"/>
                  <a:pt x="246" y="179"/>
                  <a:pt x="247" y="178"/>
                </a:cubicBezTo>
                <a:cubicBezTo>
                  <a:pt x="250" y="173"/>
                  <a:pt x="247" y="167"/>
                  <a:pt x="242" y="164"/>
                </a:cubicBezTo>
                <a:close/>
                <a:moveTo>
                  <a:pt x="45" y="108"/>
                </a:moveTo>
                <a:cubicBezTo>
                  <a:pt x="0" y="122"/>
                  <a:pt x="0" y="122"/>
                  <a:pt x="0" y="122"/>
                </a:cubicBezTo>
                <a:cubicBezTo>
                  <a:pt x="2" y="87"/>
                  <a:pt x="21" y="53"/>
                  <a:pt x="51" y="33"/>
                </a:cubicBezTo>
                <a:cubicBezTo>
                  <a:pt x="43" y="51"/>
                  <a:pt x="40" y="77"/>
                  <a:pt x="45" y="108"/>
                </a:cubicBezTo>
                <a:close/>
                <a:moveTo>
                  <a:pt x="70" y="11"/>
                </a:moveTo>
                <a:cubicBezTo>
                  <a:pt x="72" y="10"/>
                  <a:pt x="73" y="10"/>
                  <a:pt x="75" y="9"/>
                </a:cubicBezTo>
                <a:cubicBezTo>
                  <a:pt x="77" y="8"/>
                  <a:pt x="79" y="8"/>
                  <a:pt x="81" y="8"/>
                </a:cubicBezTo>
                <a:cubicBezTo>
                  <a:pt x="80" y="4"/>
                  <a:pt x="80" y="4"/>
                  <a:pt x="80" y="4"/>
                </a:cubicBezTo>
                <a:cubicBezTo>
                  <a:pt x="79" y="1"/>
                  <a:pt x="75" y="0"/>
                  <a:pt x="72" y="1"/>
                </a:cubicBezTo>
                <a:cubicBezTo>
                  <a:pt x="69" y="2"/>
                  <a:pt x="68" y="5"/>
                  <a:pt x="69" y="8"/>
                </a:cubicBezTo>
                <a:lnTo>
                  <a:pt x="70" y="11"/>
                </a:lnTo>
                <a:close/>
                <a:moveTo>
                  <a:pt x="158" y="71"/>
                </a:moveTo>
                <a:cubicBezTo>
                  <a:pt x="206" y="56"/>
                  <a:pt x="206" y="56"/>
                  <a:pt x="206" y="56"/>
                </a:cubicBezTo>
                <a:cubicBezTo>
                  <a:pt x="182" y="27"/>
                  <a:pt x="146" y="11"/>
                  <a:pt x="108" y="14"/>
                </a:cubicBezTo>
                <a:cubicBezTo>
                  <a:pt x="126" y="23"/>
                  <a:pt x="144" y="44"/>
                  <a:pt x="158" y="71"/>
                </a:cubicBezTo>
                <a:close/>
                <a:moveTo>
                  <a:pt x="129" y="191"/>
                </a:moveTo>
                <a:cubicBezTo>
                  <a:pt x="141" y="191"/>
                  <a:pt x="141" y="191"/>
                  <a:pt x="141" y="191"/>
                </a:cubicBezTo>
                <a:cubicBezTo>
                  <a:pt x="114" y="109"/>
                  <a:pt x="114" y="109"/>
                  <a:pt x="114" y="109"/>
                </a:cubicBezTo>
                <a:cubicBezTo>
                  <a:pt x="209" y="78"/>
                  <a:pt x="209" y="78"/>
                  <a:pt x="209" y="78"/>
                </a:cubicBezTo>
                <a:cubicBezTo>
                  <a:pt x="212" y="77"/>
                  <a:pt x="214" y="74"/>
                  <a:pt x="213" y="71"/>
                </a:cubicBezTo>
                <a:cubicBezTo>
                  <a:pt x="212" y="68"/>
                  <a:pt x="209" y="66"/>
                  <a:pt x="206" y="67"/>
                </a:cubicBezTo>
                <a:cubicBezTo>
                  <a:pt x="7" y="132"/>
                  <a:pt x="7" y="132"/>
                  <a:pt x="7" y="132"/>
                </a:cubicBezTo>
                <a:cubicBezTo>
                  <a:pt x="4" y="133"/>
                  <a:pt x="2" y="136"/>
                  <a:pt x="3" y="139"/>
                </a:cubicBezTo>
                <a:cubicBezTo>
                  <a:pt x="4" y="141"/>
                  <a:pt x="6" y="143"/>
                  <a:pt x="9" y="143"/>
                </a:cubicBezTo>
                <a:cubicBezTo>
                  <a:pt x="9" y="143"/>
                  <a:pt x="10" y="143"/>
                  <a:pt x="10" y="142"/>
                </a:cubicBezTo>
                <a:cubicBezTo>
                  <a:pt x="103" y="112"/>
                  <a:pt x="103" y="112"/>
                  <a:pt x="103" y="112"/>
                </a:cubicBezTo>
                <a:lnTo>
                  <a:pt x="129" y="191"/>
                </a:lnTo>
                <a:close/>
                <a:moveTo>
                  <a:pt x="153" y="227"/>
                </a:moveTo>
                <a:cubicBezTo>
                  <a:pt x="141" y="227"/>
                  <a:pt x="141" y="227"/>
                  <a:pt x="141" y="227"/>
                </a:cubicBezTo>
                <a:cubicBezTo>
                  <a:pt x="148" y="247"/>
                  <a:pt x="148" y="247"/>
                  <a:pt x="148" y="247"/>
                </a:cubicBezTo>
                <a:cubicBezTo>
                  <a:pt x="149" y="250"/>
                  <a:pt x="151" y="251"/>
                  <a:pt x="153" y="251"/>
                </a:cubicBezTo>
                <a:cubicBezTo>
                  <a:pt x="154" y="251"/>
                  <a:pt x="154" y="251"/>
                  <a:pt x="155" y="251"/>
                </a:cubicBezTo>
                <a:cubicBezTo>
                  <a:pt x="158" y="250"/>
                  <a:pt x="160" y="247"/>
                  <a:pt x="159" y="244"/>
                </a:cubicBezTo>
                <a:lnTo>
                  <a:pt x="153" y="2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35893" y="2401379"/>
            <a:ext cx="2518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400"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35893" y="3058363"/>
            <a:ext cx="2518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400"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35893" y="3642527"/>
            <a:ext cx="2518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400"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837469" y="2373332"/>
            <a:ext cx="2518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400"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837469" y="2997864"/>
            <a:ext cx="2518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400"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837469" y="3605251"/>
            <a:ext cx="2518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</a:t>
            </a:r>
            <a:endParaRPr lang="zh-CN" altLang="en-US" sz="1400">
              <a:ea typeface="微软雅黑" panose="020B0503020204020204" pitchFamily="34" charset="-122"/>
            </a:endParaRPr>
          </a:p>
        </p:txBody>
      </p:sp>
      <p:pic>
        <p:nvPicPr>
          <p:cNvPr id="27" name="图片 26" descr="C:\Users\Administrator\Desktop\未标题-4.jpg未标题-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4840" y="2178685"/>
            <a:ext cx="3296920" cy="193738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829751" y="426911"/>
            <a:ext cx="1841453" cy="568000"/>
            <a:chOff x="829751" y="426911"/>
            <a:chExt cx="1841453" cy="568000"/>
          </a:xfrm>
        </p:grpSpPr>
        <p:sp>
          <p:nvSpPr>
            <p:cNvPr id="3" name="Text Box 39"/>
            <p:cNvSpPr txBox="1">
              <a:spLocks noChangeArrowheads="1"/>
            </p:cNvSpPr>
            <p:nvPr/>
          </p:nvSpPr>
          <p:spPr bwMode="auto">
            <a:xfrm>
              <a:off x="829751" y="426911"/>
              <a:ext cx="184145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幼圆" panose="02010509060101010101" pitchFamily="49" charset="-122"/>
                  <a:ea typeface="幼圆" panose="02010509060101010101" pitchFamily="49" charset="-122"/>
                </a:rPr>
                <a:t>点击添加标题</a:t>
              </a:r>
            </a:p>
          </p:txBody>
        </p:sp>
        <p:sp>
          <p:nvSpPr>
            <p:cNvPr id="4" name="Text Box 39"/>
            <p:cNvSpPr txBox="1">
              <a:spLocks noChangeArrowheads="1"/>
            </p:cNvSpPr>
            <p:nvPr/>
          </p:nvSpPr>
          <p:spPr bwMode="auto">
            <a:xfrm>
              <a:off x="829751" y="764079"/>
              <a:ext cx="169415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spcBef>
                  <a:spcPct val="0"/>
                </a:spcBef>
                <a:defRPr/>
              </a:pPr>
              <a:r>
                <a:rPr lang="en-US" altLang="zh-CN" sz="9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ADD HERE TO ADD TITLE 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755333" y="491490"/>
            <a:ext cx="36000" cy="446405"/>
          </a:xfrm>
          <a:prstGeom prst="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3347611" y="1577182"/>
            <a:ext cx="2291189" cy="551417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6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6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9" name="任意多边形 8"/>
          <p:cNvSpPr/>
          <p:nvPr/>
        </p:nvSpPr>
        <p:spPr>
          <a:xfrm>
            <a:off x="3347611" y="2593182"/>
            <a:ext cx="2291189" cy="551417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6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6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3347611" y="3604180"/>
            <a:ext cx="2291189" cy="551417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6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6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3347611" y="4615178"/>
            <a:ext cx="2291189" cy="551417"/>
          </a:xfrm>
          <a:custGeom>
            <a:avLst/>
            <a:gdLst>
              <a:gd name="connsiteX0" fmla="*/ 3587750 w 3857172"/>
              <a:gd name="connsiteY0" fmla="*/ 0 h 538845"/>
              <a:gd name="connsiteX1" fmla="*/ 3857172 w 3857172"/>
              <a:gd name="connsiteY1" fmla="*/ 269422 h 538845"/>
              <a:gd name="connsiteX2" fmla="*/ 3587750 w 3857172"/>
              <a:gd name="connsiteY2" fmla="*/ 538844 h 538845"/>
              <a:gd name="connsiteX3" fmla="*/ 3575957 w 3857172"/>
              <a:gd name="connsiteY3" fmla="*/ 537655 h 538845"/>
              <a:gd name="connsiteX4" fmla="*/ 3575957 w 3857172"/>
              <a:gd name="connsiteY4" fmla="*/ 538844 h 538845"/>
              <a:gd name="connsiteX5" fmla="*/ 281214 w 3857172"/>
              <a:gd name="connsiteY5" fmla="*/ 538844 h 538845"/>
              <a:gd name="connsiteX6" fmla="*/ 281214 w 3857172"/>
              <a:gd name="connsiteY6" fmla="*/ 537656 h 538845"/>
              <a:gd name="connsiteX7" fmla="*/ 269422 w 3857172"/>
              <a:gd name="connsiteY7" fmla="*/ 538845 h 538845"/>
              <a:gd name="connsiteX8" fmla="*/ 0 w 3857172"/>
              <a:gd name="connsiteY8" fmla="*/ 269423 h 538845"/>
              <a:gd name="connsiteX9" fmla="*/ 269422 w 3857172"/>
              <a:gd name="connsiteY9" fmla="*/ 1 h 538845"/>
              <a:gd name="connsiteX10" fmla="*/ 287426 w 3857172"/>
              <a:gd name="connsiteY10" fmla="*/ 1816 h 538845"/>
              <a:gd name="connsiteX11" fmla="*/ 3569736 w 3857172"/>
              <a:gd name="connsiteY11" fmla="*/ 1816 h 5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57172" h="538845">
                <a:moveTo>
                  <a:pt x="3587750" y="0"/>
                </a:moveTo>
                <a:cubicBezTo>
                  <a:pt x="3736548" y="0"/>
                  <a:pt x="3857172" y="120624"/>
                  <a:pt x="3857172" y="269422"/>
                </a:cubicBezTo>
                <a:cubicBezTo>
                  <a:pt x="3857172" y="418220"/>
                  <a:pt x="3736548" y="538844"/>
                  <a:pt x="3587750" y="538844"/>
                </a:cubicBezTo>
                <a:lnTo>
                  <a:pt x="3575957" y="537655"/>
                </a:lnTo>
                <a:lnTo>
                  <a:pt x="3575957" y="538844"/>
                </a:lnTo>
                <a:lnTo>
                  <a:pt x="281214" y="538844"/>
                </a:lnTo>
                <a:lnTo>
                  <a:pt x="281214" y="537656"/>
                </a:lnTo>
                <a:lnTo>
                  <a:pt x="269422" y="538845"/>
                </a:lnTo>
                <a:cubicBezTo>
                  <a:pt x="120624" y="538845"/>
                  <a:pt x="0" y="418221"/>
                  <a:pt x="0" y="269423"/>
                </a:cubicBezTo>
                <a:cubicBezTo>
                  <a:pt x="0" y="120625"/>
                  <a:pt x="120624" y="1"/>
                  <a:pt x="269422" y="1"/>
                </a:cubicBezTo>
                <a:lnTo>
                  <a:pt x="287426" y="1816"/>
                </a:lnTo>
                <a:lnTo>
                  <a:pt x="3569736" y="181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2" name="Freeform 118"/>
          <p:cNvSpPr>
            <a:spLocks noEditPoints="1"/>
          </p:cNvSpPr>
          <p:nvPr/>
        </p:nvSpPr>
        <p:spPr bwMode="auto">
          <a:xfrm>
            <a:off x="2654300" y="1577182"/>
            <a:ext cx="441325" cy="441326"/>
          </a:xfrm>
          <a:custGeom>
            <a:avLst/>
            <a:gdLst>
              <a:gd name="T0" fmla="*/ 80 w 85"/>
              <a:gd name="T1" fmla="*/ 53 h 85"/>
              <a:gd name="T2" fmla="*/ 80 w 85"/>
              <a:gd name="T3" fmla="*/ 80 h 85"/>
              <a:gd name="T4" fmla="*/ 74 w 85"/>
              <a:gd name="T5" fmla="*/ 85 h 85"/>
              <a:gd name="T6" fmla="*/ 10 w 85"/>
              <a:gd name="T7" fmla="*/ 85 h 85"/>
              <a:gd name="T8" fmla="*/ 5 w 85"/>
              <a:gd name="T9" fmla="*/ 80 h 85"/>
              <a:gd name="T10" fmla="*/ 5 w 85"/>
              <a:gd name="T11" fmla="*/ 53 h 85"/>
              <a:gd name="T12" fmla="*/ 17 w 85"/>
              <a:gd name="T13" fmla="*/ 56 h 85"/>
              <a:gd name="T14" fmla="*/ 17 w 85"/>
              <a:gd name="T15" fmla="*/ 60 h 85"/>
              <a:gd name="T16" fmla="*/ 20 w 85"/>
              <a:gd name="T17" fmla="*/ 60 h 85"/>
              <a:gd name="T18" fmla="*/ 20 w 85"/>
              <a:gd name="T19" fmla="*/ 68 h 85"/>
              <a:gd name="T20" fmla="*/ 27 w 85"/>
              <a:gd name="T21" fmla="*/ 68 h 85"/>
              <a:gd name="T22" fmla="*/ 27 w 85"/>
              <a:gd name="T23" fmla="*/ 60 h 85"/>
              <a:gd name="T24" fmla="*/ 30 w 85"/>
              <a:gd name="T25" fmla="*/ 60 h 85"/>
              <a:gd name="T26" fmla="*/ 30 w 85"/>
              <a:gd name="T27" fmla="*/ 57 h 85"/>
              <a:gd name="T28" fmla="*/ 54 w 85"/>
              <a:gd name="T29" fmla="*/ 57 h 85"/>
              <a:gd name="T30" fmla="*/ 54 w 85"/>
              <a:gd name="T31" fmla="*/ 60 h 85"/>
              <a:gd name="T32" fmla="*/ 57 w 85"/>
              <a:gd name="T33" fmla="*/ 60 h 85"/>
              <a:gd name="T34" fmla="*/ 57 w 85"/>
              <a:gd name="T35" fmla="*/ 68 h 85"/>
              <a:gd name="T36" fmla="*/ 63 w 85"/>
              <a:gd name="T37" fmla="*/ 68 h 85"/>
              <a:gd name="T38" fmla="*/ 63 w 85"/>
              <a:gd name="T39" fmla="*/ 60 h 85"/>
              <a:gd name="T40" fmla="*/ 66 w 85"/>
              <a:gd name="T41" fmla="*/ 60 h 85"/>
              <a:gd name="T42" fmla="*/ 66 w 85"/>
              <a:gd name="T43" fmla="*/ 56 h 85"/>
              <a:gd name="T44" fmla="*/ 80 w 85"/>
              <a:gd name="T45" fmla="*/ 53 h 85"/>
              <a:gd name="T46" fmla="*/ 31 w 85"/>
              <a:gd name="T47" fmla="*/ 0 h 85"/>
              <a:gd name="T48" fmla="*/ 54 w 85"/>
              <a:gd name="T49" fmla="*/ 0 h 85"/>
              <a:gd name="T50" fmla="*/ 61 w 85"/>
              <a:gd name="T51" fmla="*/ 7 h 85"/>
              <a:gd name="T52" fmla="*/ 61 w 85"/>
              <a:gd name="T53" fmla="*/ 16 h 85"/>
              <a:gd name="T54" fmla="*/ 53 w 85"/>
              <a:gd name="T55" fmla="*/ 16 h 85"/>
              <a:gd name="T56" fmla="*/ 53 w 85"/>
              <a:gd name="T57" fmla="*/ 8 h 85"/>
              <a:gd name="T58" fmla="*/ 32 w 85"/>
              <a:gd name="T59" fmla="*/ 8 h 85"/>
              <a:gd name="T60" fmla="*/ 32 w 85"/>
              <a:gd name="T61" fmla="*/ 16 h 85"/>
              <a:gd name="T62" fmla="*/ 24 w 85"/>
              <a:gd name="T63" fmla="*/ 16 h 85"/>
              <a:gd name="T64" fmla="*/ 24 w 85"/>
              <a:gd name="T65" fmla="*/ 7 h 85"/>
              <a:gd name="T66" fmla="*/ 31 w 85"/>
              <a:gd name="T67" fmla="*/ 0 h 85"/>
              <a:gd name="T68" fmla="*/ 0 w 85"/>
              <a:gd name="T69" fmla="*/ 20 h 85"/>
              <a:gd name="T70" fmla="*/ 0 w 85"/>
              <a:gd name="T71" fmla="*/ 48 h 85"/>
              <a:gd name="T72" fmla="*/ 85 w 85"/>
              <a:gd name="T73" fmla="*/ 48 h 85"/>
              <a:gd name="T74" fmla="*/ 85 w 85"/>
              <a:gd name="T75" fmla="*/ 20 h 85"/>
              <a:gd name="T76" fmla="*/ 0 w 85"/>
              <a:gd name="T77" fmla="*/ 2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5" h="85">
                <a:moveTo>
                  <a:pt x="80" y="53"/>
                </a:moveTo>
                <a:cubicBezTo>
                  <a:pt x="80" y="80"/>
                  <a:pt x="80" y="80"/>
                  <a:pt x="80" y="80"/>
                </a:cubicBezTo>
                <a:cubicBezTo>
                  <a:pt x="80" y="83"/>
                  <a:pt x="78" y="85"/>
                  <a:pt x="74" y="85"/>
                </a:cubicBezTo>
                <a:cubicBezTo>
                  <a:pt x="10" y="85"/>
                  <a:pt x="10" y="85"/>
                  <a:pt x="10" y="85"/>
                </a:cubicBezTo>
                <a:cubicBezTo>
                  <a:pt x="7" y="85"/>
                  <a:pt x="5" y="83"/>
                  <a:pt x="5" y="80"/>
                </a:cubicBezTo>
                <a:cubicBezTo>
                  <a:pt x="5" y="53"/>
                  <a:pt x="5" y="53"/>
                  <a:pt x="5" y="53"/>
                </a:cubicBezTo>
                <a:cubicBezTo>
                  <a:pt x="9" y="54"/>
                  <a:pt x="13" y="55"/>
                  <a:pt x="17" y="56"/>
                </a:cubicBezTo>
                <a:cubicBezTo>
                  <a:pt x="17" y="60"/>
                  <a:pt x="17" y="60"/>
                  <a:pt x="17" y="60"/>
                </a:cubicBezTo>
                <a:cubicBezTo>
                  <a:pt x="20" y="60"/>
                  <a:pt x="20" y="60"/>
                  <a:pt x="20" y="60"/>
                </a:cubicBezTo>
                <a:cubicBezTo>
                  <a:pt x="20" y="68"/>
                  <a:pt x="20" y="68"/>
                  <a:pt x="20" y="68"/>
                </a:cubicBezTo>
                <a:cubicBezTo>
                  <a:pt x="27" y="68"/>
                  <a:pt x="27" y="68"/>
                  <a:pt x="27" y="68"/>
                </a:cubicBezTo>
                <a:cubicBezTo>
                  <a:pt x="27" y="60"/>
                  <a:pt x="27" y="60"/>
                  <a:pt x="27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0" y="57"/>
                  <a:pt x="30" y="57"/>
                  <a:pt x="30" y="57"/>
                </a:cubicBezTo>
                <a:cubicBezTo>
                  <a:pt x="38" y="58"/>
                  <a:pt x="46" y="58"/>
                  <a:pt x="54" y="57"/>
                </a:cubicBezTo>
                <a:cubicBezTo>
                  <a:pt x="54" y="60"/>
                  <a:pt x="54" y="60"/>
                  <a:pt x="54" y="60"/>
                </a:cubicBezTo>
                <a:cubicBezTo>
                  <a:pt x="57" y="60"/>
                  <a:pt x="57" y="60"/>
                  <a:pt x="57" y="60"/>
                </a:cubicBezTo>
                <a:cubicBezTo>
                  <a:pt x="57" y="68"/>
                  <a:pt x="57" y="68"/>
                  <a:pt x="57" y="68"/>
                </a:cubicBezTo>
                <a:cubicBezTo>
                  <a:pt x="63" y="68"/>
                  <a:pt x="63" y="68"/>
                  <a:pt x="63" y="68"/>
                </a:cubicBezTo>
                <a:cubicBezTo>
                  <a:pt x="63" y="60"/>
                  <a:pt x="63" y="60"/>
                  <a:pt x="63" y="60"/>
                </a:cubicBezTo>
                <a:cubicBezTo>
                  <a:pt x="66" y="60"/>
                  <a:pt x="66" y="60"/>
                  <a:pt x="66" y="60"/>
                </a:cubicBezTo>
                <a:cubicBezTo>
                  <a:pt x="66" y="56"/>
                  <a:pt x="66" y="56"/>
                  <a:pt x="66" y="56"/>
                </a:cubicBezTo>
                <a:cubicBezTo>
                  <a:pt x="71" y="55"/>
                  <a:pt x="75" y="54"/>
                  <a:pt x="80" y="53"/>
                </a:cubicBezTo>
                <a:close/>
                <a:moveTo>
                  <a:pt x="31" y="0"/>
                </a:moveTo>
                <a:cubicBezTo>
                  <a:pt x="54" y="0"/>
                  <a:pt x="54" y="0"/>
                  <a:pt x="54" y="0"/>
                </a:cubicBezTo>
                <a:cubicBezTo>
                  <a:pt x="58" y="0"/>
                  <a:pt x="61" y="3"/>
                  <a:pt x="61" y="7"/>
                </a:cubicBezTo>
                <a:cubicBezTo>
                  <a:pt x="61" y="16"/>
                  <a:pt x="61" y="16"/>
                  <a:pt x="61" y="16"/>
                </a:cubicBezTo>
                <a:cubicBezTo>
                  <a:pt x="53" y="16"/>
                  <a:pt x="53" y="16"/>
                  <a:pt x="53" y="16"/>
                </a:cubicBezTo>
                <a:cubicBezTo>
                  <a:pt x="53" y="8"/>
                  <a:pt x="53" y="8"/>
                  <a:pt x="53" y="8"/>
                </a:cubicBezTo>
                <a:cubicBezTo>
                  <a:pt x="32" y="8"/>
                  <a:pt x="32" y="8"/>
                  <a:pt x="32" y="8"/>
                </a:cubicBezTo>
                <a:cubicBezTo>
                  <a:pt x="32" y="16"/>
                  <a:pt x="32" y="16"/>
                  <a:pt x="32" y="16"/>
                </a:cubicBezTo>
                <a:cubicBezTo>
                  <a:pt x="24" y="16"/>
                  <a:pt x="24" y="16"/>
                  <a:pt x="24" y="16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3"/>
                  <a:pt x="27" y="0"/>
                  <a:pt x="31" y="0"/>
                </a:cubicBezTo>
                <a:close/>
                <a:moveTo>
                  <a:pt x="0" y="20"/>
                </a:moveTo>
                <a:cubicBezTo>
                  <a:pt x="0" y="48"/>
                  <a:pt x="0" y="48"/>
                  <a:pt x="0" y="48"/>
                </a:cubicBezTo>
                <a:cubicBezTo>
                  <a:pt x="27" y="55"/>
                  <a:pt x="56" y="55"/>
                  <a:pt x="85" y="48"/>
                </a:cubicBezTo>
                <a:cubicBezTo>
                  <a:pt x="85" y="20"/>
                  <a:pt x="85" y="20"/>
                  <a:pt x="85" y="20"/>
                </a:cubicBezTo>
                <a:lnTo>
                  <a:pt x="0" y="20"/>
                </a:lnTo>
                <a:close/>
              </a:path>
            </a:pathLst>
          </a:custGeom>
          <a:solidFill>
            <a:srgbClr val="51B8A7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3" name="Freeform 127"/>
          <p:cNvSpPr>
            <a:spLocks noEditPoints="1"/>
          </p:cNvSpPr>
          <p:nvPr/>
        </p:nvSpPr>
        <p:spPr bwMode="auto">
          <a:xfrm>
            <a:off x="2654300" y="2645815"/>
            <a:ext cx="390524" cy="406948"/>
          </a:xfrm>
          <a:custGeom>
            <a:avLst/>
            <a:gdLst>
              <a:gd name="T0" fmla="*/ 81 w 94"/>
              <a:gd name="T1" fmla="*/ 57 h 98"/>
              <a:gd name="T2" fmla="*/ 81 w 94"/>
              <a:gd name="T3" fmla="*/ 95 h 98"/>
              <a:gd name="T4" fmla="*/ 81 w 94"/>
              <a:gd name="T5" fmla="*/ 98 h 98"/>
              <a:gd name="T6" fmla="*/ 78 w 94"/>
              <a:gd name="T7" fmla="*/ 98 h 98"/>
              <a:gd name="T8" fmla="*/ 67 w 94"/>
              <a:gd name="T9" fmla="*/ 98 h 98"/>
              <a:gd name="T10" fmla="*/ 67 w 94"/>
              <a:gd name="T11" fmla="*/ 68 h 98"/>
              <a:gd name="T12" fmla="*/ 62 w 94"/>
              <a:gd name="T13" fmla="*/ 64 h 98"/>
              <a:gd name="T14" fmla="*/ 49 w 94"/>
              <a:gd name="T15" fmla="*/ 64 h 98"/>
              <a:gd name="T16" fmla="*/ 45 w 94"/>
              <a:gd name="T17" fmla="*/ 68 h 98"/>
              <a:gd name="T18" fmla="*/ 45 w 94"/>
              <a:gd name="T19" fmla="*/ 98 h 98"/>
              <a:gd name="T20" fmla="*/ 15 w 94"/>
              <a:gd name="T21" fmla="*/ 98 h 98"/>
              <a:gd name="T22" fmla="*/ 12 w 94"/>
              <a:gd name="T23" fmla="*/ 98 h 98"/>
              <a:gd name="T24" fmla="*/ 12 w 94"/>
              <a:gd name="T25" fmla="*/ 95 h 98"/>
              <a:gd name="T26" fmla="*/ 12 w 94"/>
              <a:gd name="T27" fmla="*/ 57 h 98"/>
              <a:gd name="T28" fmla="*/ 3 w 94"/>
              <a:gd name="T29" fmla="*/ 57 h 98"/>
              <a:gd name="T30" fmla="*/ 0 w 94"/>
              <a:gd name="T31" fmla="*/ 50 h 98"/>
              <a:gd name="T32" fmla="*/ 44 w 94"/>
              <a:gd name="T33" fmla="*/ 3 h 98"/>
              <a:gd name="T34" fmla="*/ 47 w 94"/>
              <a:gd name="T35" fmla="*/ 0 h 98"/>
              <a:gd name="T36" fmla="*/ 50 w 94"/>
              <a:gd name="T37" fmla="*/ 3 h 98"/>
              <a:gd name="T38" fmla="*/ 94 w 94"/>
              <a:gd name="T39" fmla="*/ 50 h 98"/>
              <a:gd name="T40" fmla="*/ 90 w 94"/>
              <a:gd name="T41" fmla="*/ 57 h 98"/>
              <a:gd name="T42" fmla="*/ 81 w 94"/>
              <a:gd name="T43" fmla="*/ 57 h 98"/>
              <a:gd name="T44" fmla="*/ 74 w 94"/>
              <a:gd name="T45" fmla="*/ 8 h 98"/>
              <a:gd name="T46" fmla="*/ 77 w 94"/>
              <a:gd name="T47" fmla="*/ 8 h 98"/>
              <a:gd name="T48" fmla="*/ 77 w 94"/>
              <a:gd name="T49" fmla="*/ 2 h 98"/>
              <a:gd name="T50" fmla="*/ 61 w 94"/>
              <a:gd name="T51" fmla="*/ 2 h 98"/>
              <a:gd name="T52" fmla="*/ 61 w 94"/>
              <a:gd name="T53" fmla="*/ 8 h 98"/>
              <a:gd name="T54" fmla="*/ 64 w 94"/>
              <a:gd name="T55" fmla="*/ 8 h 98"/>
              <a:gd name="T56" fmla="*/ 64 w 94"/>
              <a:gd name="T57" fmla="*/ 13 h 98"/>
              <a:gd name="T58" fmla="*/ 74 w 94"/>
              <a:gd name="T59" fmla="*/ 25 h 98"/>
              <a:gd name="T60" fmla="*/ 74 w 94"/>
              <a:gd name="T61" fmla="*/ 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4" h="98">
                <a:moveTo>
                  <a:pt x="81" y="57"/>
                </a:moveTo>
                <a:cubicBezTo>
                  <a:pt x="81" y="95"/>
                  <a:pt x="81" y="95"/>
                  <a:pt x="81" y="95"/>
                </a:cubicBezTo>
                <a:cubicBezTo>
                  <a:pt x="81" y="98"/>
                  <a:pt x="81" y="98"/>
                  <a:pt x="81" y="98"/>
                </a:cubicBezTo>
                <a:cubicBezTo>
                  <a:pt x="78" y="98"/>
                  <a:pt x="78" y="98"/>
                  <a:pt x="78" y="98"/>
                </a:cubicBezTo>
                <a:cubicBezTo>
                  <a:pt x="67" y="98"/>
                  <a:pt x="67" y="98"/>
                  <a:pt x="67" y="98"/>
                </a:cubicBezTo>
                <a:cubicBezTo>
                  <a:pt x="67" y="68"/>
                  <a:pt x="67" y="68"/>
                  <a:pt x="67" y="68"/>
                </a:cubicBezTo>
                <a:cubicBezTo>
                  <a:pt x="67" y="66"/>
                  <a:pt x="65" y="64"/>
                  <a:pt x="62" y="64"/>
                </a:cubicBezTo>
                <a:cubicBezTo>
                  <a:pt x="49" y="64"/>
                  <a:pt x="49" y="64"/>
                  <a:pt x="49" y="64"/>
                </a:cubicBezTo>
                <a:cubicBezTo>
                  <a:pt x="47" y="64"/>
                  <a:pt x="45" y="66"/>
                  <a:pt x="45" y="68"/>
                </a:cubicBezTo>
                <a:cubicBezTo>
                  <a:pt x="45" y="98"/>
                  <a:pt x="45" y="98"/>
                  <a:pt x="45" y="98"/>
                </a:cubicBezTo>
                <a:cubicBezTo>
                  <a:pt x="15" y="98"/>
                  <a:pt x="15" y="98"/>
                  <a:pt x="15" y="98"/>
                </a:cubicBezTo>
                <a:cubicBezTo>
                  <a:pt x="12" y="98"/>
                  <a:pt x="12" y="98"/>
                  <a:pt x="12" y="98"/>
                </a:cubicBezTo>
                <a:cubicBezTo>
                  <a:pt x="12" y="95"/>
                  <a:pt x="12" y="95"/>
                  <a:pt x="12" y="95"/>
                </a:cubicBezTo>
                <a:cubicBezTo>
                  <a:pt x="12" y="57"/>
                  <a:pt x="12" y="57"/>
                  <a:pt x="12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0" y="50"/>
                  <a:pt x="0" y="50"/>
                  <a:pt x="0" y="50"/>
                </a:cubicBezTo>
                <a:cubicBezTo>
                  <a:pt x="44" y="3"/>
                  <a:pt x="44" y="3"/>
                  <a:pt x="44" y="3"/>
                </a:cubicBezTo>
                <a:cubicBezTo>
                  <a:pt x="47" y="0"/>
                  <a:pt x="47" y="0"/>
                  <a:pt x="47" y="0"/>
                </a:cubicBezTo>
                <a:cubicBezTo>
                  <a:pt x="50" y="3"/>
                  <a:pt x="50" y="3"/>
                  <a:pt x="50" y="3"/>
                </a:cubicBezTo>
                <a:cubicBezTo>
                  <a:pt x="94" y="50"/>
                  <a:pt x="94" y="50"/>
                  <a:pt x="94" y="50"/>
                </a:cubicBezTo>
                <a:cubicBezTo>
                  <a:pt x="90" y="57"/>
                  <a:pt x="90" y="57"/>
                  <a:pt x="90" y="57"/>
                </a:cubicBezTo>
                <a:cubicBezTo>
                  <a:pt x="81" y="57"/>
                  <a:pt x="81" y="57"/>
                  <a:pt x="81" y="57"/>
                </a:cubicBezTo>
                <a:close/>
                <a:moveTo>
                  <a:pt x="74" y="8"/>
                </a:moveTo>
                <a:cubicBezTo>
                  <a:pt x="77" y="8"/>
                  <a:pt x="77" y="8"/>
                  <a:pt x="77" y="8"/>
                </a:cubicBezTo>
                <a:cubicBezTo>
                  <a:pt x="77" y="2"/>
                  <a:pt x="77" y="2"/>
                  <a:pt x="77" y="2"/>
                </a:cubicBezTo>
                <a:cubicBezTo>
                  <a:pt x="61" y="2"/>
                  <a:pt x="61" y="2"/>
                  <a:pt x="61" y="2"/>
                </a:cubicBezTo>
                <a:cubicBezTo>
                  <a:pt x="61" y="8"/>
                  <a:pt x="61" y="8"/>
                  <a:pt x="61" y="8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13"/>
                  <a:pt x="64" y="13"/>
                  <a:pt x="64" y="13"/>
                </a:cubicBezTo>
                <a:cubicBezTo>
                  <a:pt x="74" y="25"/>
                  <a:pt x="74" y="25"/>
                  <a:pt x="74" y="25"/>
                </a:cubicBezTo>
                <a:lnTo>
                  <a:pt x="74" y="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4" name="Freeform 132"/>
          <p:cNvSpPr>
            <a:spLocks noEditPoints="1"/>
          </p:cNvSpPr>
          <p:nvPr/>
        </p:nvSpPr>
        <p:spPr bwMode="auto">
          <a:xfrm>
            <a:off x="2679699" y="4780554"/>
            <a:ext cx="339725" cy="220663"/>
          </a:xfrm>
          <a:custGeom>
            <a:avLst/>
            <a:gdLst>
              <a:gd name="T0" fmla="*/ 13 w 94"/>
              <a:gd name="T1" fmla="*/ 0 h 61"/>
              <a:gd name="T2" fmla="*/ 82 w 94"/>
              <a:gd name="T3" fmla="*/ 0 h 61"/>
              <a:gd name="T4" fmla="*/ 89 w 94"/>
              <a:gd name="T5" fmla="*/ 2 h 61"/>
              <a:gd name="T6" fmla="*/ 47 w 94"/>
              <a:gd name="T7" fmla="*/ 33 h 61"/>
              <a:gd name="T8" fmla="*/ 6 w 94"/>
              <a:gd name="T9" fmla="*/ 2 h 61"/>
              <a:gd name="T10" fmla="*/ 13 w 94"/>
              <a:gd name="T11" fmla="*/ 0 h 61"/>
              <a:gd name="T12" fmla="*/ 94 w 94"/>
              <a:gd name="T13" fmla="*/ 9 h 61"/>
              <a:gd name="T14" fmla="*/ 67 w 94"/>
              <a:gd name="T15" fmla="*/ 29 h 61"/>
              <a:gd name="T16" fmla="*/ 93 w 94"/>
              <a:gd name="T17" fmla="*/ 53 h 61"/>
              <a:gd name="T18" fmla="*/ 94 w 94"/>
              <a:gd name="T19" fmla="*/ 48 h 61"/>
              <a:gd name="T20" fmla="*/ 94 w 94"/>
              <a:gd name="T21" fmla="*/ 12 h 61"/>
              <a:gd name="T22" fmla="*/ 94 w 94"/>
              <a:gd name="T23" fmla="*/ 9 h 61"/>
              <a:gd name="T24" fmla="*/ 87 w 94"/>
              <a:gd name="T25" fmla="*/ 60 h 61"/>
              <a:gd name="T26" fmla="*/ 82 w 94"/>
              <a:gd name="T27" fmla="*/ 61 h 61"/>
              <a:gd name="T28" fmla="*/ 13 w 94"/>
              <a:gd name="T29" fmla="*/ 61 h 61"/>
              <a:gd name="T30" fmla="*/ 6 w 94"/>
              <a:gd name="T31" fmla="*/ 59 h 61"/>
              <a:gd name="T32" fmla="*/ 34 w 94"/>
              <a:gd name="T33" fmla="*/ 34 h 61"/>
              <a:gd name="T34" fmla="*/ 44 w 94"/>
              <a:gd name="T35" fmla="*/ 42 h 61"/>
              <a:gd name="T36" fmla="*/ 47 w 94"/>
              <a:gd name="T37" fmla="*/ 44 h 61"/>
              <a:gd name="T38" fmla="*/ 50 w 94"/>
              <a:gd name="T39" fmla="*/ 42 h 61"/>
              <a:gd name="T40" fmla="*/ 60 w 94"/>
              <a:gd name="T41" fmla="*/ 35 h 61"/>
              <a:gd name="T42" fmla="*/ 87 w 94"/>
              <a:gd name="T43" fmla="*/ 60 h 61"/>
              <a:gd name="T44" fmla="*/ 1 w 94"/>
              <a:gd name="T45" fmla="*/ 52 h 61"/>
              <a:gd name="T46" fmla="*/ 27 w 94"/>
              <a:gd name="T47" fmla="*/ 29 h 61"/>
              <a:gd name="T48" fmla="*/ 1 w 94"/>
              <a:gd name="T49" fmla="*/ 9 h 61"/>
              <a:gd name="T50" fmla="*/ 0 w 94"/>
              <a:gd name="T51" fmla="*/ 12 h 61"/>
              <a:gd name="T52" fmla="*/ 0 w 94"/>
              <a:gd name="T53" fmla="*/ 48 h 61"/>
              <a:gd name="T54" fmla="*/ 1 w 94"/>
              <a:gd name="T55" fmla="*/ 52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4" h="61">
                <a:moveTo>
                  <a:pt x="13" y="0"/>
                </a:moveTo>
                <a:cubicBezTo>
                  <a:pt x="82" y="0"/>
                  <a:pt x="82" y="0"/>
                  <a:pt x="82" y="0"/>
                </a:cubicBezTo>
                <a:cubicBezTo>
                  <a:pt x="84" y="0"/>
                  <a:pt x="87" y="1"/>
                  <a:pt x="89" y="2"/>
                </a:cubicBezTo>
                <a:cubicBezTo>
                  <a:pt x="47" y="33"/>
                  <a:pt x="47" y="33"/>
                  <a:pt x="47" y="33"/>
                </a:cubicBezTo>
                <a:cubicBezTo>
                  <a:pt x="6" y="2"/>
                  <a:pt x="6" y="2"/>
                  <a:pt x="6" y="2"/>
                </a:cubicBezTo>
                <a:cubicBezTo>
                  <a:pt x="8" y="1"/>
                  <a:pt x="10" y="0"/>
                  <a:pt x="13" y="0"/>
                </a:cubicBezTo>
                <a:close/>
                <a:moveTo>
                  <a:pt x="94" y="9"/>
                </a:moveTo>
                <a:cubicBezTo>
                  <a:pt x="67" y="29"/>
                  <a:pt x="67" y="29"/>
                  <a:pt x="67" y="29"/>
                </a:cubicBezTo>
                <a:cubicBezTo>
                  <a:pt x="93" y="53"/>
                  <a:pt x="93" y="53"/>
                  <a:pt x="93" y="53"/>
                </a:cubicBezTo>
                <a:cubicBezTo>
                  <a:pt x="94" y="52"/>
                  <a:pt x="94" y="50"/>
                  <a:pt x="94" y="48"/>
                </a:cubicBezTo>
                <a:cubicBezTo>
                  <a:pt x="94" y="12"/>
                  <a:pt x="94" y="12"/>
                  <a:pt x="94" y="12"/>
                </a:cubicBezTo>
                <a:cubicBezTo>
                  <a:pt x="94" y="11"/>
                  <a:pt x="94" y="10"/>
                  <a:pt x="94" y="9"/>
                </a:cubicBezTo>
                <a:close/>
                <a:moveTo>
                  <a:pt x="87" y="60"/>
                </a:moveTo>
                <a:cubicBezTo>
                  <a:pt x="85" y="60"/>
                  <a:pt x="84" y="61"/>
                  <a:pt x="82" y="61"/>
                </a:cubicBezTo>
                <a:cubicBezTo>
                  <a:pt x="13" y="61"/>
                  <a:pt x="13" y="61"/>
                  <a:pt x="13" y="61"/>
                </a:cubicBezTo>
                <a:cubicBezTo>
                  <a:pt x="10" y="61"/>
                  <a:pt x="8" y="60"/>
                  <a:pt x="6" y="59"/>
                </a:cubicBezTo>
                <a:cubicBezTo>
                  <a:pt x="34" y="34"/>
                  <a:pt x="34" y="34"/>
                  <a:pt x="34" y="34"/>
                </a:cubicBezTo>
                <a:cubicBezTo>
                  <a:pt x="44" y="42"/>
                  <a:pt x="44" y="42"/>
                  <a:pt x="44" y="42"/>
                </a:cubicBezTo>
                <a:cubicBezTo>
                  <a:pt x="47" y="44"/>
                  <a:pt x="47" y="44"/>
                  <a:pt x="47" y="44"/>
                </a:cubicBezTo>
                <a:cubicBezTo>
                  <a:pt x="50" y="42"/>
                  <a:pt x="50" y="42"/>
                  <a:pt x="50" y="42"/>
                </a:cubicBezTo>
                <a:cubicBezTo>
                  <a:pt x="60" y="35"/>
                  <a:pt x="60" y="35"/>
                  <a:pt x="60" y="35"/>
                </a:cubicBezTo>
                <a:cubicBezTo>
                  <a:pt x="87" y="60"/>
                  <a:pt x="87" y="60"/>
                  <a:pt x="87" y="60"/>
                </a:cubicBezTo>
                <a:close/>
                <a:moveTo>
                  <a:pt x="1" y="52"/>
                </a:moveTo>
                <a:cubicBezTo>
                  <a:pt x="27" y="29"/>
                  <a:pt x="27" y="29"/>
                  <a:pt x="27" y="29"/>
                </a:cubicBezTo>
                <a:cubicBezTo>
                  <a:pt x="1" y="9"/>
                  <a:pt x="1" y="9"/>
                  <a:pt x="1" y="9"/>
                </a:cubicBezTo>
                <a:cubicBezTo>
                  <a:pt x="0" y="10"/>
                  <a:pt x="0" y="11"/>
                  <a:pt x="0" y="12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49"/>
                  <a:pt x="0" y="51"/>
                  <a:pt x="1" y="5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5" name="Freeform 154"/>
          <p:cNvSpPr>
            <a:spLocks noEditPoints="1"/>
          </p:cNvSpPr>
          <p:nvPr/>
        </p:nvSpPr>
        <p:spPr bwMode="auto">
          <a:xfrm>
            <a:off x="2710656" y="3748996"/>
            <a:ext cx="328612" cy="336550"/>
          </a:xfrm>
          <a:custGeom>
            <a:avLst/>
            <a:gdLst>
              <a:gd name="T0" fmla="*/ 80 w 91"/>
              <a:gd name="T1" fmla="*/ 44 h 93"/>
              <a:gd name="T2" fmla="*/ 87 w 91"/>
              <a:gd name="T3" fmla="*/ 37 h 93"/>
              <a:gd name="T4" fmla="*/ 87 w 91"/>
              <a:gd name="T5" fmla="*/ 23 h 93"/>
              <a:gd name="T6" fmla="*/ 68 w 91"/>
              <a:gd name="T7" fmla="*/ 4 h 93"/>
              <a:gd name="T8" fmla="*/ 54 w 91"/>
              <a:gd name="T9" fmla="*/ 4 h 93"/>
              <a:gd name="T10" fmla="*/ 47 w 91"/>
              <a:gd name="T11" fmla="*/ 11 h 93"/>
              <a:gd name="T12" fmla="*/ 80 w 91"/>
              <a:gd name="T13" fmla="*/ 44 h 93"/>
              <a:gd name="T14" fmla="*/ 52 w 91"/>
              <a:gd name="T15" fmla="*/ 23 h 93"/>
              <a:gd name="T16" fmla="*/ 68 w 91"/>
              <a:gd name="T17" fmla="*/ 39 h 93"/>
              <a:gd name="T18" fmla="*/ 77 w 91"/>
              <a:gd name="T19" fmla="*/ 48 h 93"/>
              <a:gd name="T20" fmla="*/ 43 w 91"/>
              <a:gd name="T21" fmla="*/ 81 h 93"/>
              <a:gd name="T22" fmla="*/ 34 w 91"/>
              <a:gd name="T23" fmla="*/ 73 h 93"/>
              <a:gd name="T24" fmla="*/ 19 w 91"/>
              <a:gd name="T25" fmla="*/ 59 h 93"/>
              <a:gd name="T26" fmla="*/ 41 w 91"/>
              <a:gd name="T27" fmla="*/ 37 h 93"/>
              <a:gd name="T28" fmla="*/ 39 w 91"/>
              <a:gd name="T29" fmla="*/ 34 h 93"/>
              <a:gd name="T30" fmla="*/ 16 w 91"/>
              <a:gd name="T31" fmla="*/ 57 h 93"/>
              <a:gd name="T32" fmla="*/ 10 w 91"/>
              <a:gd name="T33" fmla="*/ 48 h 93"/>
              <a:gd name="T34" fmla="*/ 43 w 91"/>
              <a:gd name="T35" fmla="*/ 14 h 93"/>
              <a:gd name="T36" fmla="*/ 52 w 91"/>
              <a:gd name="T37" fmla="*/ 23 h 93"/>
              <a:gd name="T38" fmla="*/ 4 w 91"/>
              <a:gd name="T39" fmla="*/ 69 h 93"/>
              <a:gd name="T40" fmla="*/ 0 w 91"/>
              <a:gd name="T41" fmla="*/ 86 h 93"/>
              <a:gd name="T42" fmla="*/ 6 w 91"/>
              <a:gd name="T43" fmla="*/ 93 h 93"/>
              <a:gd name="T44" fmla="*/ 24 w 91"/>
              <a:gd name="T45" fmla="*/ 89 h 93"/>
              <a:gd name="T46" fmla="*/ 4 w 91"/>
              <a:gd name="T47" fmla="*/ 69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91" h="93">
                <a:moveTo>
                  <a:pt x="80" y="44"/>
                </a:moveTo>
                <a:cubicBezTo>
                  <a:pt x="87" y="37"/>
                  <a:pt x="87" y="37"/>
                  <a:pt x="87" y="37"/>
                </a:cubicBezTo>
                <a:cubicBezTo>
                  <a:pt x="91" y="33"/>
                  <a:pt x="91" y="27"/>
                  <a:pt x="87" y="23"/>
                </a:cubicBezTo>
                <a:cubicBezTo>
                  <a:pt x="68" y="4"/>
                  <a:pt x="68" y="4"/>
                  <a:pt x="68" y="4"/>
                </a:cubicBezTo>
                <a:cubicBezTo>
                  <a:pt x="64" y="0"/>
                  <a:pt x="58" y="0"/>
                  <a:pt x="54" y="4"/>
                </a:cubicBezTo>
                <a:cubicBezTo>
                  <a:pt x="47" y="11"/>
                  <a:pt x="47" y="11"/>
                  <a:pt x="47" y="11"/>
                </a:cubicBezTo>
                <a:cubicBezTo>
                  <a:pt x="80" y="44"/>
                  <a:pt x="80" y="44"/>
                  <a:pt x="80" y="44"/>
                </a:cubicBezTo>
                <a:close/>
                <a:moveTo>
                  <a:pt x="52" y="23"/>
                </a:moveTo>
                <a:cubicBezTo>
                  <a:pt x="68" y="39"/>
                  <a:pt x="68" y="39"/>
                  <a:pt x="68" y="39"/>
                </a:cubicBezTo>
                <a:cubicBezTo>
                  <a:pt x="77" y="48"/>
                  <a:pt x="77" y="48"/>
                  <a:pt x="77" y="48"/>
                </a:cubicBezTo>
                <a:cubicBezTo>
                  <a:pt x="43" y="81"/>
                  <a:pt x="43" y="81"/>
                  <a:pt x="43" y="81"/>
                </a:cubicBezTo>
                <a:cubicBezTo>
                  <a:pt x="35" y="83"/>
                  <a:pt x="33" y="79"/>
                  <a:pt x="34" y="73"/>
                </a:cubicBezTo>
                <a:cubicBezTo>
                  <a:pt x="26" y="72"/>
                  <a:pt x="20" y="68"/>
                  <a:pt x="19" y="59"/>
                </a:cubicBezTo>
                <a:cubicBezTo>
                  <a:pt x="41" y="37"/>
                  <a:pt x="41" y="37"/>
                  <a:pt x="41" y="37"/>
                </a:cubicBezTo>
                <a:cubicBezTo>
                  <a:pt x="39" y="34"/>
                  <a:pt x="39" y="34"/>
                  <a:pt x="39" y="34"/>
                </a:cubicBezTo>
                <a:cubicBezTo>
                  <a:pt x="16" y="57"/>
                  <a:pt x="16" y="57"/>
                  <a:pt x="16" y="57"/>
                </a:cubicBezTo>
                <a:cubicBezTo>
                  <a:pt x="10" y="58"/>
                  <a:pt x="9" y="54"/>
                  <a:pt x="10" y="48"/>
                </a:cubicBezTo>
                <a:cubicBezTo>
                  <a:pt x="21" y="37"/>
                  <a:pt x="32" y="26"/>
                  <a:pt x="43" y="14"/>
                </a:cubicBezTo>
                <a:cubicBezTo>
                  <a:pt x="52" y="23"/>
                  <a:pt x="52" y="23"/>
                  <a:pt x="52" y="23"/>
                </a:cubicBezTo>
                <a:close/>
                <a:moveTo>
                  <a:pt x="4" y="69"/>
                </a:moveTo>
                <a:cubicBezTo>
                  <a:pt x="0" y="86"/>
                  <a:pt x="0" y="86"/>
                  <a:pt x="0" y="86"/>
                </a:cubicBezTo>
                <a:cubicBezTo>
                  <a:pt x="6" y="93"/>
                  <a:pt x="6" y="93"/>
                  <a:pt x="6" y="93"/>
                </a:cubicBezTo>
                <a:cubicBezTo>
                  <a:pt x="24" y="89"/>
                  <a:pt x="24" y="89"/>
                  <a:pt x="24" y="89"/>
                </a:cubicBezTo>
                <a:lnTo>
                  <a:pt x="4" y="69"/>
                </a:lnTo>
                <a:close/>
              </a:path>
            </a:pathLst>
          </a:custGeom>
          <a:solidFill>
            <a:srgbClr val="51B8A7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785319" y="1683613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785319" y="271420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785319" y="3710611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785319" y="4721608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20" name="矩形 19"/>
          <p:cNvSpPr/>
          <p:nvPr/>
        </p:nvSpPr>
        <p:spPr>
          <a:xfrm>
            <a:off x="6076508" y="1445729"/>
            <a:ext cx="3880834" cy="704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076508" y="2497173"/>
            <a:ext cx="3880834" cy="704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076508" y="3565155"/>
            <a:ext cx="3880834" cy="704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076508" y="4538769"/>
            <a:ext cx="3880834" cy="704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单击此处添加您的文字内容。本模板的所有素材和逻辑图表，均可自由编辑替换和移动。</a:t>
            </a:r>
            <a:endParaRPr lang="zh-CN" altLang="en-US" sz="1400"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829751" y="426911"/>
            <a:ext cx="1841453" cy="568000"/>
            <a:chOff x="829751" y="426911"/>
            <a:chExt cx="1841453" cy="568000"/>
          </a:xfrm>
        </p:grpSpPr>
        <p:sp>
          <p:nvSpPr>
            <p:cNvPr id="3" name="Text Box 39"/>
            <p:cNvSpPr txBox="1">
              <a:spLocks noChangeArrowheads="1"/>
            </p:cNvSpPr>
            <p:nvPr/>
          </p:nvSpPr>
          <p:spPr bwMode="auto">
            <a:xfrm>
              <a:off x="829751" y="426911"/>
              <a:ext cx="184145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幼圆" panose="02010509060101010101" pitchFamily="49" charset="-122"/>
                  <a:ea typeface="幼圆" panose="02010509060101010101" pitchFamily="49" charset="-122"/>
                </a:rPr>
                <a:t>点击添加标题</a:t>
              </a:r>
            </a:p>
          </p:txBody>
        </p:sp>
        <p:sp>
          <p:nvSpPr>
            <p:cNvPr id="4" name="Text Box 39"/>
            <p:cNvSpPr txBox="1">
              <a:spLocks noChangeArrowheads="1"/>
            </p:cNvSpPr>
            <p:nvPr/>
          </p:nvSpPr>
          <p:spPr bwMode="auto">
            <a:xfrm>
              <a:off x="829751" y="764079"/>
              <a:ext cx="169415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spcBef>
                  <a:spcPct val="0"/>
                </a:spcBef>
                <a:defRPr/>
              </a:pPr>
              <a:r>
                <a:rPr lang="en-US" altLang="zh-CN" sz="9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ADD HERE TO ADD TITLE 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755333" y="491490"/>
            <a:ext cx="36000" cy="446405"/>
          </a:xfrm>
          <a:prstGeom prst="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/>
          <p:nvPr/>
        </p:nvCxnSpPr>
        <p:spPr>
          <a:xfrm flipH="1">
            <a:off x="1306513" y="2921000"/>
            <a:ext cx="9320212" cy="0"/>
          </a:xfrm>
          <a:prstGeom prst="line">
            <a:avLst/>
          </a:prstGeom>
          <a:ln w="19050">
            <a:solidFill>
              <a:srgbClr val="51B8A7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55"/>
          <p:cNvSpPr/>
          <p:nvPr/>
        </p:nvSpPr>
        <p:spPr>
          <a:xfrm rot="16200000">
            <a:off x="8963025" y="2373313"/>
            <a:ext cx="1560513" cy="1411287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37541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3555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Freeform 52"/>
          <p:cNvSpPr/>
          <p:nvPr/>
        </p:nvSpPr>
        <p:spPr>
          <a:xfrm rot="16200000">
            <a:off x="6492081" y="2361407"/>
            <a:ext cx="1558925" cy="1411288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37541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3555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51"/>
          <p:cNvSpPr/>
          <p:nvPr/>
        </p:nvSpPr>
        <p:spPr>
          <a:xfrm rot="16200000">
            <a:off x="4015581" y="2361407"/>
            <a:ext cx="1558925" cy="1411288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37541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3555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50"/>
          <p:cNvSpPr/>
          <p:nvPr/>
        </p:nvSpPr>
        <p:spPr>
          <a:xfrm rot="16200000">
            <a:off x="1543843" y="2361407"/>
            <a:ext cx="1560513" cy="1403350"/>
          </a:xfrm>
          <a:custGeom>
            <a:avLst/>
            <a:gdLst>
              <a:gd name="connsiteX0" fmla="*/ 0 w 1324961"/>
              <a:gd name="connsiteY0" fmla="*/ 0 h 1468980"/>
              <a:gd name="connsiteX1" fmla="*/ 769166 w 1324961"/>
              <a:gd name="connsiteY1" fmla="*/ 0 h 1468980"/>
              <a:gd name="connsiteX2" fmla="*/ 769166 w 1324961"/>
              <a:gd name="connsiteY2" fmla="*/ 0 h 1468980"/>
              <a:gd name="connsiteX3" fmla="*/ 1324961 w 1324961"/>
              <a:gd name="connsiteY3" fmla="*/ 734490 h 1468980"/>
              <a:gd name="connsiteX4" fmla="*/ 769166 w 1324961"/>
              <a:gd name="connsiteY4" fmla="*/ 1468980 h 1468980"/>
              <a:gd name="connsiteX5" fmla="*/ 769166 w 1324961"/>
              <a:gd name="connsiteY5" fmla="*/ 1468980 h 1468980"/>
              <a:gd name="connsiteX6" fmla="*/ 0 w 1324961"/>
              <a:gd name="connsiteY6" fmla="*/ 1468980 h 1468980"/>
              <a:gd name="connsiteX7" fmla="*/ 555795 w 1324961"/>
              <a:gd name="connsiteY7" fmla="*/ 734490 h 1468980"/>
              <a:gd name="connsiteX8" fmla="*/ 0 w 1324961"/>
              <a:gd name="connsiteY8" fmla="*/ 0 h 1468980"/>
              <a:gd name="connsiteX0-1" fmla="*/ 0 w 1324961"/>
              <a:gd name="connsiteY0-2" fmla="*/ 0 h 1468980"/>
              <a:gd name="connsiteX1-3" fmla="*/ 769166 w 1324961"/>
              <a:gd name="connsiteY1-4" fmla="*/ 0 h 1468980"/>
              <a:gd name="connsiteX2-5" fmla="*/ 1324961 w 1324961"/>
              <a:gd name="connsiteY2-6" fmla="*/ 2 h 1468980"/>
              <a:gd name="connsiteX3-7" fmla="*/ 1324961 w 1324961"/>
              <a:gd name="connsiteY3-8" fmla="*/ 734490 h 1468980"/>
              <a:gd name="connsiteX4-9" fmla="*/ 769166 w 1324961"/>
              <a:gd name="connsiteY4-10" fmla="*/ 1468980 h 1468980"/>
              <a:gd name="connsiteX5-11" fmla="*/ 769166 w 1324961"/>
              <a:gd name="connsiteY5-12" fmla="*/ 1468980 h 1468980"/>
              <a:gd name="connsiteX6-13" fmla="*/ 0 w 1324961"/>
              <a:gd name="connsiteY6-14" fmla="*/ 1468980 h 1468980"/>
              <a:gd name="connsiteX7-15" fmla="*/ 555795 w 1324961"/>
              <a:gd name="connsiteY7-16" fmla="*/ 734490 h 1468980"/>
              <a:gd name="connsiteX8-17" fmla="*/ 0 w 1324961"/>
              <a:gd name="connsiteY8-18" fmla="*/ 0 h 1468980"/>
              <a:gd name="connsiteX0-19" fmla="*/ 0 w 1324963"/>
              <a:gd name="connsiteY0-20" fmla="*/ 0 h 1468983"/>
              <a:gd name="connsiteX1-21" fmla="*/ 769166 w 1324963"/>
              <a:gd name="connsiteY1-22" fmla="*/ 0 h 1468983"/>
              <a:gd name="connsiteX2-23" fmla="*/ 1324961 w 1324963"/>
              <a:gd name="connsiteY2-24" fmla="*/ 2 h 1468983"/>
              <a:gd name="connsiteX3-25" fmla="*/ 1324961 w 1324963"/>
              <a:gd name="connsiteY3-26" fmla="*/ 734490 h 1468983"/>
              <a:gd name="connsiteX4-27" fmla="*/ 769166 w 1324963"/>
              <a:gd name="connsiteY4-28" fmla="*/ 1468980 h 1468983"/>
              <a:gd name="connsiteX5-29" fmla="*/ 1324963 w 1324963"/>
              <a:gd name="connsiteY5-30" fmla="*/ 1468983 h 1468983"/>
              <a:gd name="connsiteX6-31" fmla="*/ 0 w 1324963"/>
              <a:gd name="connsiteY6-32" fmla="*/ 1468980 h 1468983"/>
              <a:gd name="connsiteX7-33" fmla="*/ 555795 w 1324963"/>
              <a:gd name="connsiteY7-34" fmla="*/ 734490 h 1468983"/>
              <a:gd name="connsiteX8-35" fmla="*/ 0 w 1324963"/>
              <a:gd name="connsiteY8-36" fmla="*/ 0 h 1468983"/>
              <a:gd name="connsiteX0-37" fmla="*/ 0 w 1324964"/>
              <a:gd name="connsiteY0-38" fmla="*/ 0 h 1468983"/>
              <a:gd name="connsiteX1-39" fmla="*/ 769166 w 1324964"/>
              <a:gd name="connsiteY1-40" fmla="*/ 0 h 1468983"/>
              <a:gd name="connsiteX2-41" fmla="*/ 1324961 w 1324964"/>
              <a:gd name="connsiteY2-42" fmla="*/ 2 h 1468983"/>
              <a:gd name="connsiteX3-43" fmla="*/ 1324961 w 1324964"/>
              <a:gd name="connsiteY3-44" fmla="*/ 734490 h 1468983"/>
              <a:gd name="connsiteX4-45" fmla="*/ 1324964 w 1324964"/>
              <a:gd name="connsiteY4-46" fmla="*/ 1324961 h 1468983"/>
              <a:gd name="connsiteX5-47" fmla="*/ 1324963 w 1324964"/>
              <a:gd name="connsiteY5-48" fmla="*/ 1468983 h 1468983"/>
              <a:gd name="connsiteX6-49" fmla="*/ 0 w 1324964"/>
              <a:gd name="connsiteY6-50" fmla="*/ 1468980 h 1468983"/>
              <a:gd name="connsiteX7-51" fmla="*/ 555795 w 1324964"/>
              <a:gd name="connsiteY7-52" fmla="*/ 734490 h 1468983"/>
              <a:gd name="connsiteX8-53" fmla="*/ 0 w 1324964"/>
              <a:gd name="connsiteY8-54" fmla="*/ 0 h 1468983"/>
              <a:gd name="connsiteX0-55" fmla="*/ 0 w 1324964"/>
              <a:gd name="connsiteY0-56" fmla="*/ 0 h 1468983"/>
              <a:gd name="connsiteX1-57" fmla="*/ 769166 w 1324964"/>
              <a:gd name="connsiteY1-58" fmla="*/ 0 h 1468983"/>
              <a:gd name="connsiteX2-59" fmla="*/ 1324961 w 1324964"/>
              <a:gd name="connsiteY2-60" fmla="*/ 2 h 1468983"/>
              <a:gd name="connsiteX3-61" fmla="*/ 1324961 w 1324964"/>
              <a:gd name="connsiteY3-62" fmla="*/ 734490 h 1468983"/>
              <a:gd name="connsiteX4-63" fmla="*/ 1324964 w 1324964"/>
              <a:gd name="connsiteY4-64" fmla="*/ 1324961 h 1468983"/>
              <a:gd name="connsiteX5-65" fmla="*/ 1324963 w 1324964"/>
              <a:gd name="connsiteY5-66" fmla="*/ 1468983 h 1468983"/>
              <a:gd name="connsiteX6-67" fmla="*/ 0 w 1324964"/>
              <a:gd name="connsiteY6-68" fmla="*/ 1468980 h 1468983"/>
              <a:gd name="connsiteX7-69" fmla="*/ 403253 w 1324964"/>
              <a:gd name="connsiteY7-70" fmla="*/ 734492 h 1468983"/>
              <a:gd name="connsiteX8-71" fmla="*/ 0 w 1324964"/>
              <a:gd name="connsiteY8-72" fmla="*/ 0 h 14689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1324964" h="1468983">
                <a:moveTo>
                  <a:pt x="0" y="0"/>
                </a:moveTo>
                <a:lnTo>
                  <a:pt x="769166" y="0"/>
                </a:lnTo>
                <a:lnTo>
                  <a:pt x="1324961" y="2"/>
                </a:lnTo>
                <a:lnTo>
                  <a:pt x="1324961" y="734490"/>
                </a:lnTo>
                <a:cubicBezTo>
                  <a:pt x="1324962" y="931314"/>
                  <a:pt x="1324963" y="1128137"/>
                  <a:pt x="1324964" y="1324961"/>
                </a:cubicBezTo>
                <a:cubicBezTo>
                  <a:pt x="1324964" y="1372968"/>
                  <a:pt x="1324963" y="1420976"/>
                  <a:pt x="1324963" y="1468983"/>
                </a:cubicBezTo>
                <a:lnTo>
                  <a:pt x="0" y="1468980"/>
                </a:lnTo>
                <a:lnTo>
                  <a:pt x="403253" y="734492"/>
                </a:lnTo>
                <a:lnTo>
                  <a:pt x="0" y="0"/>
                </a:lnTo>
                <a:close/>
              </a:path>
            </a:pathLst>
          </a:cu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37541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3555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02" name="Text Placeholder 3"/>
          <p:cNvSpPr txBox="1"/>
          <p:nvPr/>
        </p:nvSpPr>
        <p:spPr bwMode="auto">
          <a:xfrm>
            <a:off x="2057400" y="2651125"/>
            <a:ext cx="4000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72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72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72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72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12303" name="Text Placeholder 3"/>
          <p:cNvSpPr txBox="1"/>
          <p:nvPr/>
        </p:nvSpPr>
        <p:spPr bwMode="auto">
          <a:xfrm>
            <a:off x="4535488" y="2651125"/>
            <a:ext cx="4016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72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72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72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72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12304" name="Text Placeholder 3"/>
          <p:cNvSpPr txBox="1"/>
          <p:nvPr/>
        </p:nvSpPr>
        <p:spPr bwMode="auto">
          <a:xfrm>
            <a:off x="7015163" y="2651125"/>
            <a:ext cx="4000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72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72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72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72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12305" name="Text Placeholder 3"/>
          <p:cNvSpPr txBox="1"/>
          <p:nvPr/>
        </p:nvSpPr>
        <p:spPr bwMode="auto">
          <a:xfrm>
            <a:off x="9493250" y="2651125"/>
            <a:ext cx="4016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729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72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72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72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72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12306" name="TextBox 13"/>
          <p:cNvSpPr txBox="1">
            <a:spLocks noChangeArrowheads="1"/>
          </p:cNvSpPr>
          <p:nvPr/>
        </p:nvSpPr>
        <p:spPr bwMode="auto">
          <a:xfrm>
            <a:off x="1109663" y="3998913"/>
            <a:ext cx="23383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b="1">
                <a:solidFill>
                  <a:srgbClr val="51B8A7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</a:p>
        </p:txBody>
      </p:sp>
      <p:sp>
        <p:nvSpPr>
          <p:cNvPr id="12307" name="TextBox 13"/>
          <p:cNvSpPr txBox="1">
            <a:spLocks noChangeArrowheads="1"/>
          </p:cNvSpPr>
          <p:nvPr/>
        </p:nvSpPr>
        <p:spPr bwMode="auto">
          <a:xfrm>
            <a:off x="1658937" y="4462463"/>
            <a:ext cx="20780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08" name="TextBox 13"/>
          <p:cNvSpPr txBox="1">
            <a:spLocks noChangeArrowheads="1"/>
          </p:cNvSpPr>
          <p:nvPr/>
        </p:nvSpPr>
        <p:spPr bwMode="auto">
          <a:xfrm>
            <a:off x="3587750" y="3998913"/>
            <a:ext cx="23383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</a:p>
        </p:txBody>
      </p:sp>
      <p:sp>
        <p:nvSpPr>
          <p:cNvPr id="12309" name="TextBox 13"/>
          <p:cNvSpPr txBox="1">
            <a:spLocks noChangeArrowheads="1"/>
          </p:cNvSpPr>
          <p:nvPr/>
        </p:nvSpPr>
        <p:spPr bwMode="auto">
          <a:xfrm>
            <a:off x="4138612" y="4462463"/>
            <a:ext cx="20780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10" name="TextBox 13"/>
          <p:cNvSpPr txBox="1">
            <a:spLocks noChangeArrowheads="1"/>
          </p:cNvSpPr>
          <p:nvPr/>
        </p:nvSpPr>
        <p:spPr bwMode="auto">
          <a:xfrm>
            <a:off x="6102350" y="3998913"/>
            <a:ext cx="23383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b="1">
                <a:solidFill>
                  <a:srgbClr val="51B8A7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</a:p>
        </p:txBody>
      </p:sp>
      <p:sp>
        <p:nvSpPr>
          <p:cNvPr id="12311" name="TextBox 13"/>
          <p:cNvSpPr txBox="1">
            <a:spLocks noChangeArrowheads="1"/>
          </p:cNvSpPr>
          <p:nvPr/>
        </p:nvSpPr>
        <p:spPr bwMode="auto">
          <a:xfrm>
            <a:off x="6653212" y="4462463"/>
            <a:ext cx="20780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12" name="TextBox 13"/>
          <p:cNvSpPr txBox="1">
            <a:spLocks noChangeArrowheads="1"/>
          </p:cNvSpPr>
          <p:nvPr/>
        </p:nvSpPr>
        <p:spPr bwMode="auto">
          <a:xfrm>
            <a:off x="8574088" y="3998913"/>
            <a:ext cx="23383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</a:p>
        </p:txBody>
      </p:sp>
      <p:sp>
        <p:nvSpPr>
          <p:cNvPr id="12313" name="TextBox 13"/>
          <p:cNvSpPr txBox="1">
            <a:spLocks noChangeArrowheads="1"/>
          </p:cNvSpPr>
          <p:nvPr/>
        </p:nvSpPr>
        <p:spPr bwMode="auto">
          <a:xfrm>
            <a:off x="9123362" y="4462463"/>
            <a:ext cx="20780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29751" y="426911"/>
            <a:ext cx="1841453" cy="568000"/>
            <a:chOff x="829751" y="426911"/>
            <a:chExt cx="1841453" cy="568000"/>
          </a:xfrm>
        </p:grpSpPr>
        <p:sp>
          <p:nvSpPr>
            <p:cNvPr id="16" name="Text Box 39"/>
            <p:cNvSpPr txBox="1">
              <a:spLocks noChangeArrowheads="1"/>
            </p:cNvSpPr>
            <p:nvPr/>
          </p:nvSpPr>
          <p:spPr bwMode="auto">
            <a:xfrm>
              <a:off x="829751" y="426911"/>
              <a:ext cx="184145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幼圆" panose="02010509060101010101" pitchFamily="49" charset="-122"/>
                  <a:ea typeface="幼圆" panose="02010509060101010101" pitchFamily="49" charset="-122"/>
                </a:rPr>
                <a:t>点击添加标题</a:t>
              </a:r>
            </a:p>
          </p:txBody>
        </p:sp>
        <p:sp>
          <p:nvSpPr>
            <p:cNvPr id="18" name="Text Box 39"/>
            <p:cNvSpPr txBox="1">
              <a:spLocks noChangeArrowheads="1"/>
            </p:cNvSpPr>
            <p:nvPr/>
          </p:nvSpPr>
          <p:spPr bwMode="auto">
            <a:xfrm>
              <a:off x="829751" y="764079"/>
              <a:ext cx="169415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spcBef>
                  <a:spcPct val="0"/>
                </a:spcBef>
                <a:defRPr/>
              </a:pPr>
              <a:r>
                <a:rPr lang="en-US" altLang="zh-CN" sz="9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ADD HERE TO ADD TITLE 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755333" y="491490"/>
            <a:ext cx="36000" cy="446405"/>
          </a:xfrm>
          <a:prstGeom prst="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文本框 42"/>
          <p:cNvSpPr txBox="1"/>
          <p:nvPr/>
        </p:nvSpPr>
        <p:spPr>
          <a:xfrm>
            <a:off x="1282297" y="875567"/>
            <a:ext cx="1598035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rgbClr val="51B8A7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目 录</a:t>
            </a:r>
          </a:p>
        </p:txBody>
      </p:sp>
      <p:sp>
        <p:nvSpPr>
          <p:cNvPr id="44" name="TextBox 13"/>
          <p:cNvSpPr txBox="1">
            <a:spLocks noChangeArrowheads="1"/>
          </p:cNvSpPr>
          <p:nvPr/>
        </p:nvSpPr>
        <p:spPr bwMode="auto">
          <a:xfrm>
            <a:off x="1480605" y="1542415"/>
            <a:ext cx="1201420" cy="24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>
              <a:spcBef>
                <a:spcPct val="20000"/>
              </a:spcBef>
            </a:pPr>
            <a:r>
              <a:rPr lang="en-US" altLang="zh-CN" sz="160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Arial" panose="020B0604020202020204" pitchFamily="34" charset="0"/>
              </a:rPr>
              <a:t>content</a:t>
            </a:r>
          </a:p>
        </p:txBody>
      </p:sp>
      <p:sp>
        <p:nvSpPr>
          <p:cNvPr id="45" name="文本框 15"/>
          <p:cNvSpPr txBox="1">
            <a:spLocks noChangeArrowheads="1"/>
          </p:cNvSpPr>
          <p:nvPr/>
        </p:nvSpPr>
        <p:spPr bwMode="auto">
          <a:xfrm>
            <a:off x="2123196" y="2438768"/>
            <a:ext cx="41214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项目情况</a:t>
            </a:r>
            <a:r>
              <a:rPr lang="en-US" altLang="zh-CN" sz="2000" b="1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/Project summary</a:t>
            </a:r>
          </a:p>
        </p:txBody>
      </p:sp>
      <p:sp>
        <p:nvSpPr>
          <p:cNvPr id="46" name="文本框 17"/>
          <p:cNvSpPr txBox="1">
            <a:spLocks noChangeArrowheads="1"/>
          </p:cNvSpPr>
          <p:nvPr/>
        </p:nvSpPr>
        <p:spPr bwMode="auto">
          <a:xfrm>
            <a:off x="2186089" y="3284907"/>
            <a:ext cx="30504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关于我们</a:t>
            </a:r>
            <a:r>
              <a:rPr lang="en-US" altLang="zh-CN" sz="2000" b="1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/About us</a:t>
            </a:r>
          </a:p>
        </p:txBody>
      </p:sp>
      <p:sp>
        <p:nvSpPr>
          <p:cNvPr id="47" name="文本框 19"/>
          <p:cNvSpPr txBox="1">
            <a:spLocks noChangeArrowheads="1"/>
          </p:cNvSpPr>
          <p:nvPr/>
        </p:nvSpPr>
        <p:spPr bwMode="auto">
          <a:xfrm>
            <a:off x="2033690" y="4115287"/>
            <a:ext cx="41214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市场概况</a:t>
            </a:r>
            <a:r>
              <a:rPr lang="en-US" altLang="zh-CN" sz="2000" b="1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/Conduct market</a:t>
            </a:r>
          </a:p>
        </p:txBody>
      </p:sp>
      <p:sp>
        <p:nvSpPr>
          <p:cNvPr id="48" name="文本框 21"/>
          <p:cNvSpPr txBox="1">
            <a:spLocks noChangeArrowheads="1"/>
          </p:cNvSpPr>
          <p:nvPr/>
        </p:nvSpPr>
        <p:spPr bwMode="auto">
          <a:xfrm>
            <a:off x="2134054" y="4977182"/>
            <a:ext cx="42675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产品前景</a:t>
            </a:r>
            <a:r>
              <a:rPr lang="en-US" altLang="zh-CN" sz="2000" b="1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/About our product</a:t>
            </a:r>
          </a:p>
        </p:txBody>
      </p:sp>
      <p:sp>
        <p:nvSpPr>
          <p:cNvPr id="49" name="文本框 14"/>
          <p:cNvSpPr txBox="1">
            <a:spLocks noChangeArrowheads="1"/>
          </p:cNvSpPr>
          <p:nvPr/>
        </p:nvSpPr>
        <p:spPr bwMode="auto">
          <a:xfrm>
            <a:off x="1144523" y="2315660"/>
            <a:ext cx="11237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600">
                <a:solidFill>
                  <a:srgbClr val="51B8A7"/>
                </a:solidFill>
                <a:latin typeface="Impact" panose="020B0806030902050204" pitchFamily="34" charset="0"/>
                <a:ea typeface="张海山锐谐体" panose="02000000000000000000" pitchFamily="2" charset="-122"/>
              </a:rPr>
              <a:t>01</a:t>
            </a:r>
          </a:p>
        </p:txBody>
      </p:sp>
      <p:sp>
        <p:nvSpPr>
          <p:cNvPr id="50" name="文本框 16"/>
          <p:cNvSpPr txBox="1">
            <a:spLocks noChangeArrowheads="1"/>
          </p:cNvSpPr>
          <p:nvPr/>
        </p:nvSpPr>
        <p:spPr bwMode="auto">
          <a:xfrm>
            <a:off x="1144523" y="3161797"/>
            <a:ext cx="11237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600">
                <a:solidFill>
                  <a:srgbClr val="51B8A7"/>
                </a:solidFill>
                <a:latin typeface="Impact" panose="020B0806030902050204" pitchFamily="34" charset="0"/>
                <a:ea typeface="张海山锐谐体" panose="02000000000000000000" pitchFamily="2" charset="-122"/>
              </a:rPr>
              <a:t>02</a:t>
            </a:r>
          </a:p>
        </p:txBody>
      </p:sp>
      <p:sp>
        <p:nvSpPr>
          <p:cNvPr id="51" name="文本框 18"/>
          <p:cNvSpPr txBox="1">
            <a:spLocks noChangeArrowheads="1"/>
          </p:cNvSpPr>
          <p:nvPr/>
        </p:nvSpPr>
        <p:spPr bwMode="auto">
          <a:xfrm>
            <a:off x="1144523" y="4007934"/>
            <a:ext cx="11237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600">
                <a:solidFill>
                  <a:srgbClr val="51B8A7"/>
                </a:solidFill>
                <a:latin typeface="Impact" panose="020B0806030902050204" pitchFamily="34" charset="0"/>
                <a:ea typeface="张海山锐谐体" panose="02000000000000000000" pitchFamily="2" charset="-122"/>
              </a:rPr>
              <a:t>03</a:t>
            </a:r>
          </a:p>
        </p:txBody>
      </p:sp>
      <p:sp>
        <p:nvSpPr>
          <p:cNvPr id="52" name="文本框 20"/>
          <p:cNvSpPr txBox="1">
            <a:spLocks noChangeArrowheads="1"/>
          </p:cNvSpPr>
          <p:nvPr/>
        </p:nvSpPr>
        <p:spPr bwMode="auto">
          <a:xfrm>
            <a:off x="1144555" y="4854073"/>
            <a:ext cx="11237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600">
                <a:solidFill>
                  <a:srgbClr val="51B8A7"/>
                </a:solidFill>
                <a:latin typeface="Impact" panose="020B0806030902050204" pitchFamily="34" charset="0"/>
                <a:ea typeface="张海山锐谐体" panose="02000000000000000000" pitchFamily="2" charset="-122"/>
              </a:rPr>
              <a:t>04</a:t>
            </a:r>
          </a:p>
        </p:txBody>
      </p:sp>
      <p:pic>
        <p:nvPicPr>
          <p:cNvPr id="2" name="图片 1" descr="C:\Users\Administrator\Desktop\图层 0.png图层 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5680" y="1180465"/>
            <a:ext cx="2372360" cy="4320032"/>
          </a:xfrm>
          <a:prstGeom prst="rect">
            <a:avLst/>
          </a:prstGeom>
        </p:spPr>
      </p:pic>
    </p:spTree>
  </p:cSld>
  <p:clrMapOvr>
    <a:masterClrMapping/>
  </p:clrMapOvr>
  <p:transition spd="slow" advClick="0" advTm="2000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C:\Users\Administrator\Desktop\未标题-1.jpg未标题-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127" y="0"/>
            <a:ext cx="12200255" cy="6858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273993" y="3206115"/>
            <a:ext cx="1644015" cy="446405"/>
          </a:xfrm>
          <a:prstGeom prst="rect">
            <a:avLst/>
          </a:prstGeom>
          <a:solidFill>
            <a:srgbClr val="EF7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2098676" y="1630680"/>
            <a:ext cx="7994650" cy="1322071"/>
            <a:chOff x="5794970" y="2587501"/>
            <a:chExt cx="6017897" cy="1088978"/>
          </a:xfrm>
        </p:grpSpPr>
        <p:sp>
          <p:nvSpPr>
            <p:cNvPr id="31" name="文本框 30"/>
            <p:cNvSpPr txBox="1"/>
            <p:nvPr/>
          </p:nvSpPr>
          <p:spPr>
            <a:xfrm>
              <a:off x="5794970" y="2587501"/>
              <a:ext cx="6017897" cy="835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>
                  <a:solidFill>
                    <a:srgbClr val="FDFCDB"/>
                  </a:solidFill>
                  <a:latin typeface="方正粗倩简体" panose="03000509000000000000" charset="-122"/>
                  <a:ea typeface="方正粗倩简体" panose="03000509000000000000" charset="-122"/>
                </a:rPr>
                <a:t>谢谢您的观看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133582" y="3348007"/>
              <a:ext cx="3340674" cy="328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000">
                  <a:solidFill>
                    <a:srgbClr val="FDFCD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THANK YOU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5094606" y="3229610"/>
            <a:ext cx="200279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FDFCD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20XX-03-15</a:t>
            </a:r>
          </a:p>
        </p:txBody>
      </p:sp>
    </p:spTree>
  </p:cSld>
  <p:clrMapOvr>
    <a:masterClrMapping/>
  </p:clrMapOvr>
  <p:transition spd="slow" advClick="0" advTm="2000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15"/>
          <p:cNvSpPr txBox="1">
            <a:spLocks noChangeArrowheads="1"/>
          </p:cNvSpPr>
          <p:nvPr/>
        </p:nvSpPr>
        <p:spPr bwMode="auto">
          <a:xfrm>
            <a:off x="4376022" y="2395184"/>
            <a:ext cx="4121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项目情况</a:t>
            </a:r>
            <a:r>
              <a:rPr lang="en-US" altLang="zh-CN" sz="240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/Project summary</a:t>
            </a:r>
          </a:p>
        </p:txBody>
      </p:sp>
      <p:sp>
        <p:nvSpPr>
          <p:cNvPr id="31" name="文本框 14"/>
          <p:cNvSpPr txBox="1">
            <a:spLocks noChangeArrowheads="1"/>
          </p:cNvSpPr>
          <p:nvPr/>
        </p:nvSpPr>
        <p:spPr bwMode="auto">
          <a:xfrm>
            <a:off x="4376022" y="1703902"/>
            <a:ext cx="24370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rgbClr val="51B8A7"/>
                </a:solidFill>
                <a:latin typeface="Impact" panose="020B0806030902050204" pitchFamily="34" charset="0"/>
                <a:ea typeface="张海山锐谐体" panose="02000000000000000000" pitchFamily="2" charset="-122"/>
              </a:rPr>
              <a:t>FIRRST 01</a:t>
            </a:r>
          </a:p>
        </p:txBody>
      </p:sp>
      <p:sp>
        <p:nvSpPr>
          <p:cNvPr id="34" name="TextBox 13"/>
          <p:cNvSpPr txBox="1">
            <a:spLocks noChangeArrowheads="1"/>
          </p:cNvSpPr>
          <p:nvPr/>
        </p:nvSpPr>
        <p:spPr bwMode="auto">
          <a:xfrm>
            <a:off x="4472305" y="2922270"/>
            <a:ext cx="36734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Arial" panose="020B0604020202020204" pitchFamily="34" charset="0"/>
              </a:rPr>
              <a:t>内容内容内容内容内容内容内容内容内容内容内容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029710" y="1868805"/>
            <a:ext cx="64135" cy="1452245"/>
            <a:chOff x="7819" y="4423"/>
            <a:chExt cx="101" cy="2287"/>
          </a:xfrm>
          <a:solidFill>
            <a:srgbClr val="51B8A7"/>
          </a:solidFill>
        </p:grpSpPr>
        <p:sp>
          <p:nvSpPr>
            <p:cNvPr id="23" name="椭圆 22"/>
            <p:cNvSpPr/>
            <p:nvPr/>
          </p:nvSpPr>
          <p:spPr>
            <a:xfrm rot="5400000" flipV="1">
              <a:off x="7822" y="4420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 rot="5400000" flipV="1">
              <a:off x="7822" y="4786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 rot="5400000" flipV="1">
              <a:off x="7822" y="5151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 rot="5400000" flipV="1">
              <a:off x="7822" y="5516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 rot="5400000" flipV="1">
              <a:off x="7822" y="5881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 rot="5400000" flipV="1">
              <a:off x="7822" y="6246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 rot="5400000" flipV="1">
              <a:off x="7822" y="6612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2000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829751" y="426911"/>
            <a:ext cx="1841453" cy="568000"/>
            <a:chOff x="829751" y="426911"/>
            <a:chExt cx="1841453" cy="568000"/>
          </a:xfrm>
        </p:grpSpPr>
        <p:sp>
          <p:nvSpPr>
            <p:cNvPr id="16" name="Text Box 39"/>
            <p:cNvSpPr txBox="1">
              <a:spLocks noChangeArrowheads="1"/>
            </p:cNvSpPr>
            <p:nvPr/>
          </p:nvSpPr>
          <p:spPr bwMode="auto">
            <a:xfrm>
              <a:off x="829751" y="426911"/>
              <a:ext cx="184145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幼圆" panose="02010509060101010101" pitchFamily="49" charset="-122"/>
                  <a:ea typeface="幼圆" panose="02010509060101010101" pitchFamily="49" charset="-122"/>
                </a:rPr>
                <a:t>点击添加标题</a:t>
              </a:r>
            </a:p>
          </p:txBody>
        </p:sp>
        <p:sp>
          <p:nvSpPr>
            <p:cNvPr id="18" name="Text Box 39"/>
            <p:cNvSpPr txBox="1">
              <a:spLocks noChangeArrowheads="1"/>
            </p:cNvSpPr>
            <p:nvPr/>
          </p:nvSpPr>
          <p:spPr bwMode="auto">
            <a:xfrm>
              <a:off x="829751" y="764079"/>
              <a:ext cx="169415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spcBef>
                  <a:spcPct val="0"/>
                </a:spcBef>
                <a:defRPr/>
              </a:pPr>
              <a:r>
                <a:rPr lang="en-US" altLang="zh-CN" sz="9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ADD HERE TO ADD TITLE </a:t>
              </a: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6508369" y="2115475"/>
            <a:ext cx="4191001" cy="489286"/>
            <a:chOff x="1439071" y="4184804"/>
            <a:chExt cx="4191001" cy="489286"/>
          </a:xfrm>
        </p:grpSpPr>
        <p:sp>
          <p:nvSpPr>
            <p:cNvPr id="50" name="矩形 49"/>
            <p:cNvSpPr/>
            <p:nvPr/>
          </p:nvSpPr>
          <p:spPr>
            <a:xfrm>
              <a:off x="1439071" y="4184805"/>
              <a:ext cx="1223211" cy="489285"/>
            </a:xfrm>
            <a:prstGeom prst="rect">
              <a:avLst/>
            </a:prstGeom>
            <a:solidFill>
              <a:schemeClr val="bg1"/>
            </a:solidFill>
            <a:ln w="127000">
              <a:noFill/>
            </a:ln>
            <a:effectLst>
              <a:outerShdw blurRad="101600" dist="101600" dir="5400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+mn-lt"/>
                </a:rPr>
                <a:t>Male Total</a:t>
              </a: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2662282" y="4184804"/>
              <a:ext cx="2967790" cy="489285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0">
              <a:noFill/>
            </a:ln>
            <a:effectLst>
              <a:outerShdw blurRad="101600" dist="101600" dir="5400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grpSp>
          <p:nvGrpSpPr>
            <p:cNvPr id="52" name="Group 656"/>
            <p:cNvGrpSpPr/>
            <p:nvPr/>
          </p:nvGrpSpPr>
          <p:grpSpPr>
            <a:xfrm>
              <a:off x="2937010" y="4287525"/>
              <a:ext cx="106365" cy="277449"/>
              <a:chOff x="2323306" y="2203133"/>
              <a:chExt cx="979488" cy="2554287"/>
            </a:xfrm>
            <a:solidFill>
              <a:schemeClr val="bg1"/>
            </a:solidFill>
          </p:grpSpPr>
          <p:sp>
            <p:nvSpPr>
              <p:cNvPr id="53" name="Freeform 3"/>
              <p:cNvSpPr>
                <a:spLocks noChangeArrowheads="1"/>
              </p:cNvSpPr>
              <p:nvPr/>
            </p:nvSpPr>
            <p:spPr bwMode="auto">
              <a:xfrm>
                <a:off x="2323306" y="2720658"/>
                <a:ext cx="979488" cy="2036762"/>
              </a:xfrm>
              <a:custGeom>
                <a:avLst/>
                <a:gdLst>
                  <a:gd name="T0" fmla="*/ 2093 w 2719"/>
                  <a:gd name="T1" fmla="*/ 0 h 5657"/>
                  <a:gd name="T2" fmla="*/ 2093 w 2719"/>
                  <a:gd name="T3" fmla="*/ 0 h 5657"/>
                  <a:gd name="T4" fmla="*/ 625 w 2719"/>
                  <a:gd name="T5" fmla="*/ 0 h 5657"/>
                  <a:gd name="T6" fmla="*/ 0 w 2719"/>
                  <a:gd name="T7" fmla="*/ 625 h 5657"/>
                  <a:gd name="T8" fmla="*/ 0 w 2719"/>
                  <a:gd name="T9" fmla="*/ 2499 h 5657"/>
                  <a:gd name="T10" fmla="*/ 250 w 2719"/>
                  <a:gd name="T11" fmla="*/ 2718 h 5657"/>
                  <a:gd name="T12" fmla="*/ 468 w 2719"/>
                  <a:gd name="T13" fmla="*/ 2499 h 5657"/>
                  <a:gd name="T14" fmla="*/ 468 w 2719"/>
                  <a:gd name="T15" fmla="*/ 1032 h 5657"/>
                  <a:gd name="T16" fmla="*/ 531 w 2719"/>
                  <a:gd name="T17" fmla="*/ 938 h 5657"/>
                  <a:gd name="T18" fmla="*/ 625 w 2719"/>
                  <a:gd name="T19" fmla="*/ 1032 h 5657"/>
                  <a:gd name="T20" fmla="*/ 625 w 2719"/>
                  <a:gd name="T21" fmla="*/ 2781 h 5657"/>
                  <a:gd name="T22" fmla="*/ 625 w 2719"/>
                  <a:gd name="T23" fmla="*/ 3093 h 5657"/>
                  <a:gd name="T24" fmla="*/ 625 w 2719"/>
                  <a:gd name="T25" fmla="*/ 5312 h 5657"/>
                  <a:gd name="T26" fmla="*/ 937 w 2719"/>
                  <a:gd name="T27" fmla="*/ 5656 h 5657"/>
                  <a:gd name="T28" fmla="*/ 937 w 2719"/>
                  <a:gd name="T29" fmla="*/ 5656 h 5657"/>
                  <a:gd name="T30" fmla="*/ 1218 w 2719"/>
                  <a:gd name="T31" fmla="*/ 5312 h 5657"/>
                  <a:gd name="T32" fmla="*/ 1218 w 2719"/>
                  <a:gd name="T33" fmla="*/ 3156 h 5657"/>
                  <a:gd name="T34" fmla="*/ 1375 w 2719"/>
                  <a:gd name="T35" fmla="*/ 3031 h 5657"/>
                  <a:gd name="T36" fmla="*/ 1531 w 2719"/>
                  <a:gd name="T37" fmla="*/ 3156 h 5657"/>
                  <a:gd name="T38" fmla="*/ 1531 w 2719"/>
                  <a:gd name="T39" fmla="*/ 5312 h 5657"/>
                  <a:gd name="T40" fmla="*/ 1781 w 2719"/>
                  <a:gd name="T41" fmla="*/ 5656 h 5657"/>
                  <a:gd name="T42" fmla="*/ 1781 w 2719"/>
                  <a:gd name="T43" fmla="*/ 5656 h 5657"/>
                  <a:gd name="T44" fmla="*/ 2093 w 2719"/>
                  <a:gd name="T45" fmla="*/ 5312 h 5657"/>
                  <a:gd name="T46" fmla="*/ 2093 w 2719"/>
                  <a:gd name="T47" fmla="*/ 3093 h 5657"/>
                  <a:gd name="T48" fmla="*/ 2093 w 2719"/>
                  <a:gd name="T49" fmla="*/ 2781 h 5657"/>
                  <a:gd name="T50" fmla="*/ 2093 w 2719"/>
                  <a:gd name="T51" fmla="*/ 1032 h 5657"/>
                  <a:gd name="T52" fmla="*/ 2218 w 2719"/>
                  <a:gd name="T53" fmla="*/ 938 h 5657"/>
                  <a:gd name="T54" fmla="*/ 2250 w 2719"/>
                  <a:gd name="T55" fmla="*/ 1032 h 5657"/>
                  <a:gd name="T56" fmla="*/ 2250 w 2719"/>
                  <a:gd name="T57" fmla="*/ 2499 h 5657"/>
                  <a:gd name="T58" fmla="*/ 2468 w 2719"/>
                  <a:gd name="T59" fmla="*/ 2718 h 5657"/>
                  <a:gd name="T60" fmla="*/ 2718 w 2719"/>
                  <a:gd name="T61" fmla="*/ 2499 h 5657"/>
                  <a:gd name="T62" fmla="*/ 2718 w 2719"/>
                  <a:gd name="T63" fmla="*/ 625 h 5657"/>
                  <a:gd name="T64" fmla="*/ 2093 w 2719"/>
                  <a:gd name="T65" fmla="*/ 0 h 5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19" h="5657">
                    <a:moveTo>
                      <a:pt x="2093" y="0"/>
                    </a:moveTo>
                    <a:lnTo>
                      <a:pt x="2093" y="0"/>
                    </a:lnTo>
                    <a:cubicBezTo>
                      <a:pt x="625" y="0"/>
                      <a:pt x="625" y="0"/>
                      <a:pt x="625" y="0"/>
                    </a:cubicBezTo>
                    <a:cubicBezTo>
                      <a:pt x="218" y="0"/>
                      <a:pt x="0" y="188"/>
                      <a:pt x="0" y="625"/>
                    </a:cubicBezTo>
                    <a:cubicBezTo>
                      <a:pt x="0" y="2499"/>
                      <a:pt x="0" y="2499"/>
                      <a:pt x="0" y="2499"/>
                    </a:cubicBezTo>
                    <a:cubicBezTo>
                      <a:pt x="0" y="2624"/>
                      <a:pt x="93" y="2718"/>
                      <a:pt x="250" y="2718"/>
                    </a:cubicBezTo>
                    <a:cubicBezTo>
                      <a:pt x="375" y="2718"/>
                      <a:pt x="468" y="2624"/>
                      <a:pt x="468" y="2499"/>
                    </a:cubicBezTo>
                    <a:cubicBezTo>
                      <a:pt x="468" y="2499"/>
                      <a:pt x="468" y="1188"/>
                      <a:pt x="468" y="1032"/>
                    </a:cubicBezTo>
                    <a:cubicBezTo>
                      <a:pt x="468" y="938"/>
                      <a:pt x="531" y="938"/>
                      <a:pt x="531" y="938"/>
                    </a:cubicBezTo>
                    <a:cubicBezTo>
                      <a:pt x="593" y="938"/>
                      <a:pt x="625" y="938"/>
                      <a:pt x="625" y="1032"/>
                    </a:cubicBezTo>
                    <a:cubicBezTo>
                      <a:pt x="625" y="1188"/>
                      <a:pt x="625" y="2249"/>
                      <a:pt x="625" y="2781"/>
                    </a:cubicBezTo>
                    <a:cubicBezTo>
                      <a:pt x="625" y="3093"/>
                      <a:pt x="625" y="3093"/>
                      <a:pt x="625" y="3093"/>
                    </a:cubicBezTo>
                    <a:cubicBezTo>
                      <a:pt x="625" y="5312"/>
                      <a:pt x="625" y="5312"/>
                      <a:pt x="625" y="5312"/>
                    </a:cubicBezTo>
                    <a:cubicBezTo>
                      <a:pt x="625" y="5468"/>
                      <a:pt x="781" y="5656"/>
                      <a:pt x="937" y="5656"/>
                    </a:cubicBezTo>
                    <a:lnTo>
                      <a:pt x="937" y="5656"/>
                    </a:lnTo>
                    <a:cubicBezTo>
                      <a:pt x="1093" y="5656"/>
                      <a:pt x="1218" y="5468"/>
                      <a:pt x="1218" y="5312"/>
                    </a:cubicBezTo>
                    <a:cubicBezTo>
                      <a:pt x="1218" y="5312"/>
                      <a:pt x="1218" y="3249"/>
                      <a:pt x="1218" y="3156"/>
                    </a:cubicBezTo>
                    <a:cubicBezTo>
                      <a:pt x="1218" y="3031"/>
                      <a:pt x="1250" y="3031"/>
                      <a:pt x="1375" y="3031"/>
                    </a:cubicBezTo>
                    <a:cubicBezTo>
                      <a:pt x="1406" y="3031"/>
                      <a:pt x="1531" y="3031"/>
                      <a:pt x="1531" y="3156"/>
                    </a:cubicBezTo>
                    <a:cubicBezTo>
                      <a:pt x="1531" y="3249"/>
                      <a:pt x="1531" y="5312"/>
                      <a:pt x="1531" y="5312"/>
                    </a:cubicBezTo>
                    <a:cubicBezTo>
                      <a:pt x="1531" y="5468"/>
                      <a:pt x="1562" y="5656"/>
                      <a:pt x="1781" y="5656"/>
                    </a:cubicBezTo>
                    <a:lnTo>
                      <a:pt x="1781" y="5656"/>
                    </a:lnTo>
                    <a:cubicBezTo>
                      <a:pt x="1937" y="5656"/>
                      <a:pt x="2093" y="5468"/>
                      <a:pt x="2093" y="5312"/>
                    </a:cubicBezTo>
                    <a:cubicBezTo>
                      <a:pt x="2093" y="3093"/>
                      <a:pt x="2093" y="3093"/>
                      <a:pt x="2093" y="3093"/>
                    </a:cubicBezTo>
                    <a:cubicBezTo>
                      <a:pt x="2093" y="2781"/>
                      <a:pt x="2093" y="2781"/>
                      <a:pt x="2093" y="2781"/>
                    </a:cubicBezTo>
                    <a:cubicBezTo>
                      <a:pt x="2093" y="2249"/>
                      <a:pt x="2093" y="1188"/>
                      <a:pt x="2093" y="1032"/>
                    </a:cubicBezTo>
                    <a:cubicBezTo>
                      <a:pt x="2093" y="938"/>
                      <a:pt x="2156" y="938"/>
                      <a:pt x="2218" y="938"/>
                    </a:cubicBezTo>
                    <a:cubicBezTo>
                      <a:pt x="2218" y="938"/>
                      <a:pt x="2250" y="938"/>
                      <a:pt x="2250" y="1032"/>
                    </a:cubicBezTo>
                    <a:cubicBezTo>
                      <a:pt x="2250" y="1188"/>
                      <a:pt x="2250" y="2499"/>
                      <a:pt x="2250" y="2499"/>
                    </a:cubicBezTo>
                    <a:cubicBezTo>
                      <a:pt x="2250" y="2624"/>
                      <a:pt x="2375" y="2718"/>
                      <a:pt x="2468" y="2718"/>
                    </a:cubicBezTo>
                    <a:cubicBezTo>
                      <a:pt x="2562" y="2718"/>
                      <a:pt x="2718" y="2624"/>
                      <a:pt x="2718" y="2499"/>
                    </a:cubicBezTo>
                    <a:cubicBezTo>
                      <a:pt x="2718" y="625"/>
                      <a:pt x="2718" y="625"/>
                      <a:pt x="2718" y="625"/>
                    </a:cubicBezTo>
                    <a:cubicBezTo>
                      <a:pt x="2718" y="188"/>
                      <a:pt x="2531" y="0"/>
                      <a:pt x="2093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54" name="Freeform 4"/>
              <p:cNvSpPr>
                <a:spLocks noChangeArrowheads="1"/>
              </p:cNvSpPr>
              <p:nvPr/>
            </p:nvSpPr>
            <p:spPr bwMode="auto">
              <a:xfrm>
                <a:off x="2626519" y="2203133"/>
                <a:ext cx="382587" cy="360362"/>
              </a:xfrm>
              <a:custGeom>
                <a:avLst/>
                <a:gdLst>
                  <a:gd name="T0" fmla="*/ 532 w 1064"/>
                  <a:gd name="T1" fmla="*/ 0 h 1001"/>
                  <a:gd name="T2" fmla="*/ 532 w 1064"/>
                  <a:gd name="T3" fmla="*/ 0 h 1001"/>
                  <a:gd name="T4" fmla="*/ 0 w 1064"/>
                  <a:gd name="T5" fmla="*/ 531 h 1001"/>
                  <a:gd name="T6" fmla="*/ 532 w 1064"/>
                  <a:gd name="T7" fmla="*/ 1000 h 1001"/>
                  <a:gd name="T8" fmla="*/ 1063 w 1064"/>
                  <a:gd name="T9" fmla="*/ 531 h 1001"/>
                  <a:gd name="T10" fmla="*/ 532 w 1064"/>
                  <a:gd name="T1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4" h="1001">
                    <a:moveTo>
                      <a:pt x="532" y="0"/>
                    </a:moveTo>
                    <a:lnTo>
                      <a:pt x="532" y="0"/>
                    </a:lnTo>
                    <a:cubicBezTo>
                      <a:pt x="219" y="0"/>
                      <a:pt x="0" y="219"/>
                      <a:pt x="0" y="531"/>
                    </a:cubicBezTo>
                    <a:cubicBezTo>
                      <a:pt x="0" y="812"/>
                      <a:pt x="219" y="1000"/>
                      <a:pt x="532" y="1000"/>
                    </a:cubicBezTo>
                    <a:cubicBezTo>
                      <a:pt x="782" y="1000"/>
                      <a:pt x="1063" y="812"/>
                      <a:pt x="1063" y="531"/>
                    </a:cubicBezTo>
                    <a:cubicBezTo>
                      <a:pt x="1063" y="219"/>
                      <a:pt x="782" y="0"/>
                      <a:pt x="532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58" name="Group 656"/>
            <p:cNvGrpSpPr/>
            <p:nvPr/>
          </p:nvGrpSpPr>
          <p:grpSpPr>
            <a:xfrm>
              <a:off x="3141631" y="4287525"/>
              <a:ext cx="106365" cy="277449"/>
              <a:chOff x="2323306" y="2203133"/>
              <a:chExt cx="979488" cy="2554287"/>
            </a:xfrm>
            <a:solidFill>
              <a:schemeClr val="bg1"/>
            </a:solidFill>
          </p:grpSpPr>
          <p:sp>
            <p:nvSpPr>
              <p:cNvPr id="59" name="Freeform 3"/>
              <p:cNvSpPr>
                <a:spLocks noChangeArrowheads="1"/>
              </p:cNvSpPr>
              <p:nvPr/>
            </p:nvSpPr>
            <p:spPr bwMode="auto">
              <a:xfrm>
                <a:off x="2323306" y="2720658"/>
                <a:ext cx="979488" cy="2036762"/>
              </a:xfrm>
              <a:custGeom>
                <a:avLst/>
                <a:gdLst>
                  <a:gd name="T0" fmla="*/ 2093 w 2719"/>
                  <a:gd name="T1" fmla="*/ 0 h 5657"/>
                  <a:gd name="T2" fmla="*/ 2093 w 2719"/>
                  <a:gd name="T3" fmla="*/ 0 h 5657"/>
                  <a:gd name="T4" fmla="*/ 625 w 2719"/>
                  <a:gd name="T5" fmla="*/ 0 h 5657"/>
                  <a:gd name="T6" fmla="*/ 0 w 2719"/>
                  <a:gd name="T7" fmla="*/ 625 h 5657"/>
                  <a:gd name="T8" fmla="*/ 0 w 2719"/>
                  <a:gd name="T9" fmla="*/ 2499 h 5657"/>
                  <a:gd name="T10" fmla="*/ 250 w 2719"/>
                  <a:gd name="T11" fmla="*/ 2718 h 5657"/>
                  <a:gd name="T12" fmla="*/ 468 w 2719"/>
                  <a:gd name="T13" fmla="*/ 2499 h 5657"/>
                  <a:gd name="T14" fmla="*/ 468 w 2719"/>
                  <a:gd name="T15" fmla="*/ 1032 h 5657"/>
                  <a:gd name="T16" fmla="*/ 531 w 2719"/>
                  <a:gd name="T17" fmla="*/ 938 h 5657"/>
                  <a:gd name="T18" fmla="*/ 625 w 2719"/>
                  <a:gd name="T19" fmla="*/ 1032 h 5657"/>
                  <a:gd name="T20" fmla="*/ 625 w 2719"/>
                  <a:gd name="T21" fmla="*/ 2781 h 5657"/>
                  <a:gd name="T22" fmla="*/ 625 w 2719"/>
                  <a:gd name="T23" fmla="*/ 3093 h 5657"/>
                  <a:gd name="T24" fmla="*/ 625 w 2719"/>
                  <a:gd name="T25" fmla="*/ 5312 h 5657"/>
                  <a:gd name="T26" fmla="*/ 937 w 2719"/>
                  <a:gd name="T27" fmla="*/ 5656 h 5657"/>
                  <a:gd name="T28" fmla="*/ 937 w 2719"/>
                  <a:gd name="T29" fmla="*/ 5656 h 5657"/>
                  <a:gd name="T30" fmla="*/ 1218 w 2719"/>
                  <a:gd name="T31" fmla="*/ 5312 h 5657"/>
                  <a:gd name="T32" fmla="*/ 1218 w 2719"/>
                  <a:gd name="T33" fmla="*/ 3156 h 5657"/>
                  <a:gd name="T34" fmla="*/ 1375 w 2719"/>
                  <a:gd name="T35" fmla="*/ 3031 h 5657"/>
                  <a:gd name="T36" fmla="*/ 1531 w 2719"/>
                  <a:gd name="T37" fmla="*/ 3156 h 5657"/>
                  <a:gd name="T38" fmla="*/ 1531 w 2719"/>
                  <a:gd name="T39" fmla="*/ 5312 h 5657"/>
                  <a:gd name="T40" fmla="*/ 1781 w 2719"/>
                  <a:gd name="T41" fmla="*/ 5656 h 5657"/>
                  <a:gd name="T42" fmla="*/ 1781 w 2719"/>
                  <a:gd name="T43" fmla="*/ 5656 h 5657"/>
                  <a:gd name="T44" fmla="*/ 2093 w 2719"/>
                  <a:gd name="T45" fmla="*/ 5312 h 5657"/>
                  <a:gd name="T46" fmla="*/ 2093 w 2719"/>
                  <a:gd name="T47" fmla="*/ 3093 h 5657"/>
                  <a:gd name="T48" fmla="*/ 2093 w 2719"/>
                  <a:gd name="T49" fmla="*/ 2781 h 5657"/>
                  <a:gd name="T50" fmla="*/ 2093 w 2719"/>
                  <a:gd name="T51" fmla="*/ 1032 h 5657"/>
                  <a:gd name="T52" fmla="*/ 2218 w 2719"/>
                  <a:gd name="T53" fmla="*/ 938 h 5657"/>
                  <a:gd name="T54" fmla="*/ 2250 w 2719"/>
                  <a:gd name="T55" fmla="*/ 1032 h 5657"/>
                  <a:gd name="T56" fmla="*/ 2250 w 2719"/>
                  <a:gd name="T57" fmla="*/ 2499 h 5657"/>
                  <a:gd name="T58" fmla="*/ 2468 w 2719"/>
                  <a:gd name="T59" fmla="*/ 2718 h 5657"/>
                  <a:gd name="T60" fmla="*/ 2718 w 2719"/>
                  <a:gd name="T61" fmla="*/ 2499 h 5657"/>
                  <a:gd name="T62" fmla="*/ 2718 w 2719"/>
                  <a:gd name="T63" fmla="*/ 625 h 5657"/>
                  <a:gd name="T64" fmla="*/ 2093 w 2719"/>
                  <a:gd name="T65" fmla="*/ 0 h 5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19" h="5657">
                    <a:moveTo>
                      <a:pt x="2093" y="0"/>
                    </a:moveTo>
                    <a:lnTo>
                      <a:pt x="2093" y="0"/>
                    </a:lnTo>
                    <a:cubicBezTo>
                      <a:pt x="625" y="0"/>
                      <a:pt x="625" y="0"/>
                      <a:pt x="625" y="0"/>
                    </a:cubicBezTo>
                    <a:cubicBezTo>
                      <a:pt x="218" y="0"/>
                      <a:pt x="0" y="188"/>
                      <a:pt x="0" y="625"/>
                    </a:cubicBezTo>
                    <a:cubicBezTo>
                      <a:pt x="0" y="2499"/>
                      <a:pt x="0" y="2499"/>
                      <a:pt x="0" y="2499"/>
                    </a:cubicBezTo>
                    <a:cubicBezTo>
                      <a:pt x="0" y="2624"/>
                      <a:pt x="93" y="2718"/>
                      <a:pt x="250" y="2718"/>
                    </a:cubicBezTo>
                    <a:cubicBezTo>
                      <a:pt x="375" y="2718"/>
                      <a:pt x="468" y="2624"/>
                      <a:pt x="468" y="2499"/>
                    </a:cubicBezTo>
                    <a:cubicBezTo>
                      <a:pt x="468" y="2499"/>
                      <a:pt x="468" y="1188"/>
                      <a:pt x="468" y="1032"/>
                    </a:cubicBezTo>
                    <a:cubicBezTo>
                      <a:pt x="468" y="938"/>
                      <a:pt x="531" y="938"/>
                      <a:pt x="531" y="938"/>
                    </a:cubicBezTo>
                    <a:cubicBezTo>
                      <a:pt x="593" y="938"/>
                      <a:pt x="625" y="938"/>
                      <a:pt x="625" y="1032"/>
                    </a:cubicBezTo>
                    <a:cubicBezTo>
                      <a:pt x="625" y="1188"/>
                      <a:pt x="625" y="2249"/>
                      <a:pt x="625" y="2781"/>
                    </a:cubicBezTo>
                    <a:cubicBezTo>
                      <a:pt x="625" y="3093"/>
                      <a:pt x="625" y="3093"/>
                      <a:pt x="625" y="3093"/>
                    </a:cubicBezTo>
                    <a:cubicBezTo>
                      <a:pt x="625" y="5312"/>
                      <a:pt x="625" y="5312"/>
                      <a:pt x="625" y="5312"/>
                    </a:cubicBezTo>
                    <a:cubicBezTo>
                      <a:pt x="625" y="5468"/>
                      <a:pt x="781" y="5656"/>
                      <a:pt x="937" y="5656"/>
                    </a:cubicBezTo>
                    <a:lnTo>
                      <a:pt x="937" y="5656"/>
                    </a:lnTo>
                    <a:cubicBezTo>
                      <a:pt x="1093" y="5656"/>
                      <a:pt x="1218" y="5468"/>
                      <a:pt x="1218" y="5312"/>
                    </a:cubicBezTo>
                    <a:cubicBezTo>
                      <a:pt x="1218" y="5312"/>
                      <a:pt x="1218" y="3249"/>
                      <a:pt x="1218" y="3156"/>
                    </a:cubicBezTo>
                    <a:cubicBezTo>
                      <a:pt x="1218" y="3031"/>
                      <a:pt x="1250" y="3031"/>
                      <a:pt x="1375" y="3031"/>
                    </a:cubicBezTo>
                    <a:cubicBezTo>
                      <a:pt x="1406" y="3031"/>
                      <a:pt x="1531" y="3031"/>
                      <a:pt x="1531" y="3156"/>
                    </a:cubicBezTo>
                    <a:cubicBezTo>
                      <a:pt x="1531" y="3249"/>
                      <a:pt x="1531" y="5312"/>
                      <a:pt x="1531" y="5312"/>
                    </a:cubicBezTo>
                    <a:cubicBezTo>
                      <a:pt x="1531" y="5468"/>
                      <a:pt x="1562" y="5656"/>
                      <a:pt x="1781" y="5656"/>
                    </a:cubicBezTo>
                    <a:lnTo>
                      <a:pt x="1781" y="5656"/>
                    </a:lnTo>
                    <a:cubicBezTo>
                      <a:pt x="1937" y="5656"/>
                      <a:pt x="2093" y="5468"/>
                      <a:pt x="2093" y="5312"/>
                    </a:cubicBezTo>
                    <a:cubicBezTo>
                      <a:pt x="2093" y="3093"/>
                      <a:pt x="2093" y="3093"/>
                      <a:pt x="2093" y="3093"/>
                    </a:cubicBezTo>
                    <a:cubicBezTo>
                      <a:pt x="2093" y="2781"/>
                      <a:pt x="2093" y="2781"/>
                      <a:pt x="2093" y="2781"/>
                    </a:cubicBezTo>
                    <a:cubicBezTo>
                      <a:pt x="2093" y="2249"/>
                      <a:pt x="2093" y="1188"/>
                      <a:pt x="2093" y="1032"/>
                    </a:cubicBezTo>
                    <a:cubicBezTo>
                      <a:pt x="2093" y="938"/>
                      <a:pt x="2156" y="938"/>
                      <a:pt x="2218" y="938"/>
                    </a:cubicBezTo>
                    <a:cubicBezTo>
                      <a:pt x="2218" y="938"/>
                      <a:pt x="2250" y="938"/>
                      <a:pt x="2250" y="1032"/>
                    </a:cubicBezTo>
                    <a:cubicBezTo>
                      <a:pt x="2250" y="1188"/>
                      <a:pt x="2250" y="2499"/>
                      <a:pt x="2250" y="2499"/>
                    </a:cubicBezTo>
                    <a:cubicBezTo>
                      <a:pt x="2250" y="2624"/>
                      <a:pt x="2375" y="2718"/>
                      <a:pt x="2468" y="2718"/>
                    </a:cubicBezTo>
                    <a:cubicBezTo>
                      <a:pt x="2562" y="2718"/>
                      <a:pt x="2718" y="2624"/>
                      <a:pt x="2718" y="2499"/>
                    </a:cubicBezTo>
                    <a:cubicBezTo>
                      <a:pt x="2718" y="625"/>
                      <a:pt x="2718" y="625"/>
                      <a:pt x="2718" y="625"/>
                    </a:cubicBezTo>
                    <a:cubicBezTo>
                      <a:pt x="2718" y="188"/>
                      <a:pt x="2531" y="0"/>
                      <a:pt x="2093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60" name="Freeform 4"/>
              <p:cNvSpPr>
                <a:spLocks noChangeArrowheads="1"/>
              </p:cNvSpPr>
              <p:nvPr/>
            </p:nvSpPr>
            <p:spPr bwMode="auto">
              <a:xfrm>
                <a:off x="2626519" y="2203133"/>
                <a:ext cx="382587" cy="360362"/>
              </a:xfrm>
              <a:custGeom>
                <a:avLst/>
                <a:gdLst>
                  <a:gd name="T0" fmla="*/ 532 w 1064"/>
                  <a:gd name="T1" fmla="*/ 0 h 1001"/>
                  <a:gd name="T2" fmla="*/ 532 w 1064"/>
                  <a:gd name="T3" fmla="*/ 0 h 1001"/>
                  <a:gd name="T4" fmla="*/ 0 w 1064"/>
                  <a:gd name="T5" fmla="*/ 531 h 1001"/>
                  <a:gd name="T6" fmla="*/ 532 w 1064"/>
                  <a:gd name="T7" fmla="*/ 1000 h 1001"/>
                  <a:gd name="T8" fmla="*/ 1063 w 1064"/>
                  <a:gd name="T9" fmla="*/ 531 h 1001"/>
                  <a:gd name="T10" fmla="*/ 532 w 1064"/>
                  <a:gd name="T1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4" h="1001">
                    <a:moveTo>
                      <a:pt x="532" y="0"/>
                    </a:moveTo>
                    <a:lnTo>
                      <a:pt x="532" y="0"/>
                    </a:lnTo>
                    <a:cubicBezTo>
                      <a:pt x="219" y="0"/>
                      <a:pt x="0" y="219"/>
                      <a:pt x="0" y="531"/>
                    </a:cubicBezTo>
                    <a:cubicBezTo>
                      <a:pt x="0" y="812"/>
                      <a:pt x="219" y="1000"/>
                      <a:pt x="532" y="1000"/>
                    </a:cubicBezTo>
                    <a:cubicBezTo>
                      <a:pt x="782" y="1000"/>
                      <a:pt x="1063" y="812"/>
                      <a:pt x="1063" y="531"/>
                    </a:cubicBezTo>
                    <a:cubicBezTo>
                      <a:pt x="1063" y="219"/>
                      <a:pt x="782" y="0"/>
                      <a:pt x="532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61" name="Group 656"/>
            <p:cNvGrpSpPr/>
            <p:nvPr/>
          </p:nvGrpSpPr>
          <p:grpSpPr>
            <a:xfrm>
              <a:off x="3346252" y="4287525"/>
              <a:ext cx="106365" cy="277449"/>
              <a:chOff x="2323306" y="2203133"/>
              <a:chExt cx="979488" cy="2554287"/>
            </a:xfrm>
            <a:solidFill>
              <a:schemeClr val="bg1"/>
            </a:solidFill>
          </p:grpSpPr>
          <p:sp>
            <p:nvSpPr>
              <p:cNvPr id="62" name="Freeform 3"/>
              <p:cNvSpPr>
                <a:spLocks noChangeArrowheads="1"/>
              </p:cNvSpPr>
              <p:nvPr/>
            </p:nvSpPr>
            <p:spPr bwMode="auto">
              <a:xfrm>
                <a:off x="2323306" y="2720658"/>
                <a:ext cx="979488" cy="2036762"/>
              </a:xfrm>
              <a:custGeom>
                <a:avLst/>
                <a:gdLst>
                  <a:gd name="T0" fmla="*/ 2093 w 2719"/>
                  <a:gd name="T1" fmla="*/ 0 h 5657"/>
                  <a:gd name="T2" fmla="*/ 2093 w 2719"/>
                  <a:gd name="T3" fmla="*/ 0 h 5657"/>
                  <a:gd name="T4" fmla="*/ 625 w 2719"/>
                  <a:gd name="T5" fmla="*/ 0 h 5657"/>
                  <a:gd name="T6" fmla="*/ 0 w 2719"/>
                  <a:gd name="T7" fmla="*/ 625 h 5657"/>
                  <a:gd name="T8" fmla="*/ 0 w 2719"/>
                  <a:gd name="T9" fmla="*/ 2499 h 5657"/>
                  <a:gd name="T10" fmla="*/ 250 w 2719"/>
                  <a:gd name="T11" fmla="*/ 2718 h 5657"/>
                  <a:gd name="T12" fmla="*/ 468 w 2719"/>
                  <a:gd name="T13" fmla="*/ 2499 h 5657"/>
                  <a:gd name="T14" fmla="*/ 468 w 2719"/>
                  <a:gd name="T15" fmla="*/ 1032 h 5657"/>
                  <a:gd name="T16" fmla="*/ 531 w 2719"/>
                  <a:gd name="T17" fmla="*/ 938 h 5657"/>
                  <a:gd name="T18" fmla="*/ 625 w 2719"/>
                  <a:gd name="T19" fmla="*/ 1032 h 5657"/>
                  <a:gd name="T20" fmla="*/ 625 w 2719"/>
                  <a:gd name="T21" fmla="*/ 2781 h 5657"/>
                  <a:gd name="T22" fmla="*/ 625 w 2719"/>
                  <a:gd name="T23" fmla="*/ 3093 h 5657"/>
                  <a:gd name="T24" fmla="*/ 625 w 2719"/>
                  <a:gd name="T25" fmla="*/ 5312 h 5657"/>
                  <a:gd name="T26" fmla="*/ 937 w 2719"/>
                  <a:gd name="T27" fmla="*/ 5656 h 5657"/>
                  <a:gd name="T28" fmla="*/ 937 w 2719"/>
                  <a:gd name="T29" fmla="*/ 5656 h 5657"/>
                  <a:gd name="T30" fmla="*/ 1218 w 2719"/>
                  <a:gd name="T31" fmla="*/ 5312 h 5657"/>
                  <a:gd name="T32" fmla="*/ 1218 w 2719"/>
                  <a:gd name="T33" fmla="*/ 3156 h 5657"/>
                  <a:gd name="T34" fmla="*/ 1375 w 2719"/>
                  <a:gd name="T35" fmla="*/ 3031 h 5657"/>
                  <a:gd name="T36" fmla="*/ 1531 w 2719"/>
                  <a:gd name="T37" fmla="*/ 3156 h 5657"/>
                  <a:gd name="T38" fmla="*/ 1531 w 2719"/>
                  <a:gd name="T39" fmla="*/ 5312 h 5657"/>
                  <a:gd name="T40" fmla="*/ 1781 w 2719"/>
                  <a:gd name="T41" fmla="*/ 5656 h 5657"/>
                  <a:gd name="T42" fmla="*/ 1781 w 2719"/>
                  <a:gd name="T43" fmla="*/ 5656 h 5657"/>
                  <a:gd name="T44" fmla="*/ 2093 w 2719"/>
                  <a:gd name="T45" fmla="*/ 5312 h 5657"/>
                  <a:gd name="T46" fmla="*/ 2093 w 2719"/>
                  <a:gd name="T47" fmla="*/ 3093 h 5657"/>
                  <a:gd name="T48" fmla="*/ 2093 w 2719"/>
                  <a:gd name="T49" fmla="*/ 2781 h 5657"/>
                  <a:gd name="T50" fmla="*/ 2093 w 2719"/>
                  <a:gd name="T51" fmla="*/ 1032 h 5657"/>
                  <a:gd name="T52" fmla="*/ 2218 w 2719"/>
                  <a:gd name="T53" fmla="*/ 938 h 5657"/>
                  <a:gd name="T54" fmla="*/ 2250 w 2719"/>
                  <a:gd name="T55" fmla="*/ 1032 h 5657"/>
                  <a:gd name="T56" fmla="*/ 2250 w 2719"/>
                  <a:gd name="T57" fmla="*/ 2499 h 5657"/>
                  <a:gd name="T58" fmla="*/ 2468 w 2719"/>
                  <a:gd name="T59" fmla="*/ 2718 h 5657"/>
                  <a:gd name="T60" fmla="*/ 2718 w 2719"/>
                  <a:gd name="T61" fmla="*/ 2499 h 5657"/>
                  <a:gd name="T62" fmla="*/ 2718 w 2719"/>
                  <a:gd name="T63" fmla="*/ 625 h 5657"/>
                  <a:gd name="T64" fmla="*/ 2093 w 2719"/>
                  <a:gd name="T65" fmla="*/ 0 h 5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19" h="5657">
                    <a:moveTo>
                      <a:pt x="2093" y="0"/>
                    </a:moveTo>
                    <a:lnTo>
                      <a:pt x="2093" y="0"/>
                    </a:lnTo>
                    <a:cubicBezTo>
                      <a:pt x="625" y="0"/>
                      <a:pt x="625" y="0"/>
                      <a:pt x="625" y="0"/>
                    </a:cubicBezTo>
                    <a:cubicBezTo>
                      <a:pt x="218" y="0"/>
                      <a:pt x="0" y="188"/>
                      <a:pt x="0" y="625"/>
                    </a:cubicBezTo>
                    <a:cubicBezTo>
                      <a:pt x="0" y="2499"/>
                      <a:pt x="0" y="2499"/>
                      <a:pt x="0" y="2499"/>
                    </a:cubicBezTo>
                    <a:cubicBezTo>
                      <a:pt x="0" y="2624"/>
                      <a:pt x="93" y="2718"/>
                      <a:pt x="250" y="2718"/>
                    </a:cubicBezTo>
                    <a:cubicBezTo>
                      <a:pt x="375" y="2718"/>
                      <a:pt x="468" y="2624"/>
                      <a:pt x="468" y="2499"/>
                    </a:cubicBezTo>
                    <a:cubicBezTo>
                      <a:pt x="468" y="2499"/>
                      <a:pt x="468" y="1188"/>
                      <a:pt x="468" y="1032"/>
                    </a:cubicBezTo>
                    <a:cubicBezTo>
                      <a:pt x="468" y="938"/>
                      <a:pt x="531" y="938"/>
                      <a:pt x="531" y="938"/>
                    </a:cubicBezTo>
                    <a:cubicBezTo>
                      <a:pt x="593" y="938"/>
                      <a:pt x="625" y="938"/>
                      <a:pt x="625" y="1032"/>
                    </a:cubicBezTo>
                    <a:cubicBezTo>
                      <a:pt x="625" y="1188"/>
                      <a:pt x="625" y="2249"/>
                      <a:pt x="625" y="2781"/>
                    </a:cubicBezTo>
                    <a:cubicBezTo>
                      <a:pt x="625" y="3093"/>
                      <a:pt x="625" y="3093"/>
                      <a:pt x="625" y="3093"/>
                    </a:cubicBezTo>
                    <a:cubicBezTo>
                      <a:pt x="625" y="5312"/>
                      <a:pt x="625" y="5312"/>
                      <a:pt x="625" y="5312"/>
                    </a:cubicBezTo>
                    <a:cubicBezTo>
                      <a:pt x="625" y="5468"/>
                      <a:pt x="781" y="5656"/>
                      <a:pt x="937" y="5656"/>
                    </a:cubicBezTo>
                    <a:lnTo>
                      <a:pt x="937" y="5656"/>
                    </a:lnTo>
                    <a:cubicBezTo>
                      <a:pt x="1093" y="5656"/>
                      <a:pt x="1218" y="5468"/>
                      <a:pt x="1218" y="5312"/>
                    </a:cubicBezTo>
                    <a:cubicBezTo>
                      <a:pt x="1218" y="5312"/>
                      <a:pt x="1218" y="3249"/>
                      <a:pt x="1218" y="3156"/>
                    </a:cubicBezTo>
                    <a:cubicBezTo>
                      <a:pt x="1218" y="3031"/>
                      <a:pt x="1250" y="3031"/>
                      <a:pt x="1375" y="3031"/>
                    </a:cubicBezTo>
                    <a:cubicBezTo>
                      <a:pt x="1406" y="3031"/>
                      <a:pt x="1531" y="3031"/>
                      <a:pt x="1531" y="3156"/>
                    </a:cubicBezTo>
                    <a:cubicBezTo>
                      <a:pt x="1531" y="3249"/>
                      <a:pt x="1531" y="5312"/>
                      <a:pt x="1531" y="5312"/>
                    </a:cubicBezTo>
                    <a:cubicBezTo>
                      <a:pt x="1531" y="5468"/>
                      <a:pt x="1562" y="5656"/>
                      <a:pt x="1781" y="5656"/>
                    </a:cubicBezTo>
                    <a:lnTo>
                      <a:pt x="1781" y="5656"/>
                    </a:lnTo>
                    <a:cubicBezTo>
                      <a:pt x="1937" y="5656"/>
                      <a:pt x="2093" y="5468"/>
                      <a:pt x="2093" y="5312"/>
                    </a:cubicBezTo>
                    <a:cubicBezTo>
                      <a:pt x="2093" y="3093"/>
                      <a:pt x="2093" y="3093"/>
                      <a:pt x="2093" y="3093"/>
                    </a:cubicBezTo>
                    <a:cubicBezTo>
                      <a:pt x="2093" y="2781"/>
                      <a:pt x="2093" y="2781"/>
                      <a:pt x="2093" y="2781"/>
                    </a:cubicBezTo>
                    <a:cubicBezTo>
                      <a:pt x="2093" y="2249"/>
                      <a:pt x="2093" y="1188"/>
                      <a:pt x="2093" y="1032"/>
                    </a:cubicBezTo>
                    <a:cubicBezTo>
                      <a:pt x="2093" y="938"/>
                      <a:pt x="2156" y="938"/>
                      <a:pt x="2218" y="938"/>
                    </a:cubicBezTo>
                    <a:cubicBezTo>
                      <a:pt x="2218" y="938"/>
                      <a:pt x="2250" y="938"/>
                      <a:pt x="2250" y="1032"/>
                    </a:cubicBezTo>
                    <a:cubicBezTo>
                      <a:pt x="2250" y="1188"/>
                      <a:pt x="2250" y="2499"/>
                      <a:pt x="2250" y="2499"/>
                    </a:cubicBezTo>
                    <a:cubicBezTo>
                      <a:pt x="2250" y="2624"/>
                      <a:pt x="2375" y="2718"/>
                      <a:pt x="2468" y="2718"/>
                    </a:cubicBezTo>
                    <a:cubicBezTo>
                      <a:pt x="2562" y="2718"/>
                      <a:pt x="2718" y="2624"/>
                      <a:pt x="2718" y="2499"/>
                    </a:cubicBezTo>
                    <a:cubicBezTo>
                      <a:pt x="2718" y="625"/>
                      <a:pt x="2718" y="625"/>
                      <a:pt x="2718" y="625"/>
                    </a:cubicBezTo>
                    <a:cubicBezTo>
                      <a:pt x="2718" y="188"/>
                      <a:pt x="2531" y="0"/>
                      <a:pt x="2093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63" name="Freeform 4"/>
              <p:cNvSpPr>
                <a:spLocks noChangeArrowheads="1"/>
              </p:cNvSpPr>
              <p:nvPr/>
            </p:nvSpPr>
            <p:spPr bwMode="auto">
              <a:xfrm>
                <a:off x="2626519" y="2203133"/>
                <a:ext cx="382587" cy="360362"/>
              </a:xfrm>
              <a:custGeom>
                <a:avLst/>
                <a:gdLst>
                  <a:gd name="T0" fmla="*/ 532 w 1064"/>
                  <a:gd name="T1" fmla="*/ 0 h 1001"/>
                  <a:gd name="T2" fmla="*/ 532 w 1064"/>
                  <a:gd name="T3" fmla="*/ 0 h 1001"/>
                  <a:gd name="T4" fmla="*/ 0 w 1064"/>
                  <a:gd name="T5" fmla="*/ 531 h 1001"/>
                  <a:gd name="T6" fmla="*/ 532 w 1064"/>
                  <a:gd name="T7" fmla="*/ 1000 h 1001"/>
                  <a:gd name="T8" fmla="*/ 1063 w 1064"/>
                  <a:gd name="T9" fmla="*/ 531 h 1001"/>
                  <a:gd name="T10" fmla="*/ 532 w 1064"/>
                  <a:gd name="T1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4" h="1001">
                    <a:moveTo>
                      <a:pt x="532" y="0"/>
                    </a:moveTo>
                    <a:lnTo>
                      <a:pt x="532" y="0"/>
                    </a:lnTo>
                    <a:cubicBezTo>
                      <a:pt x="219" y="0"/>
                      <a:pt x="0" y="219"/>
                      <a:pt x="0" y="531"/>
                    </a:cubicBezTo>
                    <a:cubicBezTo>
                      <a:pt x="0" y="812"/>
                      <a:pt x="219" y="1000"/>
                      <a:pt x="532" y="1000"/>
                    </a:cubicBezTo>
                    <a:cubicBezTo>
                      <a:pt x="782" y="1000"/>
                      <a:pt x="1063" y="812"/>
                      <a:pt x="1063" y="531"/>
                    </a:cubicBezTo>
                    <a:cubicBezTo>
                      <a:pt x="1063" y="219"/>
                      <a:pt x="782" y="0"/>
                      <a:pt x="532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64" name="Group 656"/>
            <p:cNvGrpSpPr/>
            <p:nvPr/>
          </p:nvGrpSpPr>
          <p:grpSpPr>
            <a:xfrm>
              <a:off x="3550873" y="4287525"/>
              <a:ext cx="106365" cy="277449"/>
              <a:chOff x="2323306" y="2203133"/>
              <a:chExt cx="979488" cy="2554287"/>
            </a:xfrm>
            <a:solidFill>
              <a:schemeClr val="bg1"/>
            </a:solidFill>
          </p:grpSpPr>
          <p:sp>
            <p:nvSpPr>
              <p:cNvPr id="65" name="Freeform 3"/>
              <p:cNvSpPr>
                <a:spLocks noChangeArrowheads="1"/>
              </p:cNvSpPr>
              <p:nvPr/>
            </p:nvSpPr>
            <p:spPr bwMode="auto">
              <a:xfrm>
                <a:off x="2323306" y="2720658"/>
                <a:ext cx="979488" cy="2036762"/>
              </a:xfrm>
              <a:custGeom>
                <a:avLst/>
                <a:gdLst>
                  <a:gd name="T0" fmla="*/ 2093 w 2719"/>
                  <a:gd name="T1" fmla="*/ 0 h 5657"/>
                  <a:gd name="T2" fmla="*/ 2093 w 2719"/>
                  <a:gd name="T3" fmla="*/ 0 h 5657"/>
                  <a:gd name="T4" fmla="*/ 625 w 2719"/>
                  <a:gd name="T5" fmla="*/ 0 h 5657"/>
                  <a:gd name="T6" fmla="*/ 0 w 2719"/>
                  <a:gd name="T7" fmla="*/ 625 h 5657"/>
                  <a:gd name="T8" fmla="*/ 0 w 2719"/>
                  <a:gd name="T9" fmla="*/ 2499 h 5657"/>
                  <a:gd name="T10" fmla="*/ 250 w 2719"/>
                  <a:gd name="T11" fmla="*/ 2718 h 5657"/>
                  <a:gd name="T12" fmla="*/ 468 w 2719"/>
                  <a:gd name="T13" fmla="*/ 2499 h 5657"/>
                  <a:gd name="T14" fmla="*/ 468 w 2719"/>
                  <a:gd name="T15" fmla="*/ 1032 h 5657"/>
                  <a:gd name="T16" fmla="*/ 531 w 2719"/>
                  <a:gd name="T17" fmla="*/ 938 h 5657"/>
                  <a:gd name="T18" fmla="*/ 625 w 2719"/>
                  <a:gd name="T19" fmla="*/ 1032 h 5657"/>
                  <a:gd name="T20" fmla="*/ 625 w 2719"/>
                  <a:gd name="T21" fmla="*/ 2781 h 5657"/>
                  <a:gd name="T22" fmla="*/ 625 w 2719"/>
                  <a:gd name="T23" fmla="*/ 3093 h 5657"/>
                  <a:gd name="T24" fmla="*/ 625 w 2719"/>
                  <a:gd name="T25" fmla="*/ 5312 h 5657"/>
                  <a:gd name="T26" fmla="*/ 937 w 2719"/>
                  <a:gd name="T27" fmla="*/ 5656 h 5657"/>
                  <a:gd name="T28" fmla="*/ 937 w 2719"/>
                  <a:gd name="T29" fmla="*/ 5656 h 5657"/>
                  <a:gd name="T30" fmla="*/ 1218 w 2719"/>
                  <a:gd name="T31" fmla="*/ 5312 h 5657"/>
                  <a:gd name="T32" fmla="*/ 1218 w 2719"/>
                  <a:gd name="T33" fmla="*/ 3156 h 5657"/>
                  <a:gd name="T34" fmla="*/ 1375 w 2719"/>
                  <a:gd name="T35" fmla="*/ 3031 h 5657"/>
                  <a:gd name="T36" fmla="*/ 1531 w 2719"/>
                  <a:gd name="T37" fmla="*/ 3156 h 5657"/>
                  <a:gd name="T38" fmla="*/ 1531 w 2719"/>
                  <a:gd name="T39" fmla="*/ 5312 h 5657"/>
                  <a:gd name="T40" fmla="*/ 1781 w 2719"/>
                  <a:gd name="T41" fmla="*/ 5656 h 5657"/>
                  <a:gd name="T42" fmla="*/ 1781 w 2719"/>
                  <a:gd name="T43" fmla="*/ 5656 h 5657"/>
                  <a:gd name="T44" fmla="*/ 2093 w 2719"/>
                  <a:gd name="T45" fmla="*/ 5312 h 5657"/>
                  <a:gd name="T46" fmla="*/ 2093 w 2719"/>
                  <a:gd name="T47" fmla="*/ 3093 h 5657"/>
                  <a:gd name="T48" fmla="*/ 2093 w 2719"/>
                  <a:gd name="T49" fmla="*/ 2781 h 5657"/>
                  <a:gd name="T50" fmla="*/ 2093 w 2719"/>
                  <a:gd name="T51" fmla="*/ 1032 h 5657"/>
                  <a:gd name="T52" fmla="*/ 2218 w 2719"/>
                  <a:gd name="T53" fmla="*/ 938 h 5657"/>
                  <a:gd name="T54" fmla="*/ 2250 w 2719"/>
                  <a:gd name="T55" fmla="*/ 1032 h 5657"/>
                  <a:gd name="T56" fmla="*/ 2250 w 2719"/>
                  <a:gd name="T57" fmla="*/ 2499 h 5657"/>
                  <a:gd name="T58" fmla="*/ 2468 w 2719"/>
                  <a:gd name="T59" fmla="*/ 2718 h 5657"/>
                  <a:gd name="T60" fmla="*/ 2718 w 2719"/>
                  <a:gd name="T61" fmla="*/ 2499 h 5657"/>
                  <a:gd name="T62" fmla="*/ 2718 w 2719"/>
                  <a:gd name="T63" fmla="*/ 625 h 5657"/>
                  <a:gd name="T64" fmla="*/ 2093 w 2719"/>
                  <a:gd name="T65" fmla="*/ 0 h 5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19" h="5657">
                    <a:moveTo>
                      <a:pt x="2093" y="0"/>
                    </a:moveTo>
                    <a:lnTo>
                      <a:pt x="2093" y="0"/>
                    </a:lnTo>
                    <a:cubicBezTo>
                      <a:pt x="625" y="0"/>
                      <a:pt x="625" y="0"/>
                      <a:pt x="625" y="0"/>
                    </a:cubicBezTo>
                    <a:cubicBezTo>
                      <a:pt x="218" y="0"/>
                      <a:pt x="0" y="188"/>
                      <a:pt x="0" y="625"/>
                    </a:cubicBezTo>
                    <a:cubicBezTo>
                      <a:pt x="0" y="2499"/>
                      <a:pt x="0" y="2499"/>
                      <a:pt x="0" y="2499"/>
                    </a:cubicBezTo>
                    <a:cubicBezTo>
                      <a:pt x="0" y="2624"/>
                      <a:pt x="93" y="2718"/>
                      <a:pt x="250" y="2718"/>
                    </a:cubicBezTo>
                    <a:cubicBezTo>
                      <a:pt x="375" y="2718"/>
                      <a:pt x="468" y="2624"/>
                      <a:pt x="468" y="2499"/>
                    </a:cubicBezTo>
                    <a:cubicBezTo>
                      <a:pt x="468" y="2499"/>
                      <a:pt x="468" y="1188"/>
                      <a:pt x="468" y="1032"/>
                    </a:cubicBezTo>
                    <a:cubicBezTo>
                      <a:pt x="468" y="938"/>
                      <a:pt x="531" y="938"/>
                      <a:pt x="531" y="938"/>
                    </a:cubicBezTo>
                    <a:cubicBezTo>
                      <a:pt x="593" y="938"/>
                      <a:pt x="625" y="938"/>
                      <a:pt x="625" y="1032"/>
                    </a:cubicBezTo>
                    <a:cubicBezTo>
                      <a:pt x="625" y="1188"/>
                      <a:pt x="625" y="2249"/>
                      <a:pt x="625" y="2781"/>
                    </a:cubicBezTo>
                    <a:cubicBezTo>
                      <a:pt x="625" y="3093"/>
                      <a:pt x="625" y="3093"/>
                      <a:pt x="625" y="3093"/>
                    </a:cubicBezTo>
                    <a:cubicBezTo>
                      <a:pt x="625" y="5312"/>
                      <a:pt x="625" y="5312"/>
                      <a:pt x="625" y="5312"/>
                    </a:cubicBezTo>
                    <a:cubicBezTo>
                      <a:pt x="625" y="5468"/>
                      <a:pt x="781" y="5656"/>
                      <a:pt x="937" y="5656"/>
                    </a:cubicBezTo>
                    <a:lnTo>
                      <a:pt x="937" y="5656"/>
                    </a:lnTo>
                    <a:cubicBezTo>
                      <a:pt x="1093" y="5656"/>
                      <a:pt x="1218" y="5468"/>
                      <a:pt x="1218" y="5312"/>
                    </a:cubicBezTo>
                    <a:cubicBezTo>
                      <a:pt x="1218" y="5312"/>
                      <a:pt x="1218" y="3249"/>
                      <a:pt x="1218" y="3156"/>
                    </a:cubicBezTo>
                    <a:cubicBezTo>
                      <a:pt x="1218" y="3031"/>
                      <a:pt x="1250" y="3031"/>
                      <a:pt x="1375" y="3031"/>
                    </a:cubicBezTo>
                    <a:cubicBezTo>
                      <a:pt x="1406" y="3031"/>
                      <a:pt x="1531" y="3031"/>
                      <a:pt x="1531" y="3156"/>
                    </a:cubicBezTo>
                    <a:cubicBezTo>
                      <a:pt x="1531" y="3249"/>
                      <a:pt x="1531" y="5312"/>
                      <a:pt x="1531" y="5312"/>
                    </a:cubicBezTo>
                    <a:cubicBezTo>
                      <a:pt x="1531" y="5468"/>
                      <a:pt x="1562" y="5656"/>
                      <a:pt x="1781" y="5656"/>
                    </a:cubicBezTo>
                    <a:lnTo>
                      <a:pt x="1781" y="5656"/>
                    </a:lnTo>
                    <a:cubicBezTo>
                      <a:pt x="1937" y="5656"/>
                      <a:pt x="2093" y="5468"/>
                      <a:pt x="2093" y="5312"/>
                    </a:cubicBezTo>
                    <a:cubicBezTo>
                      <a:pt x="2093" y="3093"/>
                      <a:pt x="2093" y="3093"/>
                      <a:pt x="2093" y="3093"/>
                    </a:cubicBezTo>
                    <a:cubicBezTo>
                      <a:pt x="2093" y="2781"/>
                      <a:pt x="2093" y="2781"/>
                      <a:pt x="2093" y="2781"/>
                    </a:cubicBezTo>
                    <a:cubicBezTo>
                      <a:pt x="2093" y="2249"/>
                      <a:pt x="2093" y="1188"/>
                      <a:pt x="2093" y="1032"/>
                    </a:cubicBezTo>
                    <a:cubicBezTo>
                      <a:pt x="2093" y="938"/>
                      <a:pt x="2156" y="938"/>
                      <a:pt x="2218" y="938"/>
                    </a:cubicBezTo>
                    <a:cubicBezTo>
                      <a:pt x="2218" y="938"/>
                      <a:pt x="2250" y="938"/>
                      <a:pt x="2250" y="1032"/>
                    </a:cubicBezTo>
                    <a:cubicBezTo>
                      <a:pt x="2250" y="1188"/>
                      <a:pt x="2250" y="2499"/>
                      <a:pt x="2250" y="2499"/>
                    </a:cubicBezTo>
                    <a:cubicBezTo>
                      <a:pt x="2250" y="2624"/>
                      <a:pt x="2375" y="2718"/>
                      <a:pt x="2468" y="2718"/>
                    </a:cubicBezTo>
                    <a:cubicBezTo>
                      <a:pt x="2562" y="2718"/>
                      <a:pt x="2718" y="2624"/>
                      <a:pt x="2718" y="2499"/>
                    </a:cubicBezTo>
                    <a:cubicBezTo>
                      <a:pt x="2718" y="625"/>
                      <a:pt x="2718" y="625"/>
                      <a:pt x="2718" y="625"/>
                    </a:cubicBezTo>
                    <a:cubicBezTo>
                      <a:pt x="2718" y="188"/>
                      <a:pt x="2531" y="0"/>
                      <a:pt x="2093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66" name="Freeform 4"/>
              <p:cNvSpPr>
                <a:spLocks noChangeArrowheads="1"/>
              </p:cNvSpPr>
              <p:nvPr/>
            </p:nvSpPr>
            <p:spPr bwMode="auto">
              <a:xfrm>
                <a:off x="2626519" y="2203133"/>
                <a:ext cx="382587" cy="360362"/>
              </a:xfrm>
              <a:custGeom>
                <a:avLst/>
                <a:gdLst>
                  <a:gd name="T0" fmla="*/ 532 w 1064"/>
                  <a:gd name="T1" fmla="*/ 0 h 1001"/>
                  <a:gd name="T2" fmla="*/ 532 w 1064"/>
                  <a:gd name="T3" fmla="*/ 0 h 1001"/>
                  <a:gd name="T4" fmla="*/ 0 w 1064"/>
                  <a:gd name="T5" fmla="*/ 531 h 1001"/>
                  <a:gd name="T6" fmla="*/ 532 w 1064"/>
                  <a:gd name="T7" fmla="*/ 1000 h 1001"/>
                  <a:gd name="T8" fmla="*/ 1063 w 1064"/>
                  <a:gd name="T9" fmla="*/ 531 h 1001"/>
                  <a:gd name="T10" fmla="*/ 532 w 1064"/>
                  <a:gd name="T1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4" h="1001">
                    <a:moveTo>
                      <a:pt x="532" y="0"/>
                    </a:moveTo>
                    <a:lnTo>
                      <a:pt x="532" y="0"/>
                    </a:lnTo>
                    <a:cubicBezTo>
                      <a:pt x="219" y="0"/>
                      <a:pt x="0" y="219"/>
                      <a:pt x="0" y="531"/>
                    </a:cubicBezTo>
                    <a:cubicBezTo>
                      <a:pt x="0" y="812"/>
                      <a:pt x="219" y="1000"/>
                      <a:pt x="532" y="1000"/>
                    </a:cubicBezTo>
                    <a:cubicBezTo>
                      <a:pt x="782" y="1000"/>
                      <a:pt x="1063" y="812"/>
                      <a:pt x="1063" y="531"/>
                    </a:cubicBezTo>
                    <a:cubicBezTo>
                      <a:pt x="1063" y="219"/>
                      <a:pt x="782" y="0"/>
                      <a:pt x="532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67" name="Group 656"/>
            <p:cNvGrpSpPr/>
            <p:nvPr/>
          </p:nvGrpSpPr>
          <p:grpSpPr>
            <a:xfrm>
              <a:off x="3755494" y="4287525"/>
              <a:ext cx="106365" cy="277449"/>
              <a:chOff x="2323306" y="2203133"/>
              <a:chExt cx="979488" cy="2554287"/>
            </a:xfrm>
            <a:solidFill>
              <a:schemeClr val="bg1"/>
            </a:solidFill>
          </p:grpSpPr>
          <p:sp>
            <p:nvSpPr>
              <p:cNvPr id="68" name="Freeform 3"/>
              <p:cNvSpPr>
                <a:spLocks noChangeArrowheads="1"/>
              </p:cNvSpPr>
              <p:nvPr/>
            </p:nvSpPr>
            <p:spPr bwMode="auto">
              <a:xfrm>
                <a:off x="2323306" y="2720658"/>
                <a:ext cx="979488" cy="2036762"/>
              </a:xfrm>
              <a:custGeom>
                <a:avLst/>
                <a:gdLst>
                  <a:gd name="T0" fmla="*/ 2093 w 2719"/>
                  <a:gd name="T1" fmla="*/ 0 h 5657"/>
                  <a:gd name="T2" fmla="*/ 2093 w 2719"/>
                  <a:gd name="T3" fmla="*/ 0 h 5657"/>
                  <a:gd name="T4" fmla="*/ 625 w 2719"/>
                  <a:gd name="T5" fmla="*/ 0 h 5657"/>
                  <a:gd name="T6" fmla="*/ 0 w 2719"/>
                  <a:gd name="T7" fmla="*/ 625 h 5657"/>
                  <a:gd name="T8" fmla="*/ 0 w 2719"/>
                  <a:gd name="T9" fmla="*/ 2499 h 5657"/>
                  <a:gd name="T10" fmla="*/ 250 w 2719"/>
                  <a:gd name="T11" fmla="*/ 2718 h 5657"/>
                  <a:gd name="T12" fmla="*/ 468 w 2719"/>
                  <a:gd name="T13" fmla="*/ 2499 h 5657"/>
                  <a:gd name="T14" fmla="*/ 468 w 2719"/>
                  <a:gd name="T15" fmla="*/ 1032 h 5657"/>
                  <a:gd name="T16" fmla="*/ 531 w 2719"/>
                  <a:gd name="T17" fmla="*/ 938 h 5657"/>
                  <a:gd name="T18" fmla="*/ 625 w 2719"/>
                  <a:gd name="T19" fmla="*/ 1032 h 5657"/>
                  <a:gd name="T20" fmla="*/ 625 w 2719"/>
                  <a:gd name="T21" fmla="*/ 2781 h 5657"/>
                  <a:gd name="T22" fmla="*/ 625 w 2719"/>
                  <a:gd name="T23" fmla="*/ 3093 h 5657"/>
                  <a:gd name="T24" fmla="*/ 625 w 2719"/>
                  <a:gd name="T25" fmla="*/ 5312 h 5657"/>
                  <a:gd name="T26" fmla="*/ 937 w 2719"/>
                  <a:gd name="T27" fmla="*/ 5656 h 5657"/>
                  <a:gd name="T28" fmla="*/ 937 w 2719"/>
                  <a:gd name="T29" fmla="*/ 5656 h 5657"/>
                  <a:gd name="T30" fmla="*/ 1218 w 2719"/>
                  <a:gd name="T31" fmla="*/ 5312 h 5657"/>
                  <a:gd name="T32" fmla="*/ 1218 w 2719"/>
                  <a:gd name="T33" fmla="*/ 3156 h 5657"/>
                  <a:gd name="T34" fmla="*/ 1375 w 2719"/>
                  <a:gd name="T35" fmla="*/ 3031 h 5657"/>
                  <a:gd name="T36" fmla="*/ 1531 w 2719"/>
                  <a:gd name="T37" fmla="*/ 3156 h 5657"/>
                  <a:gd name="T38" fmla="*/ 1531 w 2719"/>
                  <a:gd name="T39" fmla="*/ 5312 h 5657"/>
                  <a:gd name="T40" fmla="*/ 1781 w 2719"/>
                  <a:gd name="T41" fmla="*/ 5656 h 5657"/>
                  <a:gd name="T42" fmla="*/ 1781 w 2719"/>
                  <a:gd name="T43" fmla="*/ 5656 h 5657"/>
                  <a:gd name="T44" fmla="*/ 2093 w 2719"/>
                  <a:gd name="T45" fmla="*/ 5312 h 5657"/>
                  <a:gd name="T46" fmla="*/ 2093 w 2719"/>
                  <a:gd name="T47" fmla="*/ 3093 h 5657"/>
                  <a:gd name="T48" fmla="*/ 2093 w 2719"/>
                  <a:gd name="T49" fmla="*/ 2781 h 5657"/>
                  <a:gd name="T50" fmla="*/ 2093 w 2719"/>
                  <a:gd name="T51" fmla="*/ 1032 h 5657"/>
                  <a:gd name="T52" fmla="*/ 2218 w 2719"/>
                  <a:gd name="T53" fmla="*/ 938 h 5657"/>
                  <a:gd name="T54" fmla="*/ 2250 w 2719"/>
                  <a:gd name="T55" fmla="*/ 1032 h 5657"/>
                  <a:gd name="T56" fmla="*/ 2250 w 2719"/>
                  <a:gd name="T57" fmla="*/ 2499 h 5657"/>
                  <a:gd name="T58" fmla="*/ 2468 w 2719"/>
                  <a:gd name="T59" fmla="*/ 2718 h 5657"/>
                  <a:gd name="T60" fmla="*/ 2718 w 2719"/>
                  <a:gd name="T61" fmla="*/ 2499 h 5657"/>
                  <a:gd name="T62" fmla="*/ 2718 w 2719"/>
                  <a:gd name="T63" fmla="*/ 625 h 5657"/>
                  <a:gd name="T64" fmla="*/ 2093 w 2719"/>
                  <a:gd name="T65" fmla="*/ 0 h 5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19" h="5657">
                    <a:moveTo>
                      <a:pt x="2093" y="0"/>
                    </a:moveTo>
                    <a:lnTo>
                      <a:pt x="2093" y="0"/>
                    </a:lnTo>
                    <a:cubicBezTo>
                      <a:pt x="625" y="0"/>
                      <a:pt x="625" y="0"/>
                      <a:pt x="625" y="0"/>
                    </a:cubicBezTo>
                    <a:cubicBezTo>
                      <a:pt x="218" y="0"/>
                      <a:pt x="0" y="188"/>
                      <a:pt x="0" y="625"/>
                    </a:cubicBezTo>
                    <a:cubicBezTo>
                      <a:pt x="0" y="2499"/>
                      <a:pt x="0" y="2499"/>
                      <a:pt x="0" y="2499"/>
                    </a:cubicBezTo>
                    <a:cubicBezTo>
                      <a:pt x="0" y="2624"/>
                      <a:pt x="93" y="2718"/>
                      <a:pt x="250" y="2718"/>
                    </a:cubicBezTo>
                    <a:cubicBezTo>
                      <a:pt x="375" y="2718"/>
                      <a:pt x="468" y="2624"/>
                      <a:pt x="468" y="2499"/>
                    </a:cubicBezTo>
                    <a:cubicBezTo>
                      <a:pt x="468" y="2499"/>
                      <a:pt x="468" y="1188"/>
                      <a:pt x="468" y="1032"/>
                    </a:cubicBezTo>
                    <a:cubicBezTo>
                      <a:pt x="468" y="938"/>
                      <a:pt x="531" y="938"/>
                      <a:pt x="531" y="938"/>
                    </a:cubicBezTo>
                    <a:cubicBezTo>
                      <a:pt x="593" y="938"/>
                      <a:pt x="625" y="938"/>
                      <a:pt x="625" y="1032"/>
                    </a:cubicBezTo>
                    <a:cubicBezTo>
                      <a:pt x="625" y="1188"/>
                      <a:pt x="625" y="2249"/>
                      <a:pt x="625" y="2781"/>
                    </a:cubicBezTo>
                    <a:cubicBezTo>
                      <a:pt x="625" y="3093"/>
                      <a:pt x="625" y="3093"/>
                      <a:pt x="625" y="3093"/>
                    </a:cubicBezTo>
                    <a:cubicBezTo>
                      <a:pt x="625" y="5312"/>
                      <a:pt x="625" y="5312"/>
                      <a:pt x="625" y="5312"/>
                    </a:cubicBezTo>
                    <a:cubicBezTo>
                      <a:pt x="625" y="5468"/>
                      <a:pt x="781" y="5656"/>
                      <a:pt x="937" y="5656"/>
                    </a:cubicBezTo>
                    <a:lnTo>
                      <a:pt x="937" y="5656"/>
                    </a:lnTo>
                    <a:cubicBezTo>
                      <a:pt x="1093" y="5656"/>
                      <a:pt x="1218" y="5468"/>
                      <a:pt x="1218" y="5312"/>
                    </a:cubicBezTo>
                    <a:cubicBezTo>
                      <a:pt x="1218" y="5312"/>
                      <a:pt x="1218" y="3249"/>
                      <a:pt x="1218" y="3156"/>
                    </a:cubicBezTo>
                    <a:cubicBezTo>
                      <a:pt x="1218" y="3031"/>
                      <a:pt x="1250" y="3031"/>
                      <a:pt x="1375" y="3031"/>
                    </a:cubicBezTo>
                    <a:cubicBezTo>
                      <a:pt x="1406" y="3031"/>
                      <a:pt x="1531" y="3031"/>
                      <a:pt x="1531" y="3156"/>
                    </a:cubicBezTo>
                    <a:cubicBezTo>
                      <a:pt x="1531" y="3249"/>
                      <a:pt x="1531" y="5312"/>
                      <a:pt x="1531" y="5312"/>
                    </a:cubicBezTo>
                    <a:cubicBezTo>
                      <a:pt x="1531" y="5468"/>
                      <a:pt x="1562" y="5656"/>
                      <a:pt x="1781" y="5656"/>
                    </a:cubicBezTo>
                    <a:lnTo>
                      <a:pt x="1781" y="5656"/>
                    </a:lnTo>
                    <a:cubicBezTo>
                      <a:pt x="1937" y="5656"/>
                      <a:pt x="2093" y="5468"/>
                      <a:pt x="2093" y="5312"/>
                    </a:cubicBezTo>
                    <a:cubicBezTo>
                      <a:pt x="2093" y="3093"/>
                      <a:pt x="2093" y="3093"/>
                      <a:pt x="2093" y="3093"/>
                    </a:cubicBezTo>
                    <a:cubicBezTo>
                      <a:pt x="2093" y="2781"/>
                      <a:pt x="2093" y="2781"/>
                      <a:pt x="2093" y="2781"/>
                    </a:cubicBezTo>
                    <a:cubicBezTo>
                      <a:pt x="2093" y="2249"/>
                      <a:pt x="2093" y="1188"/>
                      <a:pt x="2093" y="1032"/>
                    </a:cubicBezTo>
                    <a:cubicBezTo>
                      <a:pt x="2093" y="938"/>
                      <a:pt x="2156" y="938"/>
                      <a:pt x="2218" y="938"/>
                    </a:cubicBezTo>
                    <a:cubicBezTo>
                      <a:pt x="2218" y="938"/>
                      <a:pt x="2250" y="938"/>
                      <a:pt x="2250" y="1032"/>
                    </a:cubicBezTo>
                    <a:cubicBezTo>
                      <a:pt x="2250" y="1188"/>
                      <a:pt x="2250" y="2499"/>
                      <a:pt x="2250" y="2499"/>
                    </a:cubicBezTo>
                    <a:cubicBezTo>
                      <a:pt x="2250" y="2624"/>
                      <a:pt x="2375" y="2718"/>
                      <a:pt x="2468" y="2718"/>
                    </a:cubicBezTo>
                    <a:cubicBezTo>
                      <a:pt x="2562" y="2718"/>
                      <a:pt x="2718" y="2624"/>
                      <a:pt x="2718" y="2499"/>
                    </a:cubicBezTo>
                    <a:cubicBezTo>
                      <a:pt x="2718" y="625"/>
                      <a:pt x="2718" y="625"/>
                      <a:pt x="2718" y="625"/>
                    </a:cubicBezTo>
                    <a:cubicBezTo>
                      <a:pt x="2718" y="188"/>
                      <a:pt x="2531" y="0"/>
                      <a:pt x="2093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69" name="Freeform 4"/>
              <p:cNvSpPr>
                <a:spLocks noChangeArrowheads="1"/>
              </p:cNvSpPr>
              <p:nvPr/>
            </p:nvSpPr>
            <p:spPr bwMode="auto">
              <a:xfrm>
                <a:off x="2626519" y="2203133"/>
                <a:ext cx="382587" cy="360362"/>
              </a:xfrm>
              <a:custGeom>
                <a:avLst/>
                <a:gdLst>
                  <a:gd name="T0" fmla="*/ 532 w 1064"/>
                  <a:gd name="T1" fmla="*/ 0 h 1001"/>
                  <a:gd name="T2" fmla="*/ 532 w 1064"/>
                  <a:gd name="T3" fmla="*/ 0 h 1001"/>
                  <a:gd name="T4" fmla="*/ 0 w 1064"/>
                  <a:gd name="T5" fmla="*/ 531 h 1001"/>
                  <a:gd name="T6" fmla="*/ 532 w 1064"/>
                  <a:gd name="T7" fmla="*/ 1000 h 1001"/>
                  <a:gd name="T8" fmla="*/ 1063 w 1064"/>
                  <a:gd name="T9" fmla="*/ 531 h 1001"/>
                  <a:gd name="T10" fmla="*/ 532 w 1064"/>
                  <a:gd name="T1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4" h="1001">
                    <a:moveTo>
                      <a:pt x="532" y="0"/>
                    </a:moveTo>
                    <a:lnTo>
                      <a:pt x="532" y="0"/>
                    </a:lnTo>
                    <a:cubicBezTo>
                      <a:pt x="219" y="0"/>
                      <a:pt x="0" y="219"/>
                      <a:pt x="0" y="531"/>
                    </a:cubicBezTo>
                    <a:cubicBezTo>
                      <a:pt x="0" y="812"/>
                      <a:pt x="219" y="1000"/>
                      <a:pt x="532" y="1000"/>
                    </a:cubicBezTo>
                    <a:cubicBezTo>
                      <a:pt x="782" y="1000"/>
                      <a:pt x="1063" y="812"/>
                      <a:pt x="1063" y="531"/>
                    </a:cubicBezTo>
                    <a:cubicBezTo>
                      <a:pt x="1063" y="219"/>
                      <a:pt x="782" y="0"/>
                      <a:pt x="532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70" name="Group 656"/>
            <p:cNvGrpSpPr/>
            <p:nvPr/>
          </p:nvGrpSpPr>
          <p:grpSpPr>
            <a:xfrm>
              <a:off x="3960115" y="4287525"/>
              <a:ext cx="106365" cy="277449"/>
              <a:chOff x="2323306" y="2203133"/>
              <a:chExt cx="979488" cy="2554287"/>
            </a:xfrm>
            <a:solidFill>
              <a:schemeClr val="bg1"/>
            </a:solidFill>
          </p:grpSpPr>
          <p:sp>
            <p:nvSpPr>
              <p:cNvPr id="71" name="Freeform 3"/>
              <p:cNvSpPr>
                <a:spLocks noChangeArrowheads="1"/>
              </p:cNvSpPr>
              <p:nvPr/>
            </p:nvSpPr>
            <p:spPr bwMode="auto">
              <a:xfrm>
                <a:off x="2323306" y="2720658"/>
                <a:ext cx="979488" cy="2036762"/>
              </a:xfrm>
              <a:custGeom>
                <a:avLst/>
                <a:gdLst>
                  <a:gd name="T0" fmla="*/ 2093 w 2719"/>
                  <a:gd name="T1" fmla="*/ 0 h 5657"/>
                  <a:gd name="T2" fmla="*/ 2093 w 2719"/>
                  <a:gd name="T3" fmla="*/ 0 h 5657"/>
                  <a:gd name="T4" fmla="*/ 625 w 2719"/>
                  <a:gd name="T5" fmla="*/ 0 h 5657"/>
                  <a:gd name="T6" fmla="*/ 0 w 2719"/>
                  <a:gd name="T7" fmla="*/ 625 h 5657"/>
                  <a:gd name="T8" fmla="*/ 0 w 2719"/>
                  <a:gd name="T9" fmla="*/ 2499 h 5657"/>
                  <a:gd name="T10" fmla="*/ 250 w 2719"/>
                  <a:gd name="T11" fmla="*/ 2718 h 5657"/>
                  <a:gd name="T12" fmla="*/ 468 w 2719"/>
                  <a:gd name="T13" fmla="*/ 2499 h 5657"/>
                  <a:gd name="T14" fmla="*/ 468 w 2719"/>
                  <a:gd name="T15" fmla="*/ 1032 h 5657"/>
                  <a:gd name="T16" fmla="*/ 531 w 2719"/>
                  <a:gd name="T17" fmla="*/ 938 h 5657"/>
                  <a:gd name="T18" fmla="*/ 625 w 2719"/>
                  <a:gd name="T19" fmla="*/ 1032 h 5657"/>
                  <a:gd name="T20" fmla="*/ 625 w 2719"/>
                  <a:gd name="T21" fmla="*/ 2781 h 5657"/>
                  <a:gd name="T22" fmla="*/ 625 w 2719"/>
                  <a:gd name="T23" fmla="*/ 3093 h 5657"/>
                  <a:gd name="T24" fmla="*/ 625 w 2719"/>
                  <a:gd name="T25" fmla="*/ 5312 h 5657"/>
                  <a:gd name="T26" fmla="*/ 937 w 2719"/>
                  <a:gd name="T27" fmla="*/ 5656 h 5657"/>
                  <a:gd name="T28" fmla="*/ 937 w 2719"/>
                  <a:gd name="T29" fmla="*/ 5656 h 5657"/>
                  <a:gd name="T30" fmla="*/ 1218 w 2719"/>
                  <a:gd name="T31" fmla="*/ 5312 h 5657"/>
                  <a:gd name="T32" fmla="*/ 1218 w 2719"/>
                  <a:gd name="T33" fmla="*/ 3156 h 5657"/>
                  <a:gd name="T34" fmla="*/ 1375 w 2719"/>
                  <a:gd name="T35" fmla="*/ 3031 h 5657"/>
                  <a:gd name="T36" fmla="*/ 1531 w 2719"/>
                  <a:gd name="T37" fmla="*/ 3156 h 5657"/>
                  <a:gd name="T38" fmla="*/ 1531 w 2719"/>
                  <a:gd name="T39" fmla="*/ 5312 h 5657"/>
                  <a:gd name="T40" fmla="*/ 1781 w 2719"/>
                  <a:gd name="T41" fmla="*/ 5656 h 5657"/>
                  <a:gd name="T42" fmla="*/ 1781 w 2719"/>
                  <a:gd name="T43" fmla="*/ 5656 h 5657"/>
                  <a:gd name="T44" fmla="*/ 2093 w 2719"/>
                  <a:gd name="T45" fmla="*/ 5312 h 5657"/>
                  <a:gd name="T46" fmla="*/ 2093 w 2719"/>
                  <a:gd name="T47" fmla="*/ 3093 h 5657"/>
                  <a:gd name="T48" fmla="*/ 2093 w 2719"/>
                  <a:gd name="T49" fmla="*/ 2781 h 5657"/>
                  <a:gd name="T50" fmla="*/ 2093 w 2719"/>
                  <a:gd name="T51" fmla="*/ 1032 h 5657"/>
                  <a:gd name="T52" fmla="*/ 2218 w 2719"/>
                  <a:gd name="T53" fmla="*/ 938 h 5657"/>
                  <a:gd name="T54" fmla="*/ 2250 w 2719"/>
                  <a:gd name="T55" fmla="*/ 1032 h 5657"/>
                  <a:gd name="T56" fmla="*/ 2250 w 2719"/>
                  <a:gd name="T57" fmla="*/ 2499 h 5657"/>
                  <a:gd name="T58" fmla="*/ 2468 w 2719"/>
                  <a:gd name="T59" fmla="*/ 2718 h 5657"/>
                  <a:gd name="T60" fmla="*/ 2718 w 2719"/>
                  <a:gd name="T61" fmla="*/ 2499 h 5657"/>
                  <a:gd name="T62" fmla="*/ 2718 w 2719"/>
                  <a:gd name="T63" fmla="*/ 625 h 5657"/>
                  <a:gd name="T64" fmla="*/ 2093 w 2719"/>
                  <a:gd name="T65" fmla="*/ 0 h 5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19" h="5657">
                    <a:moveTo>
                      <a:pt x="2093" y="0"/>
                    </a:moveTo>
                    <a:lnTo>
                      <a:pt x="2093" y="0"/>
                    </a:lnTo>
                    <a:cubicBezTo>
                      <a:pt x="625" y="0"/>
                      <a:pt x="625" y="0"/>
                      <a:pt x="625" y="0"/>
                    </a:cubicBezTo>
                    <a:cubicBezTo>
                      <a:pt x="218" y="0"/>
                      <a:pt x="0" y="188"/>
                      <a:pt x="0" y="625"/>
                    </a:cubicBezTo>
                    <a:cubicBezTo>
                      <a:pt x="0" y="2499"/>
                      <a:pt x="0" y="2499"/>
                      <a:pt x="0" y="2499"/>
                    </a:cubicBezTo>
                    <a:cubicBezTo>
                      <a:pt x="0" y="2624"/>
                      <a:pt x="93" y="2718"/>
                      <a:pt x="250" y="2718"/>
                    </a:cubicBezTo>
                    <a:cubicBezTo>
                      <a:pt x="375" y="2718"/>
                      <a:pt x="468" y="2624"/>
                      <a:pt x="468" y="2499"/>
                    </a:cubicBezTo>
                    <a:cubicBezTo>
                      <a:pt x="468" y="2499"/>
                      <a:pt x="468" y="1188"/>
                      <a:pt x="468" y="1032"/>
                    </a:cubicBezTo>
                    <a:cubicBezTo>
                      <a:pt x="468" y="938"/>
                      <a:pt x="531" y="938"/>
                      <a:pt x="531" y="938"/>
                    </a:cubicBezTo>
                    <a:cubicBezTo>
                      <a:pt x="593" y="938"/>
                      <a:pt x="625" y="938"/>
                      <a:pt x="625" y="1032"/>
                    </a:cubicBezTo>
                    <a:cubicBezTo>
                      <a:pt x="625" y="1188"/>
                      <a:pt x="625" y="2249"/>
                      <a:pt x="625" y="2781"/>
                    </a:cubicBezTo>
                    <a:cubicBezTo>
                      <a:pt x="625" y="3093"/>
                      <a:pt x="625" y="3093"/>
                      <a:pt x="625" y="3093"/>
                    </a:cubicBezTo>
                    <a:cubicBezTo>
                      <a:pt x="625" y="5312"/>
                      <a:pt x="625" y="5312"/>
                      <a:pt x="625" y="5312"/>
                    </a:cubicBezTo>
                    <a:cubicBezTo>
                      <a:pt x="625" y="5468"/>
                      <a:pt x="781" y="5656"/>
                      <a:pt x="937" y="5656"/>
                    </a:cubicBezTo>
                    <a:lnTo>
                      <a:pt x="937" y="5656"/>
                    </a:lnTo>
                    <a:cubicBezTo>
                      <a:pt x="1093" y="5656"/>
                      <a:pt x="1218" y="5468"/>
                      <a:pt x="1218" y="5312"/>
                    </a:cubicBezTo>
                    <a:cubicBezTo>
                      <a:pt x="1218" y="5312"/>
                      <a:pt x="1218" y="3249"/>
                      <a:pt x="1218" y="3156"/>
                    </a:cubicBezTo>
                    <a:cubicBezTo>
                      <a:pt x="1218" y="3031"/>
                      <a:pt x="1250" y="3031"/>
                      <a:pt x="1375" y="3031"/>
                    </a:cubicBezTo>
                    <a:cubicBezTo>
                      <a:pt x="1406" y="3031"/>
                      <a:pt x="1531" y="3031"/>
                      <a:pt x="1531" y="3156"/>
                    </a:cubicBezTo>
                    <a:cubicBezTo>
                      <a:pt x="1531" y="3249"/>
                      <a:pt x="1531" y="5312"/>
                      <a:pt x="1531" y="5312"/>
                    </a:cubicBezTo>
                    <a:cubicBezTo>
                      <a:pt x="1531" y="5468"/>
                      <a:pt x="1562" y="5656"/>
                      <a:pt x="1781" y="5656"/>
                    </a:cubicBezTo>
                    <a:lnTo>
                      <a:pt x="1781" y="5656"/>
                    </a:lnTo>
                    <a:cubicBezTo>
                      <a:pt x="1937" y="5656"/>
                      <a:pt x="2093" y="5468"/>
                      <a:pt x="2093" y="5312"/>
                    </a:cubicBezTo>
                    <a:cubicBezTo>
                      <a:pt x="2093" y="3093"/>
                      <a:pt x="2093" y="3093"/>
                      <a:pt x="2093" y="3093"/>
                    </a:cubicBezTo>
                    <a:cubicBezTo>
                      <a:pt x="2093" y="2781"/>
                      <a:pt x="2093" y="2781"/>
                      <a:pt x="2093" y="2781"/>
                    </a:cubicBezTo>
                    <a:cubicBezTo>
                      <a:pt x="2093" y="2249"/>
                      <a:pt x="2093" y="1188"/>
                      <a:pt x="2093" y="1032"/>
                    </a:cubicBezTo>
                    <a:cubicBezTo>
                      <a:pt x="2093" y="938"/>
                      <a:pt x="2156" y="938"/>
                      <a:pt x="2218" y="938"/>
                    </a:cubicBezTo>
                    <a:cubicBezTo>
                      <a:pt x="2218" y="938"/>
                      <a:pt x="2250" y="938"/>
                      <a:pt x="2250" y="1032"/>
                    </a:cubicBezTo>
                    <a:cubicBezTo>
                      <a:pt x="2250" y="1188"/>
                      <a:pt x="2250" y="2499"/>
                      <a:pt x="2250" y="2499"/>
                    </a:cubicBezTo>
                    <a:cubicBezTo>
                      <a:pt x="2250" y="2624"/>
                      <a:pt x="2375" y="2718"/>
                      <a:pt x="2468" y="2718"/>
                    </a:cubicBezTo>
                    <a:cubicBezTo>
                      <a:pt x="2562" y="2718"/>
                      <a:pt x="2718" y="2624"/>
                      <a:pt x="2718" y="2499"/>
                    </a:cubicBezTo>
                    <a:cubicBezTo>
                      <a:pt x="2718" y="625"/>
                      <a:pt x="2718" y="625"/>
                      <a:pt x="2718" y="625"/>
                    </a:cubicBezTo>
                    <a:cubicBezTo>
                      <a:pt x="2718" y="188"/>
                      <a:pt x="2531" y="0"/>
                      <a:pt x="2093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72" name="Freeform 4"/>
              <p:cNvSpPr>
                <a:spLocks noChangeArrowheads="1"/>
              </p:cNvSpPr>
              <p:nvPr/>
            </p:nvSpPr>
            <p:spPr bwMode="auto">
              <a:xfrm>
                <a:off x="2626519" y="2203133"/>
                <a:ext cx="382587" cy="360362"/>
              </a:xfrm>
              <a:custGeom>
                <a:avLst/>
                <a:gdLst>
                  <a:gd name="T0" fmla="*/ 532 w 1064"/>
                  <a:gd name="T1" fmla="*/ 0 h 1001"/>
                  <a:gd name="T2" fmla="*/ 532 w 1064"/>
                  <a:gd name="T3" fmla="*/ 0 h 1001"/>
                  <a:gd name="T4" fmla="*/ 0 w 1064"/>
                  <a:gd name="T5" fmla="*/ 531 h 1001"/>
                  <a:gd name="T6" fmla="*/ 532 w 1064"/>
                  <a:gd name="T7" fmla="*/ 1000 h 1001"/>
                  <a:gd name="T8" fmla="*/ 1063 w 1064"/>
                  <a:gd name="T9" fmla="*/ 531 h 1001"/>
                  <a:gd name="T10" fmla="*/ 532 w 1064"/>
                  <a:gd name="T1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4" h="1001">
                    <a:moveTo>
                      <a:pt x="532" y="0"/>
                    </a:moveTo>
                    <a:lnTo>
                      <a:pt x="532" y="0"/>
                    </a:lnTo>
                    <a:cubicBezTo>
                      <a:pt x="219" y="0"/>
                      <a:pt x="0" y="219"/>
                      <a:pt x="0" y="531"/>
                    </a:cubicBezTo>
                    <a:cubicBezTo>
                      <a:pt x="0" y="812"/>
                      <a:pt x="219" y="1000"/>
                      <a:pt x="532" y="1000"/>
                    </a:cubicBezTo>
                    <a:cubicBezTo>
                      <a:pt x="782" y="1000"/>
                      <a:pt x="1063" y="812"/>
                      <a:pt x="1063" y="531"/>
                    </a:cubicBezTo>
                    <a:cubicBezTo>
                      <a:pt x="1063" y="219"/>
                      <a:pt x="782" y="0"/>
                      <a:pt x="532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73" name="Group 656"/>
            <p:cNvGrpSpPr/>
            <p:nvPr/>
          </p:nvGrpSpPr>
          <p:grpSpPr>
            <a:xfrm>
              <a:off x="4164736" y="4287525"/>
              <a:ext cx="106365" cy="277449"/>
              <a:chOff x="2323306" y="2203133"/>
              <a:chExt cx="979488" cy="2554287"/>
            </a:xfrm>
            <a:solidFill>
              <a:schemeClr val="bg1">
                <a:alpha val="44000"/>
              </a:schemeClr>
            </a:solidFill>
          </p:grpSpPr>
          <p:sp>
            <p:nvSpPr>
              <p:cNvPr id="74" name="Freeform 3"/>
              <p:cNvSpPr>
                <a:spLocks noChangeArrowheads="1"/>
              </p:cNvSpPr>
              <p:nvPr/>
            </p:nvSpPr>
            <p:spPr bwMode="auto">
              <a:xfrm>
                <a:off x="2323306" y="2720658"/>
                <a:ext cx="979488" cy="2036762"/>
              </a:xfrm>
              <a:custGeom>
                <a:avLst/>
                <a:gdLst>
                  <a:gd name="T0" fmla="*/ 2093 w 2719"/>
                  <a:gd name="T1" fmla="*/ 0 h 5657"/>
                  <a:gd name="T2" fmla="*/ 2093 w 2719"/>
                  <a:gd name="T3" fmla="*/ 0 h 5657"/>
                  <a:gd name="T4" fmla="*/ 625 w 2719"/>
                  <a:gd name="T5" fmla="*/ 0 h 5657"/>
                  <a:gd name="T6" fmla="*/ 0 w 2719"/>
                  <a:gd name="T7" fmla="*/ 625 h 5657"/>
                  <a:gd name="T8" fmla="*/ 0 w 2719"/>
                  <a:gd name="T9" fmla="*/ 2499 h 5657"/>
                  <a:gd name="T10" fmla="*/ 250 w 2719"/>
                  <a:gd name="T11" fmla="*/ 2718 h 5657"/>
                  <a:gd name="T12" fmla="*/ 468 w 2719"/>
                  <a:gd name="T13" fmla="*/ 2499 h 5657"/>
                  <a:gd name="T14" fmla="*/ 468 w 2719"/>
                  <a:gd name="T15" fmla="*/ 1032 h 5657"/>
                  <a:gd name="T16" fmla="*/ 531 w 2719"/>
                  <a:gd name="T17" fmla="*/ 938 h 5657"/>
                  <a:gd name="T18" fmla="*/ 625 w 2719"/>
                  <a:gd name="T19" fmla="*/ 1032 h 5657"/>
                  <a:gd name="T20" fmla="*/ 625 w 2719"/>
                  <a:gd name="T21" fmla="*/ 2781 h 5657"/>
                  <a:gd name="T22" fmla="*/ 625 w 2719"/>
                  <a:gd name="T23" fmla="*/ 3093 h 5657"/>
                  <a:gd name="T24" fmla="*/ 625 w 2719"/>
                  <a:gd name="T25" fmla="*/ 5312 h 5657"/>
                  <a:gd name="T26" fmla="*/ 937 w 2719"/>
                  <a:gd name="T27" fmla="*/ 5656 h 5657"/>
                  <a:gd name="T28" fmla="*/ 937 w 2719"/>
                  <a:gd name="T29" fmla="*/ 5656 h 5657"/>
                  <a:gd name="T30" fmla="*/ 1218 w 2719"/>
                  <a:gd name="T31" fmla="*/ 5312 h 5657"/>
                  <a:gd name="T32" fmla="*/ 1218 w 2719"/>
                  <a:gd name="T33" fmla="*/ 3156 h 5657"/>
                  <a:gd name="T34" fmla="*/ 1375 w 2719"/>
                  <a:gd name="T35" fmla="*/ 3031 h 5657"/>
                  <a:gd name="T36" fmla="*/ 1531 w 2719"/>
                  <a:gd name="T37" fmla="*/ 3156 h 5657"/>
                  <a:gd name="T38" fmla="*/ 1531 w 2719"/>
                  <a:gd name="T39" fmla="*/ 5312 h 5657"/>
                  <a:gd name="T40" fmla="*/ 1781 w 2719"/>
                  <a:gd name="T41" fmla="*/ 5656 h 5657"/>
                  <a:gd name="T42" fmla="*/ 1781 w 2719"/>
                  <a:gd name="T43" fmla="*/ 5656 h 5657"/>
                  <a:gd name="T44" fmla="*/ 2093 w 2719"/>
                  <a:gd name="T45" fmla="*/ 5312 h 5657"/>
                  <a:gd name="T46" fmla="*/ 2093 w 2719"/>
                  <a:gd name="T47" fmla="*/ 3093 h 5657"/>
                  <a:gd name="T48" fmla="*/ 2093 w 2719"/>
                  <a:gd name="T49" fmla="*/ 2781 h 5657"/>
                  <a:gd name="T50" fmla="*/ 2093 w 2719"/>
                  <a:gd name="T51" fmla="*/ 1032 h 5657"/>
                  <a:gd name="T52" fmla="*/ 2218 w 2719"/>
                  <a:gd name="T53" fmla="*/ 938 h 5657"/>
                  <a:gd name="T54" fmla="*/ 2250 w 2719"/>
                  <a:gd name="T55" fmla="*/ 1032 h 5657"/>
                  <a:gd name="T56" fmla="*/ 2250 w 2719"/>
                  <a:gd name="T57" fmla="*/ 2499 h 5657"/>
                  <a:gd name="T58" fmla="*/ 2468 w 2719"/>
                  <a:gd name="T59" fmla="*/ 2718 h 5657"/>
                  <a:gd name="T60" fmla="*/ 2718 w 2719"/>
                  <a:gd name="T61" fmla="*/ 2499 h 5657"/>
                  <a:gd name="T62" fmla="*/ 2718 w 2719"/>
                  <a:gd name="T63" fmla="*/ 625 h 5657"/>
                  <a:gd name="T64" fmla="*/ 2093 w 2719"/>
                  <a:gd name="T65" fmla="*/ 0 h 5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19" h="5657">
                    <a:moveTo>
                      <a:pt x="2093" y="0"/>
                    </a:moveTo>
                    <a:lnTo>
                      <a:pt x="2093" y="0"/>
                    </a:lnTo>
                    <a:cubicBezTo>
                      <a:pt x="625" y="0"/>
                      <a:pt x="625" y="0"/>
                      <a:pt x="625" y="0"/>
                    </a:cubicBezTo>
                    <a:cubicBezTo>
                      <a:pt x="218" y="0"/>
                      <a:pt x="0" y="188"/>
                      <a:pt x="0" y="625"/>
                    </a:cubicBezTo>
                    <a:cubicBezTo>
                      <a:pt x="0" y="2499"/>
                      <a:pt x="0" y="2499"/>
                      <a:pt x="0" y="2499"/>
                    </a:cubicBezTo>
                    <a:cubicBezTo>
                      <a:pt x="0" y="2624"/>
                      <a:pt x="93" y="2718"/>
                      <a:pt x="250" y="2718"/>
                    </a:cubicBezTo>
                    <a:cubicBezTo>
                      <a:pt x="375" y="2718"/>
                      <a:pt x="468" y="2624"/>
                      <a:pt x="468" y="2499"/>
                    </a:cubicBezTo>
                    <a:cubicBezTo>
                      <a:pt x="468" y="2499"/>
                      <a:pt x="468" y="1188"/>
                      <a:pt x="468" y="1032"/>
                    </a:cubicBezTo>
                    <a:cubicBezTo>
                      <a:pt x="468" y="938"/>
                      <a:pt x="531" y="938"/>
                      <a:pt x="531" y="938"/>
                    </a:cubicBezTo>
                    <a:cubicBezTo>
                      <a:pt x="593" y="938"/>
                      <a:pt x="625" y="938"/>
                      <a:pt x="625" y="1032"/>
                    </a:cubicBezTo>
                    <a:cubicBezTo>
                      <a:pt x="625" y="1188"/>
                      <a:pt x="625" y="2249"/>
                      <a:pt x="625" y="2781"/>
                    </a:cubicBezTo>
                    <a:cubicBezTo>
                      <a:pt x="625" y="3093"/>
                      <a:pt x="625" y="3093"/>
                      <a:pt x="625" y="3093"/>
                    </a:cubicBezTo>
                    <a:cubicBezTo>
                      <a:pt x="625" y="5312"/>
                      <a:pt x="625" y="5312"/>
                      <a:pt x="625" y="5312"/>
                    </a:cubicBezTo>
                    <a:cubicBezTo>
                      <a:pt x="625" y="5468"/>
                      <a:pt x="781" y="5656"/>
                      <a:pt x="937" y="5656"/>
                    </a:cubicBezTo>
                    <a:lnTo>
                      <a:pt x="937" y="5656"/>
                    </a:lnTo>
                    <a:cubicBezTo>
                      <a:pt x="1093" y="5656"/>
                      <a:pt x="1218" y="5468"/>
                      <a:pt x="1218" y="5312"/>
                    </a:cubicBezTo>
                    <a:cubicBezTo>
                      <a:pt x="1218" y="5312"/>
                      <a:pt x="1218" y="3249"/>
                      <a:pt x="1218" y="3156"/>
                    </a:cubicBezTo>
                    <a:cubicBezTo>
                      <a:pt x="1218" y="3031"/>
                      <a:pt x="1250" y="3031"/>
                      <a:pt x="1375" y="3031"/>
                    </a:cubicBezTo>
                    <a:cubicBezTo>
                      <a:pt x="1406" y="3031"/>
                      <a:pt x="1531" y="3031"/>
                      <a:pt x="1531" y="3156"/>
                    </a:cubicBezTo>
                    <a:cubicBezTo>
                      <a:pt x="1531" y="3249"/>
                      <a:pt x="1531" y="5312"/>
                      <a:pt x="1531" y="5312"/>
                    </a:cubicBezTo>
                    <a:cubicBezTo>
                      <a:pt x="1531" y="5468"/>
                      <a:pt x="1562" y="5656"/>
                      <a:pt x="1781" y="5656"/>
                    </a:cubicBezTo>
                    <a:lnTo>
                      <a:pt x="1781" y="5656"/>
                    </a:lnTo>
                    <a:cubicBezTo>
                      <a:pt x="1937" y="5656"/>
                      <a:pt x="2093" y="5468"/>
                      <a:pt x="2093" y="5312"/>
                    </a:cubicBezTo>
                    <a:cubicBezTo>
                      <a:pt x="2093" y="3093"/>
                      <a:pt x="2093" y="3093"/>
                      <a:pt x="2093" y="3093"/>
                    </a:cubicBezTo>
                    <a:cubicBezTo>
                      <a:pt x="2093" y="2781"/>
                      <a:pt x="2093" y="2781"/>
                      <a:pt x="2093" y="2781"/>
                    </a:cubicBezTo>
                    <a:cubicBezTo>
                      <a:pt x="2093" y="2249"/>
                      <a:pt x="2093" y="1188"/>
                      <a:pt x="2093" y="1032"/>
                    </a:cubicBezTo>
                    <a:cubicBezTo>
                      <a:pt x="2093" y="938"/>
                      <a:pt x="2156" y="938"/>
                      <a:pt x="2218" y="938"/>
                    </a:cubicBezTo>
                    <a:cubicBezTo>
                      <a:pt x="2218" y="938"/>
                      <a:pt x="2250" y="938"/>
                      <a:pt x="2250" y="1032"/>
                    </a:cubicBezTo>
                    <a:cubicBezTo>
                      <a:pt x="2250" y="1188"/>
                      <a:pt x="2250" y="2499"/>
                      <a:pt x="2250" y="2499"/>
                    </a:cubicBezTo>
                    <a:cubicBezTo>
                      <a:pt x="2250" y="2624"/>
                      <a:pt x="2375" y="2718"/>
                      <a:pt x="2468" y="2718"/>
                    </a:cubicBezTo>
                    <a:cubicBezTo>
                      <a:pt x="2562" y="2718"/>
                      <a:pt x="2718" y="2624"/>
                      <a:pt x="2718" y="2499"/>
                    </a:cubicBezTo>
                    <a:cubicBezTo>
                      <a:pt x="2718" y="625"/>
                      <a:pt x="2718" y="625"/>
                      <a:pt x="2718" y="625"/>
                    </a:cubicBezTo>
                    <a:cubicBezTo>
                      <a:pt x="2718" y="188"/>
                      <a:pt x="2531" y="0"/>
                      <a:pt x="2093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75" name="Freeform 4"/>
              <p:cNvSpPr>
                <a:spLocks noChangeArrowheads="1"/>
              </p:cNvSpPr>
              <p:nvPr/>
            </p:nvSpPr>
            <p:spPr bwMode="auto">
              <a:xfrm>
                <a:off x="2626519" y="2203133"/>
                <a:ext cx="382587" cy="360362"/>
              </a:xfrm>
              <a:custGeom>
                <a:avLst/>
                <a:gdLst>
                  <a:gd name="T0" fmla="*/ 532 w 1064"/>
                  <a:gd name="T1" fmla="*/ 0 h 1001"/>
                  <a:gd name="T2" fmla="*/ 532 w 1064"/>
                  <a:gd name="T3" fmla="*/ 0 h 1001"/>
                  <a:gd name="T4" fmla="*/ 0 w 1064"/>
                  <a:gd name="T5" fmla="*/ 531 h 1001"/>
                  <a:gd name="T6" fmla="*/ 532 w 1064"/>
                  <a:gd name="T7" fmla="*/ 1000 h 1001"/>
                  <a:gd name="T8" fmla="*/ 1063 w 1064"/>
                  <a:gd name="T9" fmla="*/ 531 h 1001"/>
                  <a:gd name="T10" fmla="*/ 532 w 1064"/>
                  <a:gd name="T1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4" h="1001">
                    <a:moveTo>
                      <a:pt x="532" y="0"/>
                    </a:moveTo>
                    <a:lnTo>
                      <a:pt x="532" y="0"/>
                    </a:lnTo>
                    <a:cubicBezTo>
                      <a:pt x="219" y="0"/>
                      <a:pt x="0" y="219"/>
                      <a:pt x="0" y="531"/>
                    </a:cubicBezTo>
                    <a:cubicBezTo>
                      <a:pt x="0" y="812"/>
                      <a:pt x="219" y="1000"/>
                      <a:pt x="532" y="1000"/>
                    </a:cubicBezTo>
                    <a:cubicBezTo>
                      <a:pt x="782" y="1000"/>
                      <a:pt x="1063" y="812"/>
                      <a:pt x="1063" y="531"/>
                    </a:cubicBezTo>
                    <a:cubicBezTo>
                      <a:pt x="1063" y="219"/>
                      <a:pt x="782" y="0"/>
                      <a:pt x="532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76" name="Group 656"/>
            <p:cNvGrpSpPr/>
            <p:nvPr/>
          </p:nvGrpSpPr>
          <p:grpSpPr>
            <a:xfrm>
              <a:off x="4369357" y="4287525"/>
              <a:ext cx="106365" cy="277449"/>
              <a:chOff x="2323306" y="2203133"/>
              <a:chExt cx="979488" cy="2554287"/>
            </a:xfrm>
            <a:solidFill>
              <a:schemeClr val="bg1">
                <a:alpha val="44000"/>
              </a:schemeClr>
            </a:solidFill>
          </p:grpSpPr>
          <p:sp>
            <p:nvSpPr>
              <p:cNvPr id="77" name="Freeform 3"/>
              <p:cNvSpPr>
                <a:spLocks noChangeArrowheads="1"/>
              </p:cNvSpPr>
              <p:nvPr/>
            </p:nvSpPr>
            <p:spPr bwMode="auto">
              <a:xfrm>
                <a:off x="2323306" y="2720658"/>
                <a:ext cx="979488" cy="2036762"/>
              </a:xfrm>
              <a:custGeom>
                <a:avLst/>
                <a:gdLst>
                  <a:gd name="T0" fmla="*/ 2093 w 2719"/>
                  <a:gd name="T1" fmla="*/ 0 h 5657"/>
                  <a:gd name="T2" fmla="*/ 2093 w 2719"/>
                  <a:gd name="T3" fmla="*/ 0 h 5657"/>
                  <a:gd name="T4" fmla="*/ 625 w 2719"/>
                  <a:gd name="T5" fmla="*/ 0 h 5657"/>
                  <a:gd name="T6" fmla="*/ 0 w 2719"/>
                  <a:gd name="T7" fmla="*/ 625 h 5657"/>
                  <a:gd name="T8" fmla="*/ 0 w 2719"/>
                  <a:gd name="T9" fmla="*/ 2499 h 5657"/>
                  <a:gd name="T10" fmla="*/ 250 w 2719"/>
                  <a:gd name="T11" fmla="*/ 2718 h 5657"/>
                  <a:gd name="T12" fmla="*/ 468 w 2719"/>
                  <a:gd name="T13" fmla="*/ 2499 h 5657"/>
                  <a:gd name="T14" fmla="*/ 468 w 2719"/>
                  <a:gd name="T15" fmla="*/ 1032 h 5657"/>
                  <a:gd name="T16" fmla="*/ 531 w 2719"/>
                  <a:gd name="T17" fmla="*/ 938 h 5657"/>
                  <a:gd name="T18" fmla="*/ 625 w 2719"/>
                  <a:gd name="T19" fmla="*/ 1032 h 5657"/>
                  <a:gd name="T20" fmla="*/ 625 w 2719"/>
                  <a:gd name="T21" fmla="*/ 2781 h 5657"/>
                  <a:gd name="T22" fmla="*/ 625 w 2719"/>
                  <a:gd name="T23" fmla="*/ 3093 h 5657"/>
                  <a:gd name="T24" fmla="*/ 625 w 2719"/>
                  <a:gd name="T25" fmla="*/ 5312 h 5657"/>
                  <a:gd name="T26" fmla="*/ 937 w 2719"/>
                  <a:gd name="T27" fmla="*/ 5656 h 5657"/>
                  <a:gd name="T28" fmla="*/ 937 w 2719"/>
                  <a:gd name="T29" fmla="*/ 5656 h 5657"/>
                  <a:gd name="T30" fmla="*/ 1218 w 2719"/>
                  <a:gd name="T31" fmla="*/ 5312 h 5657"/>
                  <a:gd name="T32" fmla="*/ 1218 w 2719"/>
                  <a:gd name="T33" fmla="*/ 3156 h 5657"/>
                  <a:gd name="T34" fmla="*/ 1375 w 2719"/>
                  <a:gd name="T35" fmla="*/ 3031 h 5657"/>
                  <a:gd name="T36" fmla="*/ 1531 w 2719"/>
                  <a:gd name="T37" fmla="*/ 3156 h 5657"/>
                  <a:gd name="T38" fmla="*/ 1531 w 2719"/>
                  <a:gd name="T39" fmla="*/ 5312 h 5657"/>
                  <a:gd name="T40" fmla="*/ 1781 w 2719"/>
                  <a:gd name="T41" fmla="*/ 5656 h 5657"/>
                  <a:gd name="T42" fmla="*/ 1781 w 2719"/>
                  <a:gd name="T43" fmla="*/ 5656 h 5657"/>
                  <a:gd name="T44" fmla="*/ 2093 w 2719"/>
                  <a:gd name="T45" fmla="*/ 5312 h 5657"/>
                  <a:gd name="T46" fmla="*/ 2093 w 2719"/>
                  <a:gd name="T47" fmla="*/ 3093 h 5657"/>
                  <a:gd name="T48" fmla="*/ 2093 w 2719"/>
                  <a:gd name="T49" fmla="*/ 2781 h 5657"/>
                  <a:gd name="T50" fmla="*/ 2093 w 2719"/>
                  <a:gd name="T51" fmla="*/ 1032 h 5657"/>
                  <a:gd name="T52" fmla="*/ 2218 w 2719"/>
                  <a:gd name="T53" fmla="*/ 938 h 5657"/>
                  <a:gd name="T54" fmla="*/ 2250 w 2719"/>
                  <a:gd name="T55" fmla="*/ 1032 h 5657"/>
                  <a:gd name="T56" fmla="*/ 2250 w 2719"/>
                  <a:gd name="T57" fmla="*/ 2499 h 5657"/>
                  <a:gd name="T58" fmla="*/ 2468 w 2719"/>
                  <a:gd name="T59" fmla="*/ 2718 h 5657"/>
                  <a:gd name="T60" fmla="*/ 2718 w 2719"/>
                  <a:gd name="T61" fmla="*/ 2499 h 5657"/>
                  <a:gd name="T62" fmla="*/ 2718 w 2719"/>
                  <a:gd name="T63" fmla="*/ 625 h 5657"/>
                  <a:gd name="T64" fmla="*/ 2093 w 2719"/>
                  <a:gd name="T65" fmla="*/ 0 h 5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19" h="5657">
                    <a:moveTo>
                      <a:pt x="2093" y="0"/>
                    </a:moveTo>
                    <a:lnTo>
                      <a:pt x="2093" y="0"/>
                    </a:lnTo>
                    <a:cubicBezTo>
                      <a:pt x="625" y="0"/>
                      <a:pt x="625" y="0"/>
                      <a:pt x="625" y="0"/>
                    </a:cubicBezTo>
                    <a:cubicBezTo>
                      <a:pt x="218" y="0"/>
                      <a:pt x="0" y="188"/>
                      <a:pt x="0" y="625"/>
                    </a:cubicBezTo>
                    <a:cubicBezTo>
                      <a:pt x="0" y="2499"/>
                      <a:pt x="0" y="2499"/>
                      <a:pt x="0" y="2499"/>
                    </a:cubicBezTo>
                    <a:cubicBezTo>
                      <a:pt x="0" y="2624"/>
                      <a:pt x="93" y="2718"/>
                      <a:pt x="250" y="2718"/>
                    </a:cubicBezTo>
                    <a:cubicBezTo>
                      <a:pt x="375" y="2718"/>
                      <a:pt x="468" y="2624"/>
                      <a:pt x="468" y="2499"/>
                    </a:cubicBezTo>
                    <a:cubicBezTo>
                      <a:pt x="468" y="2499"/>
                      <a:pt x="468" y="1188"/>
                      <a:pt x="468" y="1032"/>
                    </a:cubicBezTo>
                    <a:cubicBezTo>
                      <a:pt x="468" y="938"/>
                      <a:pt x="531" y="938"/>
                      <a:pt x="531" y="938"/>
                    </a:cubicBezTo>
                    <a:cubicBezTo>
                      <a:pt x="593" y="938"/>
                      <a:pt x="625" y="938"/>
                      <a:pt x="625" y="1032"/>
                    </a:cubicBezTo>
                    <a:cubicBezTo>
                      <a:pt x="625" y="1188"/>
                      <a:pt x="625" y="2249"/>
                      <a:pt x="625" y="2781"/>
                    </a:cubicBezTo>
                    <a:cubicBezTo>
                      <a:pt x="625" y="3093"/>
                      <a:pt x="625" y="3093"/>
                      <a:pt x="625" y="3093"/>
                    </a:cubicBezTo>
                    <a:cubicBezTo>
                      <a:pt x="625" y="5312"/>
                      <a:pt x="625" y="5312"/>
                      <a:pt x="625" y="5312"/>
                    </a:cubicBezTo>
                    <a:cubicBezTo>
                      <a:pt x="625" y="5468"/>
                      <a:pt x="781" y="5656"/>
                      <a:pt x="937" y="5656"/>
                    </a:cubicBezTo>
                    <a:lnTo>
                      <a:pt x="937" y="5656"/>
                    </a:lnTo>
                    <a:cubicBezTo>
                      <a:pt x="1093" y="5656"/>
                      <a:pt x="1218" y="5468"/>
                      <a:pt x="1218" y="5312"/>
                    </a:cubicBezTo>
                    <a:cubicBezTo>
                      <a:pt x="1218" y="5312"/>
                      <a:pt x="1218" y="3249"/>
                      <a:pt x="1218" y="3156"/>
                    </a:cubicBezTo>
                    <a:cubicBezTo>
                      <a:pt x="1218" y="3031"/>
                      <a:pt x="1250" y="3031"/>
                      <a:pt x="1375" y="3031"/>
                    </a:cubicBezTo>
                    <a:cubicBezTo>
                      <a:pt x="1406" y="3031"/>
                      <a:pt x="1531" y="3031"/>
                      <a:pt x="1531" y="3156"/>
                    </a:cubicBezTo>
                    <a:cubicBezTo>
                      <a:pt x="1531" y="3249"/>
                      <a:pt x="1531" y="5312"/>
                      <a:pt x="1531" y="5312"/>
                    </a:cubicBezTo>
                    <a:cubicBezTo>
                      <a:pt x="1531" y="5468"/>
                      <a:pt x="1562" y="5656"/>
                      <a:pt x="1781" y="5656"/>
                    </a:cubicBezTo>
                    <a:lnTo>
                      <a:pt x="1781" y="5656"/>
                    </a:lnTo>
                    <a:cubicBezTo>
                      <a:pt x="1937" y="5656"/>
                      <a:pt x="2093" y="5468"/>
                      <a:pt x="2093" y="5312"/>
                    </a:cubicBezTo>
                    <a:cubicBezTo>
                      <a:pt x="2093" y="3093"/>
                      <a:pt x="2093" y="3093"/>
                      <a:pt x="2093" y="3093"/>
                    </a:cubicBezTo>
                    <a:cubicBezTo>
                      <a:pt x="2093" y="2781"/>
                      <a:pt x="2093" y="2781"/>
                      <a:pt x="2093" y="2781"/>
                    </a:cubicBezTo>
                    <a:cubicBezTo>
                      <a:pt x="2093" y="2249"/>
                      <a:pt x="2093" y="1188"/>
                      <a:pt x="2093" y="1032"/>
                    </a:cubicBezTo>
                    <a:cubicBezTo>
                      <a:pt x="2093" y="938"/>
                      <a:pt x="2156" y="938"/>
                      <a:pt x="2218" y="938"/>
                    </a:cubicBezTo>
                    <a:cubicBezTo>
                      <a:pt x="2218" y="938"/>
                      <a:pt x="2250" y="938"/>
                      <a:pt x="2250" y="1032"/>
                    </a:cubicBezTo>
                    <a:cubicBezTo>
                      <a:pt x="2250" y="1188"/>
                      <a:pt x="2250" y="2499"/>
                      <a:pt x="2250" y="2499"/>
                    </a:cubicBezTo>
                    <a:cubicBezTo>
                      <a:pt x="2250" y="2624"/>
                      <a:pt x="2375" y="2718"/>
                      <a:pt x="2468" y="2718"/>
                    </a:cubicBezTo>
                    <a:cubicBezTo>
                      <a:pt x="2562" y="2718"/>
                      <a:pt x="2718" y="2624"/>
                      <a:pt x="2718" y="2499"/>
                    </a:cubicBezTo>
                    <a:cubicBezTo>
                      <a:pt x="2718" y="625"/>
                      <a:pt x="2718" y="625"/>
                      <a:pt x="2718" y="625"/>
                    </a:cubicBezTo>
                    <a:cubicBezTo>
                      <a:pt x="2718" y="188"/>
                      <a:pt x="2531" y="0"/>
                      <a:pt x="2093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78" name="Freeform 4"/>
              <p:cNvSpPr>
                <a:spLocks noChangeArrowheads="1"/>
              </p:cNvSpPr>
              <p:nvPr/>
            </p:nvSpPr>
            <p:spPr bwMode="auto">
              <a:xfrm>
                <a:off x="2626519" y="2203133"/>
                <a:ext cx="382587" cy="360362"/>
              </a:xfrm>
              <a:custGeom>
                <a:avLst/>
                <a:gdLst>
                  <a:gd name="T0" fmla="*/ 532 w 1064"/>
                  <a:gd name="T1" fmla="*/ 0 h 1001"/>
                  <a:gd name="T2" fmla="*/ 532 w 1064"/>
                  <a:gd name="T3" fmla="*/ 0 h 1001"/>
                  <a:gd name="T4" fmla="*/ 0 w 1064"/>
                  <a:gd name="T5" fmla="*/ 531 h 1001"/>
                  <a:gd name="T6" fmla="*/ 532 w 1064"/>
                  <a:gd name="T7" fmla="*/ 1000 h 1001"/>
                  <a:gd name="T8" fmla="*/ 1063 w 1064"/>
                  <a:gd name="T9" fmla="*/ 531 h 1001"/>
                  <a:gd name="T10" fmla="*/ 532 w 1064"/>
                  <a:gd name="T1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4" h="1001">
                    <a:moveTo>
                      <a:pt x="532" y="0"/>
                    </a:moveTo>
                    <a:lnTo>
                      <a:pt x="532" y="0"/>
                    </a:lnTo>
                    <a:cubicBezTo>
                      <a:pt x="219" y="0"/>
                      <a:pt x="0" y="219"/>
                      <a:pt x="0" y="531"/>
                    </a:cubicBezTo>
                    <a:cubicBezTo>
                      <a:pt x="0" y="812"/>
                      <a:pt x="219" y="1000"/>
                      <a:pt x="532" y="1000"/>
                    </a:cubicBezTo>
                    <a:cubicBezTo>
                      <a:pt x="782" y="1000"/>
                      <a:pt x="1063" y="812"/>
                      <a:pt x="1063" y="531"/>
                    </a:cubicBezTo>
                    <a:cubicBezTo>
                      <a:pt x="1063" y="219"/>
                      <a:pt x="782" y="0"/>
                      <a:pt x="532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79" name="Group 656"/>
            <p:cNvGrpSpPr/>
            <p:nvPr/>
          </p:nvGrpSpPr>
          <p:grpSpPr>
            <a:xfrm>
              <a:off x="4573978" y="4287525"/>
              <a:ext cx="106365" cy="277449"/>
              <a:chOff x="2323306" y="2203133"/>
              <a:chExt cx="979488" cy="2554287"/>
            </a:xfrm>
            <a:solidFill>
              <a:schemeClr val="bg1">
                <a:alpha val="44000"/>
              </a:schemeClr>
            </a:solidFill>
          </p:grpSpPr>
          <p:sp>
            <p:nvSpPr>
              <p:cNvPr id="80" name="Freeform 3"/>
              <p:cNvSpPr>
                <a:spLocks noChangeArrowheads="1"/>
              </p:cNvSpPr>
              <p:nvPr/>
            </p:nvSpPr>
            <p:spPr bwMode="auto">
              <a:xfrm>
                <a:off x="2323306" y="2720658"/>
                <a:ext cx="979488" cy="2036762"/>
              </a:xfrm>
              <a:custGeom>
                <a:avLst/>
                <a:gdLst>
                  <a:gd name="T0" fmla="*/ 2093 w 2719"/>
                  <a:gd name="T1" fmla="*/ 0 h 5657"/>
                  <a:gd name="T2" fmla="*/ 2093 w 2719"/>
                  <a:gd name="T3" fmla="*/ 0 h 5657"/>
                  <a:gd name="T4" fmla="*/ 625 w 2719"/>
                  <a:gd name="T5" fmla="*/ 0 h 5657"/>
                  <a:gd name="T6" fmla="*/ 0 w 2719"/>
                  <a:gd name="T7" fmla="*/ 625 h 5657"/>
                  <a:gd name="T8" fmla="*/ 0 w 2719"/>
                  <a:gd name="T9" fmla="*/ 2499 h 5657"/>
                  <a:gd name="T10" fmla="*/ 250 w 2719"/>
                  <a:gd name="T11" fmla="*/ 2718 h 5657"/>
                  <a:gd name="T12" fmla="*/ 468 w 2719"/>
                  <a:gd name="T13" fmla="*/ 2499 h 5657"/>
                  <a:gd name="T14" fmla="*/ 468 w 2719"/>
                  <a:gd name="T15" fmla="*/ 1032 h 5657"/>
                  <a:gd name="T16" fmla="*/ 531 w 2719"/>
                  <a:gd name="T17" fmla="*/ 938 h 5657"/>
                  <a:gd name="T18" fmla="*/ 625 w 2719"/>
                  <a:gd name="T19" fmla="*/ 1032 h 5657"/>
                  <a:gd name="T20" fmla="*/ 625 w 2719"/>
                  <a:gd name="T21" fmla="*/ 2781 h 5657"/>
                  <a:gd name="T22" fmla="*/ 625 w 2719"/>
                  <a:gd name="T23" fmla="*/ 3093 h 5657"/>
                  <a:gd name="T24" fmla="*/ 625 w 2719"/>
                  <a:gd name="T25" fmla="*/ 5312 h 5657"/>
                  <a:gd name="T26" fmla="*/ 937 w 2719"/>
                  <a:gd name="T27" fmla="*/ 5656 h 5657"/>
                  <a:gd name="T28" fmla="*/ 937 w 2719"/>
                  <a:gd name="T29" fmla="*/ 5656 h 5657"/>
                  <a:gd name="T30" fmla="*/ 1218 w 2719"/>
                  <a:gd name="T31" fmla="*/ 5312 h 5657"/>
                  <a:gd name="T32" fmla="*/ 1218 w 2719"/>
                  <a:gd name="T33" fmla="*/ 3156 h 5657"/>
                  <a:gd name="T34" fmla="*/ 1375 w 2719"/>
                  <a:gd name="T35" fmla="*/ 3031 h 5657"/>
                  <a:gd name="T36" fmla="*/ 1531 w 2719"/>
                  <a:gd name="T37" fmla="*/ 3156 h 5657"/>
                  <a:gd name="T38" fmla="*/ 1531 w 2719"/>
                  <a:gd name="T39" fmla="*/ 5312 h 5657"/>
                  <a:gd name="T40" fmla="*/ 1781 w 2719"/>
                  <a:gd name="T41" fmla="*/ 5656 h 5657"/>
                  <a:gd name="T42" fmla="*/ 1781 w 2719"/>
                  <a:gd name="T43" fmla="*/ 5656 h 5657"/>
                  <a:gd name="T44" fmla="*/ 2093 w 2719"/>
                  <a:gd name="T45" fmla="*/ 5312 h 5657"/>
                  <a:gd name="T46" fmla="*/ 2093 w 2719"/>
                  <a:gd name="T47" fmla="*/ 3093 h 5657"/>
                  <a:gd name="T48" fmla="*/ 2093 w 2719"/>
                  <a:gd name="T49" fmla="*/ 2781 h 5657"/>
                  <a:gd name="T50" fmla="*/ 2093 w 2719"/>
                  <a:gd name="T51" fmla="*/ 1032 h 5657"/>
                  <a:gd name="T52" fmla="*/ 2218 w 2719"/>
                  <a:gd name="T53" fmla="*/ 938 h 5657"/>
                  <a:gd name="T54" fmla="*/ 2250 w 2719"/>
                  <a:gd name="T55" fmla="*/ 1032 h 5657"/>
                  <a:gd name="T56" fmla="*/ 2250 w 2719"/>
                  <a:gd name="T57" fmla="*/ 2499 h 5657"/>
                  <a:gd name="T58" fmla="*/ 2468 w 2719"/>
                  <a:gd name="T59" fmla="*/ 2718 h 5657"/>
                  <a:gd name="T60" fmla="*/ 2718 w 2719"/>
                  <a:gd name="T61" fmla="*/ 2499 h 5657"/>
                  <a:gd name="T62" fmla="*/ 2718 w 2719"/>
                  <a:gd name="T63" fmla="*/ 625 h 5657"/>
                  <a:gd name="T64" fmla="*/ 2093 w 2719"/>
                  <a:gd name="T65" fmla="*/ 0 h 5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19" h="5657">
                    <a:moveTo>
                      <a:pt x="2093" y="0"/>
                    </a:moveTo>
                    <a:lnTo>
                      <a:pt x="2093" y="0"/>
                    </a:lnTo>
                    <a:cubicBezTo>
                      <a:pt x="625" y="0"/>
                      <a:pt x="625" y="0"/>
                      <a:pt x="625" y="0"/>
                    </a:cubicBezTo>
                    <a:cubicBezTo>
                      <a:pt x="218" y="0"/>
                      <a:pt x="0" y="188"/>
                      <a:pt x="0" y="625"/>
                    </a:cubicBezTo>
                    <a:cubicBezTo>
                      <a:pt x="0" y="2499"/>
                      <a:pt x="0" y="2499"/>
                      <a:pt x="0" y="2499"/>
                    </a:cubicBezTo>
                    <a:cubicBezTo>
                      <a:pt x="0" y="2624"/>
                      <a:pt x="93" y="2718"/>
                      <a:pt x="250" y="2718"/>
                    </a:cubicBezTo>
                    <a:cubicBezTo>
                      <a:pt x="375" y="2718"/>
                      <a:pt x="468" y="2624"/>
                      <a:pt x="468" y="2499"/>
                    </a:cubicBezTo>
                    <a:cubicBezTo>
                      <a:pt x="468" y="2499"/>
                      <a:pt x="468" y="1188"/>
                      <a:pt x="468" y="1032"/>
                    </a:cubicBezTo>
                    <a:cubicBezTo>
                      <a:pt x="468" y="938"/>
                      <a:pt x="531" y="938"/>
                      <a:pt x="531" y="938"/>
                    </a:cubicBezTo>
                    <a:cubicBezTo>
                      <a:pt x="593" y="938"/>
                      <a:pt x="625" y="938"/>
                      <a:pt x="625" y="1032"/>
                    </a:cubicBezTo>
                    <a:cubicBezTo>
                      <a:pt x="625" y="1188"/>
                      <a:pt x="625" y="2249"/>
                      <a:pt x="625" y="2781"/>
                    </a:cubicBezTo>
                    <a:cubicBezTo>
                      <a:pt x="625" y="3093"/>
                      <a:pt x="625" y="3093"/>
                      <a:pt x="625" y="3093"/>
                    </a:cubicBezTo>
                    <a:cubicBezTo>
                      <a:pt x="625" y="5312"/>
                      <a:pt x="625" y="5312"/>
                      <a:pt x="625" y="5312"/>
                    </a:cubicBezTo>
                    <a:cubicBezTo>
                      <a:pt x="625" y="5468"/>
                      <a:pt x="781" y="5656"/>
                      <a:pt x="937" y="5656"/>
                    </a:cubicBezTo>
                    <a:lnTo>
                      <a:pt x="937" y="5656"/>
                    </a:lnTo>
                    <a:cubicBezTo>
                      <a:pt x="1093" y="5656"/>
                      <a:pt x="1218" y="5468"/>
                      <a:pt x="1218" y="5312"/>
                    </a:cubicBezTo>
                    <a:cubicBezTo>
                      <a:pt x="1218" y="5312"/>
                      <a:pt x="1218" y="3249"/>
                      <a:pt x="1218" y="3156"/>
                    </a:cubicBezTo>
                    <a:cubicBezTo>
                      <a:pt x="1218" y="3031"/>
                      <a:pt x="1250" y="3031"/>
                      <a:pt x="1375" y="3031"/>
                    </a:cubicBezTo>
                    <a:cubicBezTo>
                      <a:pt x="1406" y="3031"/>
                      <a:pt x="1531" y="3031"/>
                      <a:pt x="1531" y="3156"/>
                    </a:cubicBezTo>
                    <a:cubicBezTo>
                      <a:pt x="1531" y="3249"/>
                      <a:pt x="1531" y="5312"/>
                      <a:pt x="1531" y="5312"/>
                    </a:cubicBezTo>
                    <a:cubicBezTo>
                      <a:pt x="1531" y="5468"/>
                      <a:pt x="1562" y="5656"/>
                      <a:pt x="1781" y="5656"/>
                    </a:cubicBezTo>
                    <a:lnTo>
                      <a:pt x="1781" y="5656"/>
                    </a:lnTo>
                    <a:cubicBezTo>
                      <a:pt x="1937" y="5656"/>
                      <a:pt x="2093" y="5468"/>
                      <a:pt x="2093" y="5312"/>
                    </a:cubicBezTo>
                    <a:cubicBezTo>
                      <a:pt x="2093" y="3093"/>
                      <a:pt x="2093" y="3093"/>
                      <a:pt x="2093" y="3093"/>
                    </a:cubicBezTo>
                    <a:cubicBezTo>
                      <a:pt x="2093" y="2781"/>
                      <a:pt x="2093" y="2781"/>
                      <a:pt x="2093" y="2781"/>
                    </a:cubicBezTo>
                    <a:cubicBezTo>
                      <a:pt x="2093" y="2249"/>
                      <a:pt x="2093" y="1188"/>
                      <a:pt x="2093" y="1032"/>
                    </a:cubicBezTo>
                    <a:cubicBezTo>
                      <a:pt x="2093" y="938"/>
                      <a:pt x="2156" y="938"/>
                      <a:pt x="2218" y="938"/>
                    </a:cubicBezTo>
                    <a:cubicBezTo>
                      <a:pt x="2218" y="938"/>
                      <a:pt x="2250" y="938"/>
                      <a:pt x="2250" y="1032"/>
                    </a:cubicBezTo>
                    <a:cubicBezTo>
                      <a:pt x="2250" y="1188"/>
                      <a:pt x="2250" y="2499"/>
                      <a:pt x="2250" y="2499"/>
                    </a:cubicBezTo>
                    <a:cubicBezTo>
                      <a:pt x="2250" y="2624"/>
                      <a:pt x="2375" y="2718"/>
                      <a:pt x="2468" y="2718"/>
                    </a:cubicBezTo>
                    <a:cubicBezTo>
                      <a:pt x="2562" y="2718"/>
                      <a:pt x="2718" y="2624"/>
                      <a:pt x="2718" y="2499"/>
                    </a:cubicBezTo>
                    <a:cubicBezTo>
                      <a:pt x="2718" y="625"/>
                      <a:pt x="2718" y="625"/>
                      <a:pt x="2718" y="625"/>
                    </a:cubicBezTo>
                    <a:cubicBezTo>
                      <a:pt x="2718" y="188"/>
                      <a:pt x="2531" y="0"/>
                      <a:pt x="2093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81" name="Freeform 4"/>
              <p:cNvSpPr>
                <a:spLocks noChangeArrowheads="1"/>
              </p:cNvSpPr>
              <p:nvPr/>
            </p:nvSpPr>
            <p:spPr bwMode="auto">
              <a:xfrm>
                <a:off x="2626519" y="2203133"/>
                <a:ext cx="382587" cy="360362"/>
              </a:xfrm>
              <a:custGeom>
                <a:avLst/>
                <a:gdLst>
                  <a:gd name="T0" fmla="*/ 532 w 1064"/>
                  <a:gd name="T1" fmla="*/ 0 h 1001"/>
                  <a:gd name="T2" fmla="*/ 532 w 1064"/>
                  <a:gd name="T3" fmla="*/ 0 h 1001"/>
                  <a:gd name="T4" fmla="*/ 0 w 1064"/>
                  <a:gd name="T5" fmla="*/ 531 h 1001"/>
                  <a:gd name="T6" fmla="*/ 532 w 1064"/>
                  <a:gd name="T7" fmla="*/ 1000 h 1001"/>
                  <a:gd name="T8" fmla="*/ 1063 w 1064"/>
                  <a:gd name="T9" fmla="*/ 531 h 1001"/>
                  <a:gd name="T10" fmla="*/ 532 w 1064"/>
                  <a:gd name="T1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4" h="1001">
                    <a:moveTo>
                      <a:pt x="532" y="0"/>
                    </a:moveTo>
                    <a:lnTo>
                      <a:pt x="532" y="0"/>
                    </a:lnTo>
                    <a:cubicBezTo>
                      <a:pt x="219" y="0"/>
                      <a:pt x="0" y="219"/>
                      <a:pt x="0" y="531"/>
                    </a:cubicBezTo>
                    <a:cubicBezTo>
                      <a:pt x="0" y="812"/>
                      <a:pt x="219" y="1000"/>
                      <a:pt x="532" y="1000"/>
                    </a:cubicBezTo>
                    <a:cubicBezTo>
                      <a:pt x="782" y="1000"/>
                      <a:pt x="1063" y="812"/>
                      <a:pt x="1063" y="531"/>
                    </a:cubicBezTo>
                    <a:cubicBezTo>
                      <a:pt x="1063" y="219"/>
                      <a:pt x="782" y="0"/>
                      <a:pt x="532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82" name="Group 656"/>
            <p:cNvGrpSpPr/>
            <p:nvPr/>
          </p:nvGrpSpPr>
          <p:grpSpPr>
            <a:xfrm>
              <a:off x="4778599" y="4287525"/>
              <a:ext cx="106365" cy="277449"/>
              <a:chOff x="2323306" y="2203133"/>
              <a:chExt cx="979488" cy="2554287"/>
            </a:xfrm>
            <a:solidFill>
              <a:schemeClr val="bg1">
                <a:alpha val="44000"/>
              </a:schemeClr>
            </a:solidFill>
          </p:grpSpPr>
          <p:sp>
            <p:nvSpPr>
              <p:cNvPr id="83" name="Freeform 3"/>
              <p:cNvSpPr>
                <a:spLocks noChangeArrowheads="1"/>
              </p:cNvSpPr>
              <p:nvPr/>
            </p:nvSpPr>
            <p:spPr bwMode="auto">
              <a:xfrm>
                <a:off x="2323306" y="2720658"/>
                <a:ext cx="979488" cy="2036762"/>
              </a:xfrm>
              <a:custGeom>
                <a:avLst/>
                <a:gdLst>
                  <a:gd name="T0" fmla="*/ 2093 w 2719"/>
                  <a:gd name="T1" fmla="*/ 0 h 5657"/>
                  <a:gd name="T2" fmla="*/ 2093 w 2719"/>
                  <a:gd name="T3" fmla="*/ 0 h 5657"/>
                  <a:gd name="T4" fmla="*/ 625 w 2719"/>
                  <a:gd name="T5" fmla="*/ 0 h 5657"/>
                  <a:gd name="T6" fmla="*/ 0 w 2719"/>
                  <a:gd name="T7" fmla="*/ 625 h 5657"/>
                  <a:gd name="T8" fmla="*/ 0 w 2719"/>
                  <a:gd name="T9" fmla="*/ 2499 h 5657"/>
                  <a:gd name="T10" fmla="*/ 250 w 2719"/>
                  <a:gd name="T11" fmla="*/ 2718 h 5657"/>
                  <a:gd name="T12" fmla="*/ 468 w 2719"/>
                  <a:gd name="T13" fmla="*/ 2499 h 5657"/>
                  <a:gd name="T14" fmla="*/ 468 w 2719"/>
                  <a:gd name="T15" fmla="*/ 1032 h 5657"/>
                  <a:gd name="T16" fmla="*/ 531 w 2719"/>
                  <a:gd name="T17" fmla="*/ 938 h 5657"/>
                  <a:gd name="T18" fmla="*/ 625 w 2719"/>
                  <a:gd name="T19" fmla="*/ 1032 h 5657"/>
                  <a:gd name="T20" fmla="*/ 625 w 2719"/>
                  <a:gd name="T21" fmla="*/ 2781 h 5657"/>
                  <a:gd name="T22" fmla="*/ 625 w 2719"/>
                  <a:gd name="T23" fmla="*/ 3093 h 5657"/>
                  <a:gd name="T24" fmla="*/ 625 w 2719"/>
                  <a:gd name="T25" fmla="*/ 5312 h 5657"/>
                  <a:gd name="T26" fmla="*/ 937 w 2719"/>
                  <a:gd name="T27" fmla="*/ 5656 h 5657"/>
                  <a:gd name="T28" fmla="*/ 937 w 2719"/>
                  <a:gd name="T29" fmla="*/ 5656 h 5657"/>
                  <a:gd name="T30" fmla="*/ 1218 w 2719"/>
                  <a:gd name="T31" fmla="*/ 5312 h 5657"/>
                  <a:gd name="T32" fmla="*/ 1218 w 2719"/>
                  <a:gd name="T33" fmla="*/ 3156 h 5657"/>
                  <a:gd name="T34" fmla="*/ 1375 w 2719"/>
                  <a:gd name="T35" fmla="*/ 3031 h 5657"/>
                  <a:gd name="T36" fmla="*/ 1531 w 2719"/>
                  <a:gd name="T37" fmla="*/ 3156 h 5657"/>
                  <a:gd name="T38" fmla="*/ 1531 w 2719"/>
                  <a:gd name="T39" fmla="*/ 5312 h 5657"/>
                  <a:gd name="T40" fmla="*/ 1781 w 2719"/>
                  <a:gd name="T41" fmla="*/ 5656 h 5657"/>
                  <a:gd name="T42" fmla="*/ 1781 w 2719"/>
                  <a:gd name="T43" fmla="*/ 5656 h 5657"/>
                  <a:gd name="T44" fmla="*/ 2093 w 2719"/>
                  <a:gd name="T45" fmla="*/ 5312 h 5657"/>
                  <a:gd name="T46" fmla="*/ 2093 w 2719"/>
                  <a:gd name="T47" fmla="*/ 3093 h 5657"/>
                  <a:gd name="T48" fmla="*/ 2093 w 2719"/>
                  <a:gd name="T49" fmla="*/ 2781 h 5657"/>
                  <a:gd name="T50" fmla="*/ 2093 w 2719"/>
                  <a:gd name="T51" fmla="*/ 1032 h 5657"/>
                  <a:gd name="T52" fmla="*/ 2218 w 2719"/>
                  <a:gd name="T53" fmla="*/ 938 h 5657"/>
                  <a:gd name="T54" fmla="*/ 2250 w 2719"/>
                  <a:gd name="T55" fmla="*/ 1032 h 5657"/>
                  <a:gd name="T56" fmla="*/ 2250 w 2719"/>
                  <a:gd name="T57" fmla="*/ 2499 h 5657"/>
                  <a:gd name="T58" fmla="*/ 2468 w 2719"/>
                  <a:gd name="T59" fmla="*/ 2718 h 5657"/>
                  <a:gd name="T60" fmla="*/ 2718 w 2719"/>
                  <a:gd name="T61" fmla="*/ 2499 h 5657"/>
                  <a:gd name="T62" fmla="*/ 2718 w 2719"/>
                  <a:gd name="T63" fmla="*/ 625 h 5657"/>
                  <a:gd name="T64" fmla="*/ 2093 w 2719"/>
                  <a:gd name="T65" fmla="*/ 0 h 5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19" h="5657">
                    <a:moveTo>
                      <a:pt x="2093" y="0"/>
                    </a:moveTo>
                    <a:lnTo>
                      <a:pt x="2093" y="0"/>
                    </a:lnTo>
                    <a:cubicBezTo>
                      <a:pt x="625" y="0"/>
                      <a:pt x="625" y="0"/>
                      <a:pt x="625" y="0"/>
                    </a:cubicBezTo>
                    <a:cubicBezTo>
                      <a:pt x="218" y="0"/>
                      <a:pt x="0" y="188"/>
                      <a:pt x="0" y="625"/>
                    </a:cubicBezTo>
                    <a:cubicBezTo>
                      <a:pt x="0" y="2499"/>
                      <a:pt x="0" y="2499"/>
                      <a:pt x="0" y="2499"/>
                    </a:cubicBezTo>
                    <a:cubicBezTo>
                      <a:pt x="0" y="2624"/>
                      <a:pt x="93" y="2718"/>
                      <a:pt x="250" y="2718"/>
                    </a:cubicBezTo>
                    <a:cubicBezTo>
                      <a:pt x="375" y="2718"/>
                      <a:pt x="468" y="2624"/>
                      <a:pt x="468" y="2499"/>
                    </a:cubicBezTo>
                    <a:cubicBezTo>
                      <a:pt x="468" y="2499"/>
                      <a:pt x="468" y="1188"/>
                      <a:pt x="468" y="1032"/>
                    </a:cubicBezTo>
                    <a:cubicBezTo>
                      <a:pt x="468" y="938"/>
                      <a:pt x="531" y="938"/>
                      <a:pt x="531" y="938"/>
                    </a:cubicBezTo>
                    <a:cubicBezTo>
                      <a:pt x="593" y="938"/>
                      <a:pt x="625" y="938"/>
                      <a:pt x="625" y="1032"/>
                    </a:cubicBezTo>
                    <a:cubicBezTo>
                      <a:pt x="625" y="1188"/>
                      <a:pt x="625" y="2249"/>
                      <a:pt x="625" y="2781"/>
                    </a:cubicBezTo>
                    <a:cubicBezTo>
                      <a:pt x="625" y="3093"/>
                      <a:pt x="625" y="3093"/>
                      <a:pt x="625" y="3093"/>
                    </a:cubicBezTo>
                    <a:cubicBezTo>
                      <a:pt x="625" y="5312"/>
                      <a:pt x="625" y="5312"/>
                      <a:pt x="625" y="5312"/>
                    </a:cubicBezTo>
                    <a:cubicBezTo>
                      <a:pt x="625" y="5468"/>
                      <a:pt x="781" y="5656"/>
                      <a:pt x="937" y="5656"/>
                    </a:cubicBezTo>
                    <a:lnTo>
                      <a:pt x="937" y="5656"/>
                    </a:lnTo>
                    <a:cubicBezTo>
                      <a:pt x="1093" y="5656"/>
                      <a:pt x="1218" y="5468"/>
                      <a:pt x="1218" y="5312"/>
                    </a:cubicBezTo>
                    <a:cubicBezTo>
                      <a:pt x="1218" y="5312"/>
                      <a:pt x="1218" y="3249"/>
                      <a:pt x="1218" y="3156"/>
                    </a:cubicBezTo>
                    <a:cubicBezTo>
                      <a:pt x="1218" y="3031"/>
                      <a:pt x="1250" y="3031"/>
                      <a:pt x="1375" y="3031"/>
                    </a:cubicBezTo>
                    <a:cubicBezTo>
                      <a:pt x="1406" y="3031"/>
                      <a:pt x="1531" y="3031"/>
                      <a:pt x="1531" y="3156"/>
                    </a:cubicBezTo>
                    <a:cubicBezTo>
                      <a:pt x="1531" y="3249"/>
                      <a:pt x="1531" y="5312"/>
                      <a:pt x="1531" y="5312"/>
                    </a:cubicBezTo>
                    <a:cubicBezTo>
                      <a:pt x="1531" y="5468"/>
                      <a:pt x="1562" y="5656"/>
                      <a:pt x="1781" y="5656"/>
                    </a:cubicBezTo>
                    <a:lnTo>
                      <a:pt x="1781" y="5656"/>
                    </a:lnTo>
                    <a:cubicBezTo>
                      <a:pt x="1937" y="5656"/>
                      <a:pt x="2093" y="5468"/>
                      <a:pt x="2093" y="5312"/>
                    </a:cubicBezTo>
                    <a:cubicBezTo>
                      <a:pt x="2093" y="3093"/>
                      <a:pt x="2093" y="3093"/>
                      <a:pt x="2093" y="3093"/>
                    </a:cubicBezTo>
                    <a:cubicBezTo>
                      <a:pt x="2093" y="2781"/>
                      <a:pt x="2093" y="2781"/>
                      <a:pt x="2093" y="2781"/>
                    </a:cubicBezTo>
                    <a:cubicBezTo>
                      <a:pt x="2093" y="2249"/>
                      <a:pt x="2093" y="1188"/>
                      <a:pt x="2093" y="1032"/>
                    </a:cubicBezTo>
                    <a:cubicBezTo>
                      <a:pt x="2093" y="938"/>
                      <a:pt x="2156" y="938"/>
                      <a:pt x="2218" y="938"/>
                    </a:cubicBezTo>
                    <a:cubicBezTo>
                      <a:pt x="2218" y="938"/>
                      <a:pt x="2250" y="938"/>
                      <a:pt x="2250" y="1032"/>
                    </a:cubicBezTo>
                    <a:cubicBezTo>
                      <a:pt x="2250" y="1188"/>
                      <a:pt x="2250" y="2499"/>
                      <a:pt x="2250" y="2499"/>
                    </a:cubicBezTo>
                    <a:cubicBezTo>
                      <a:pt x="2250" y="2624"/>
                      <a:pt x="2375" y="2718"/>
                      <a:pt x="2468" y="2718"/>
                    </a:cubicBezTo>
                    <a:cubicBezTo>
                      <a:pt x="2562" y="2718"/>
                      <a:pt x="2718" y="2624"/>
                      <a:pt x="2718" y="2499"/>
                    </a:cubicBezTo>
                    <a:cubicBezTo>
                      <a:pt x="2718" y="625"/>
                      <a:pt x="2718" y="625"/>
                      <a:pt x="2718" y="625"/>
                    </a:cubicBezTo>
                    <a:cubicBezTo>
                      <a:pt x="2718" y="188"/>
                      <a:pt x="2531" y="0"/>
                      <a:pt x="2093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84" name="Freeform 4"/>
              <p:cNvSpPr>
                <a:spLocks noChangeArrowheads="1"/>
              </p:cNvSpPr>
              <p:nvPr/>
            </p:nvSpPr>
            <p:spPr bwMode="auto">
              <a:xfrm>
                <a:off x="2626519" y="2203133"/>
                <a:ext cx="382587" cy="360362"/>
              </a:xfrm>
              <a:custGeom>
                <a:avLst/>
                <a:gdLst>
                  <a:gd name="T0" fmla="*/ 532 w 1064"/>
                  <a:gd name="T1" fmla="*/ 0 h 1001"/>
                  <a:gd name="T2" fmla="*/ 532 w 1064"/>
                  <a:gd name="T3" fmla="*/ 0 h 1001"/>
                  <a:gd name="T4" fmla="*/ 0 w 1064"/>
                  <a:gd name="T5" fmla="*/ 531 h 1001"/>
                  <a:gd name="T6" fmla="*/ 532 w 1064"/>
                  <a:gd name="T7" fmla="*/ 1000 h 1001"/>
                  <a:gd name="T8" fmla="*/ 1063 w 1064"/>
                  <a:gd name="T9" fmla="*/ 531 h 1001"/>
                  <a:gd name="T10" fmla="*/ 532 w 1064"/>
                  <a:gd name="T11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4" h="1001">
                    <a:moveTo>
                      <a:pt x="532" y="0"/>
                    </a:moveTo>
                    <a:lnTo>
                      <a:pt x="532" y="0"/>
                    </a:lnTo>
                    <a:cubicBezTo>
                      <a:pt x="219" y="0"/>
                      <a:pt x="0" y="219"/>
                      <a:pt x="0" y="531"/>
                    </a:cubicBezTo>
                    <a:cubicBezTo>
                      <a:pt x="0" y="812"/>
                      <a:pt x="219" y="1000"/>
                      <a:pt x="532" y="1000"/>
                    </a:cubicBezTo>
                    <a:cubicBezTo>
                      <a:pt x="782" y="1000"/>
                      <a:pt x="1063" y="812"/>
                      <a:pt x="1063" y="531"/>
                    </a:cubicBezTo>
                    <a:cubicBezTo>
                      <a:pt x="1063" y="219"/>
                      <a:pt x="782" y="0"/>
                      <a:pt x="532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sp>
          <p:nvSpPr>
            <p:cNvPr id="85" name="矩形 84"/>
            <p:cNvSpPr/>
            <p:nvPr/>
          </p:nvSpPr>
          <p:spPr>
            <a:xfrm>
              <a:off x="5049111" y="4275557"/>
              <a:ext cx="543739" cy="307777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+mn-lt"/>
                </a:rPr>
                <a:t>60%</a:t>
              </a: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</p:grpSp>
      <p:grpSp>
        <p:nvGrpSpPr>
          <p:cNvPr id="185" name="组合 184"/>
          <p:cNvGrpSpPr/>
          <p:nvPr/>
        </p:nvGrpSpPr>
        <p:grpSpPr>
          <a:xfrm>
            <a:off x="1222629" y="2115475"/>
            <a:ext cx="4191001" cy="489286"/>
            <a:chOff x="6494275" y="5513199"/>
            <a:chExt cx="4191001" cy="489286"/>
          </a:xfrm>
        </p:grpSpPr>
        <p:sp>
          <p:nvSpPr>
            <p:cNvPr id="122" name="矩形 121"/>
            <p:cNvSpPr/>
            <p:nvPr/>
          </p:nvSpPr>
          <p:spPr>
            <a:xfrm>
              <a:off x="6494275" y="5513200"/>
              <a:ext cx="1223211" cy="489285"/>
            </a:xfrm>
            <a:prstGeom prst="rect">
              <a:avLst/>
            </a:prstGeom>
            <a:solidFill>
              <a:schemeClr val="bg1"/>
            </a:solidFill>
            <a:ln w="127000">
              <a:noFill/>
            </a:ln>
            <a:effectLst>
              <a:outerShdw blurRad="101600" dist="101600" dir="5400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+mn-lt"/>
                </a:rPr>
                <a:t>Female Total</a:t>
              </a: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7717486" y="5513199"/>
              <a:ext cx="2967790" cy="489285"/>
            </a:xfrm>
            <a:prstGeom prst="rect">
              <a:avLst/>
            </a:prstGeom>
            <a:solidFill>
              <a:srgbClr val="51B8A7"/>
            </a:solidFill>
            <a:ln w="127000">
              <a:noFill/>
            </a:ln>
            <a:effectLst>
              <a:outerShdw blurRad="101600" dist="101600" dir="5400000" algn="t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134" name="矩形 133"/>
            <p:cNvSpPr/>
            <p:nvPr/>
          </p:nvSpPr>
          <p:spPr>
            <a:xfrm>
              <a:off x="10104315" y="5603952"/>
              <a:ext cx="543739" cy="307777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微软雅黑" panose="020B0503020204020204" pitchFamily="34" charset="-122"/>
                  <a:sym typeface="+mn-lt"/>
                </a:rPr>
                <a:t>40%</a:t>
              </a:r>
              <a:endPara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grpSp>
          <p:nvGrpSpPr>
            <p:cNvPr id="155" name="PA_组合 686"/>
            <p:cNvGrpSpPr/>
            <p:nvPr>
              <p:custDataLst>
                <p:tags r:id="rId1"/>
              </p:custDataLst>
            </p:nvPr>
          </p:nvGrpSpPr>
          <p:grpSpPr>
            <a:xfrm>
              <a:off x="7986061" y="5619412"/>
              <a:ext cx="118670" cy="270465"/>
              <a:chOff x="3672681" y="1899920"/>
              <a:chExt cx="1293813" cy="2947988"/>
            </a:xfrm>
            <a:solidFill>
              <a:schemeClr val="bg1"/>
            </a:solidFill>
          </p:grpSpPr>
          <p:sp>
            <p:nvSpPr>
              <p:cNvPr id="156" name="Freeform 1"/>
              <p:cNvSpPr>
                <a:spLocks noChangeArrowheads="1"/>
              </p:cNvSpPr>
              <p:nvPr/>
            </p:nvSpPr>
            <p:spPr bwMode="auto">
              <a:xfrm>
                <a:off x="3672681" y="2428558"/>
                <a:ext cx="1293813" cy="2419350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3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157" name="Freeform 2"/>
              <p:cNvSpPr>
                <a:spLocks noChangeArrowheads="1"/>
              </p:cNvSpPr>
              <p:nvPr/>
            </p:nvSpPr>
            <p:spPr bwMode="auto">
              <a:xfrm>
                <a:off x="4077494" y="1899920"/>
                <a:ext cx="495300" cy="495300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158" name="PA_组合 686"/>
            <p:cNvGrpSpPr/>
            <p:nvPr>
              <p:custDataLst>
                <p:tags r:id="rId2"/>
              </p:custDataLst>
            </p:nvPr>
          </p:nvGrpSpPr>
          <p:grpSpPr>
            <a:xfrm>
              <a:off x="8190683" y="5619412"/>
              <a:ext cx="118670" cy="270465"/>
              <a:chOff x="3672681" y="1899920"/>
              <a:chExt cx="1293813" cy="2947988"/>
            </a:xfrm>
            <a:solidFill>
              <a:schemeClr val="bg1"/>
            </a:solidFill>
          </p:grpSpPr>
          <p:sp>
            <p:nvSpPr>
              <p:cNvPr id="159" name="Freeform 1"/>
              <p:cNvSpPr>
                <a:spLocks noChangeArrowheads="1"/>
              </p:cNvSpPr>
              <p:nvPr/>
            </p:nvSpPr>
            <p:spPr bwMode="auto">
              <a:xfrm>
                <a:off x="3672681" y="2428558"/>
                <a:ext cx="1293813" cy="2419350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3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160" name="Freeform 2"/>
              <p:cNvSpPr>
                <a:spLocks noChangeArrowheads="1"/>
              </p:cNvSpPr>
              <p:nvPr/>
            </p:nvSpPr>
            <p:spPr bwMode="auto">
              <a:xfrm>
                <a:off x="4077494" y="1899920"/>
                <a:ext cx="495300" cy="495300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161" name="PA_组合 686"/>
            <p:cNvGrpSpPr/>
            <p:nvPr>
              <p:custDataLst>
                <p:tags r:id="rId3"/>
              </p:custDataLst>
            </p:nvPr>
          </p:nvGrpSpPr>
          <p:grpSpPr>
            <a:xfrm>
              <a:off x="8395304" y="5619412"/>
              <a:ext cx="118670" cy="270465"/>
              <a:chOff x="3672681" y="1899920"/>
              <a:chExt cx="1293813" cy="2947988"/>
            </a:xfrm>
            <a:solidFill>
              <a:schemeClr val="bg1"/>
            </a:solidFill>
          </p:grpSpPr>
          <p:sp>
            <p:nvSpPr>
              <p:cNvPr id="162" name="Freeform 1"/>
              <p:cNvSpPr>
                <a:spLocks noChangeArrowheads="1"/>
              </p:cNvSpPr>
              <p:nvPr/>
            </p:nvSpPr>
            <p:spPr bwMode="auto">
              <a:xfrm>
                <a:off x="3672681" y="2428558"/>
                <a:ext cx="1293813" cy="2419350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3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163" name="Freeform 2"/>
              <p:cNvSpPr>
                <a:spLocks noChangeArrowheads="1"/>
              </p:cNvSpPr>
              <p:nvPr/>
            </p:nvSpPr>
            <p:spPr bwMode="auto">
              <a:xfrm>
                <a:off x="4077494" y="1899920"/>
                <a:ext cx="495300" cy="495300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164" name="PA_组合 686"/>
            <p:cNvGrpSpPr/>
            <p:nvPr>
              <p:custDataLst>
                <p:tags r:id="rId4"/>
              </p:custDataLst>
            </p:nvPr>
          </p:nvGrpSpPr>
          <p:grpSpPr>
            <a:xfrm>
              <a:off x="8599925" y="5619412"/>
              <a:ext cx="118670" cy="270465"/>
              <a:chOff x="3672681" y="1899920"/>
              <a:chExt cx="1293813" cy="2947988"/>
            </a:xfrm>
            <a:solidFill>
              <a:schemeClr val="bg1"/>
            </a:solidFill>
          </p:grpSpPr>
          <p:sp>
            <p:nvSpPr>
              <p:cNvPr id="165" name="Freeform 1"/>
              <p:cNvSpPr>
                <a:spLocks noChangeArrowheads="1"/>
              </p:cNvSpPr>
              <p:nvPr/>
            </p:nvSpPr>
            <p:spPr bwMode="auto">
              <a:xfrm>
                <a:off x="3672681" y="2428558"/>
                <a:ext cx="1293813" cy="2419350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3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166" name="Freeform 2"/>
              <p:cNvSpPr>
                <a:spLocks noChangeArrowheads="1"/>
              </p:cNvSpPr>
              <p:nvPr/>
            </p:nvSpPr>
            <p:spPr bwMode="auto">
              <a:xfrm>
                <a:off x="4077494" y="1899920"/>
                <a:ext cx="495300" cy="495300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167" name="PA_组合 686"/>
            <p:cNvGrpSpPr/>
            <p:nvPr>
              <p:custDataLst>
                <p:tags r:id="rId5"/>
              </p:custDataLst>
            </p:nvPr>
          </p:nvGrpSpPr>
          <p:grpSpPr>
            <a:xfrm>
              <a:off x="8804546" y="5619412"/>
              <a:ext cx="118670" cy="270465"/>
              <a:chOff x="3672681" y="1899920"/>
              <a:chExt cx="1293813" cy="2947988"/>
            </a:xfrm>
            <a:solidFill>
              <a:schemeClr val="bg1">
                <a:alpha val="44000"/>
              </a:schemeClr>
            </a:solidFill>
          </p:grpSpPr>
          <p:sp>
            <p:nvSpPr>
              <p:cNvPr id="168" name="Freeform 1"/>
              <p:cNvSpPr>
                <a:spLocks noChangeArrowheads="1"/>
              </p:cNvSpPr>
              <p:nvPr/>
            </p:nvSpPr>
            <p:spPr bwMode="auto">
              <a:xfrm>
                <a:off x="3672681" y="2428558"/>
                <a:ext cx="1293813" cy="2419350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3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169" name="Freeform 2"/>
              <p:cNvSpPr>
                <a:spLocks noChangeArrowheads="1"/>
              </p:cNvSpPr>
              <p:nvPr/>
            </p:nvSpPr>
            <p:spPr bwMode="auto">
              <a:xfrm>
                <a:off x="4077494" y="1899920"/>
                <a:ext cx="495300" cy="495300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170" name="PA_组合 686"/>
            <p:cNvGrpSpPr/>
            <p:nvPr>
              <p:custDataLst>
                <p:tags r:id="rId6"/>
              </p:custDataLst>
            </p:nvPr>
          </p:nvGrpSpPr>
          <p:grpSpPr>
            <a:xfrm>
              <a:off x="9009166" y="5619412"/>
              <a:ext cx="118670" cy="270465"/>
              <a:chOff x="3672681" y="1899920"/>
              <a:chExt cx="1293813" cy="2947988"/>
            </a:xfrm>
            <a:solidFill>
              <a:schemeClr val="bg1">
                <a:alpha val="44000"/>
              </a:schemeClr>
            </a:solidFill>
          </p:grpSpPr>
          <p:sp>
            <p:nvSpPr>
              <p:cNvPr id="171" name="Freeform 1"/>
              <p:cNvSpPr>
                <a:spLocks noChangeArrowheads="1"/>
              </p:cNvSpPr>
              <p:nvPr/>
            </p:nvSpPr>
            <p:spPr bwMode="auto">
              <a:xfrm>
                <a:off x="3672681" y="2428558"/>
                <a:ext cx="1293813" cy="2419350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3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172" name="Freeform 2"/>
              <p:cNvSpPr>
                <a:spLocks noChangeArrowheads="1"/>
              </p:cNvSpPr>
              <p:nvPr/>
            </p:nvSpPr>
            <p:spPr bwMode="auto">
              <a:xfrm>
                <a:off x="4077494" y="1899920"/>
                <a:ext cx="495300" cy="495300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173" name="PA_组合 686"/>
            <p:cNvGrpSpPr/>
            <p:nvPr>
              <p:custDataLst>
                <p:tags r:id="rId7"/>
              </p:custDataLst>
            </p:nvPr>
          </p:nvGrpSpPr>
          <p:grpSpPr>
            <a:xfrm>
              <a:off x="9213788" y="5619412"/>
              <a:ext cx="118670" cy="270465"/>
              <a:chOff x="3672681" y="1899920"/>
              <a:chExt cx="1293813" cy="2947988"/>
            </a:xfrm>
            <a:solidFill>
              <a:schemeClr val="bg1">
                <a:alpha val="44000"/>
              </a:schemeClr>
            </a:solidFill>
          </p:grpSpPr>
          <p:sp>
            <p:nvSpPr>
              <p:cNvPr id="174" name="Freeform 1"/>
              <p:cNvSpPr>
                <a:spLocks noChangeArrowheads="1"/>
              </p:cNvSpPr>
              <p:nvPr/>
            </p:nvSpPr>
            <p:spPr bwMode="auto">
              <a:xfrm>
                <a:off x="3672681" y="2428558"/>
                <a:ext cx="1293813" cy="2419350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3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175" name="Freeform 2"/>
              <p:cNvSpPr>
                <a:spLocks noChangeArrowheads="1"/>
              </p:cNvSpPr>
              <p:nvPr/>
            </p:nvSpPr>
            <p:spPr bwMode="auto">
              <a:xfrm>
                <a:off x="4077494" y="1899920"/>
                <a:ext cx="495300" cy="495300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176" name="PA_组合 686"/>
            <p:cNvGrpSpPr/>
            <p:nvPr>
              <p:custDataLst>
                <p:tags r:id="rId8"/>
              </p:custDataLst>
            </p:nvPr>
          </p:nvGrpSpPr>
          <p:grpSpPr>
            <a:xfrm>
              <a:off x="9418409" y="5619412"/>
              <a:ext cx="118670" cy="270465"/>
              <a:chOff x="3672681" y="1899920"/>
              <a:chExt cx="1293813" cy="2947988"/>
            </a:xfrm>
            <a:solidFill>
              <a:schemeClr val="bg1">
                <a:alpha val="44000"/>
              </a:schemeClr>
            </a:solidFill>
          </p:grpSpPr>
          <p:sp>
            <p:nvSpPr>
              <p:cNvPr id="177" name="Freeform 1"/>
              <p:cNvSpPr>
                <a:spLocks noChangeArrowheads="1"/>
              </p:cNvSpPr>
              <p:nvPr/>
            </p:nvSpPr>
            <p:spPr bwMode="auto">
              <a:xfrm>
                <a:off x="3672681" y="2428558"/>
                <a:ext cx="1293813" cy="2419350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3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178" name="Freeform 2"/>
              <p:cNvSpPr>
                <a:spLocks noChangeArrowheads="1"/>
              </p:cNvSpPr>
              <p:nvPr/>
            </p:nvSpPr>
            <p:spPr bwMode="auto">
              <a:xfrm>
                <a:off x="4077494" y="1899920"/>
                <a:ext cx="495300" cy="495300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179" name="PA_组合 686"/>
            <p:cNvGrpSpPr/>
            <p:nvPr>
              <p:custDataLst>
                <p:tags r:id="rId9"/>
              </p:custDataLst>
            </p:nvPr>
          </p:nvGrpSpPr>
          <p:grpSpPr>
            <a:xfrm>
              <a:off x="9623030" y="5619412"/>
              <a:ext cx="118670" cy="270465"/>
              <a:chOff x="3672681" y="1899920"/>
              <a:chExt cx="1293813" cy="2947988"/>
            </a:xfrm>
            <a:solidFill>
              <a:schemeClr val="bg1">
                <a:alpha val="44000"/>
              </a:schemeClr>
            </a:solidFill>
          </p:grpSpPr>
          <p:sp>
            <p:nvSpPr>
              <p:cNvPr id="180" name="Freeform 1"/>
              <p:cNvSpPr>
                <a:spLocks noChangeArrowheads="1"/>
              </p:cNvSpPr>
              <p:nvPr/>
            </p:nvSpPr>
            <p:spPr bwMode="auto">
              <a:xfrm>
                <a:off x="3672681" y="2428558"/>
                <a:ext cx="1293813" cy="2419350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3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181" name="Freeform 2"/>
              <p:cNvSpPr>
                <a:spLocks noChangeArrowheads="1"/>
              </p:cNvSpPr>
              <p:nvPr/>
            </p:nvSpPr>
            <p:spPr bwMode="auto">
              <a:xfrm>
                <a:off x="4077494" y="1899920"/>
                <a:ext cx="495300" cy="495300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  <p:grpSp>
          <p:nvGrpSpPr>
            <p:cNvPr id="182" name="PA_组合 686"/>
            <p:cNvGrpSpPr/>
            <p:nvPr>
              <p:custDataLst>
                <p:tags r:id="rId10"/>
              </p:custDataLst>
            </p:nvPr>
          </p:nvGrpSpPr>
          <p:grpSpPr>
            <a:xfrm>
              <a:off x="9827651" y="5619412"/>
              <a:ext cx="118670" cy="270465"/>
              <a:chOff x="3672681" y="1899920"/>
              <a:chExt cx="1293813" cy="2947988"/>
            </a:xfrm>
            <a:solidFill>
              <a:schemeClr val="bg1">
                <a:alpha val="44000"/>
              </a:schemeClr>
            </a:solidFill>
          </p:grpSpPr>
          <p:sp>
            <p:nvSpPr>
              <p:cNvPr id="183" name="Freeform 1"/>
              <p:cNvSpPr>
                <a:spLocks noChangeArrowheads="1"/>
              </p:cNvSpPr>
              <p:nvPr/>
            </p:nvSpPr>
            <p:spPr bwMode="auto">
              <a:xfrm>
                <a:off x="3672681" y="2428558"/>
                <a:ext cx="1293813" cy="2419350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3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  <p:sp>
            <p:nvSpPr>
              <p:cNvPr id="184" name="Freeform 2"/>
              <p:cNvSpPr>
                <a:spLocks noChangeArrowheads="1"/>
              </p:cNvSpPr>
              <p:nvPr/>
            </p:nvSpPr>
            <p:spPr bwMode="auto">
              <a:xfrm>
                <a:off x="4077494" y="1899920"/>
                <a:ext cx="495300" cy="495300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panose="020B0604020202020204"/>
                  <a:cs typeface="+mn-ea"/>
                  <a:sym typeface="+mn-lt"/>
                </a:endParaRPr>
              </a:p>
            </p:txBody>
          </p:sp>
        </p:grpSp>
      </p:grpSp>
      <p:sp>
        <p:nvSpPr>
          <p:cNvPr id="92" name="矩形 91"/>
          <p:cNvSpPr/>
          <p:nvPr/>
        </p:nvSpPr>
        <p:spPr>
          <a:xfrm>
            <a:off x="1222622" y="3191394"/>
            <a:ext cx="421761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</a:rPr>
              <a:t>制定相应的营销策略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1222375" y="3961765"/>
            <a:ext cx="4164965" cy="1290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</a:rPr>
              <a:t>其次，在企业不断发展中，应根据企业的发展方向和发展目标，制定相应的营销策略。例如，中国移动湖北分公司就采用了广告宣传和促销等营销手段，利用营销策略中的亮点吸引客户与企业建立长期的合作关系，从而有效地扩大企业的业务量和经营范围。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6508362" y="3191394"/>
            <a:ext cx="421761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</a:rPr>
              <a:t>制定相应的营销策略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99" name="矩形 98"/>
          <p:cNvSpPr/>
          <p:nvPr/>
        </p:nvSpPr>
        <p:spPr>
          <a:xfrm>
            <a:off x="6508115" y="3961765"/>
            <a:ext cx="4164965" cy="1290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</a:rPr>
              <a:t>其次，在企业不断发展中，应根据企业的发展方向和发展目标，制定相应的营销策略。例如，中国移动湖北分公司就采用了广告宣传和促销等营销手段，利用营销策略中的亮点吸引客户与企业建立长期的合作关系，从而有效地扩大企业的业务量和经营范围。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5333" y="491490"/>
            <a:ext cx="36000" cy="446405"/>
          </a:xfrm>
          <a:prstGeom prst="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肘形连接符 4"/>
          <p:cNvCxnSpPr>
            <a:stCxn id="9" idx="1"/>
            <a:endCxn id="10" idx="16"/>
          </p:cNvCxnSpPr>
          <p:nvPr/>
        </p:nvCxnSpPr>
        <p:spPr>
          <a:xfrm rot="10800000" flipV="1">
            <a:off x="2681605" y="1600200"/>
            <a:ext cx="2353310" cy="1538605"/>
          </a:xfrm>
          <a:prstGeom prst="bentConnector3">
            <a:avLst>
              <a:gd name="adj1" fmla="val 47167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034643" y="1338943"/>
            <a:ext cx="2122714" cy="522514"/>
          </a:xfrm>
          <a:prstGeom prst="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0" name="Freeform 153"/>
          <p:cNvSpPr>
            <a:spLocks noEditPoints="1"/>
          </p:cNvSpPr>
          <p:nvPr/>
        </p:nvSpPr>
        <p:spPr bwMode="auto">
          <a:xfrm>
            <a:off x="2110311" y="2788628"/>
            <a:ext cx="704419" cy="700768"/>
          </a:xfrm>
          <a:custGeom>
            <a:avLst/>
            <a:gdLst>
              <a:gd name="T0" fmla="*/ 43 w 85"/>
              <a:gd name="T1" fmla="*/ 0 h 84"/>
              <a:gd name="T2" fmla="*/ 73 w 85"/>
              <a:gd name="T3" fmla="*/ 12 h 84"/>
              <a:gd name="T4" fmla="*/ 85 w 85"/>
              <a:gd name="T5" fmla="*/ 42 h 84"/>
              <a:gd name="T6" fmla="*/ 73 w 85"/>
              <a:gd name="T7" fmla="*/ 72 h 84"/>
              <a:gd name="T8" fmla="*/ 43 w 85"/>
              <a:gd name="T9" fmla="*/ 84 h 84"/>
              <a:gd name="T10" fmla="*/ 13 w 85"/>
              <a:gd name="T11" fmla="*/ 72 h 84"/>
              <a:gd name="T12" fmla="*/ 0 w 85"/>
              <a:gd name="T13" fmla="*/ 42 h 84"/>
              <a:gd name="T14" fmla="*/ 13 w 85"/>
              <a:gd name="T15" fmla="*/ 12 h 84"/>
              <a:gd name="T16" fmla="*/ 43 w 85"/>
              <a:gd name="T17" fmla="*/ 0 h 84"/>
              <a:gd name="T18" fmla="*/ 62 w 85"/>
              <a:gd name="T19" fmla="*/ 23 h 84"/>
              <a:gd name="T20" fmla="*/ 43 w 85"/>
              <a:gd name="T21" fmla="*/ 15 h 84"/>
              <a:gd name="T22" fmla="*/ 24 w 85"/>
              <a:gd name="T23" fmla="*/ 23 h 84"/>
              <a:gd name="T24" fmla="*/ 16 w 85"/>
              <a:gd name="T25" fmla="*/ 42 h 84"/>
              <a:gd name="T26" fmla="*/ 24 w 85"/>
              <a:gd name="T27" fmla="*/ 61 h 84"/>
              <a:gd name="T28" fmla="*/ 43 w 85"/>
              <a:gd name="T29" fmla="*/ 69 h 84"/>
              <a:gd name="T30" fmla="*/ 62 w 85"/>
              <a:gd name="T31" fmla="*/ 61 h 84"/>
              <a:gd name="T32" fmla="*/ 69 w 85"/>
              <a:gd name="T33" fmla="*/ 42 h 84"/>
              <a:gd name="T34" fmla="*/ 62 w 85"/>
              <a:gd name="T35" fmla="*/ 23 h 84"/>
              <a:gd name="T36" fmla="*/ 35 w 85"/>
              <a:gd name="T37" fmla="*/ 23 h 84"/>
              <a:gd name="T38" fmla="*/ 22 w 85"/>
              <a:gd name="T39" fmla="*/ 36 h 84"/>
              <a:gd name="T40" fmla="*/ 44 w 85"/>
              <a:gd name="T41" fmla="*/ 31 h 84"/>
              <a:gd name="T42" fmla="*/ 35 w 85"/>
              <a:gd name="T43" fmla="*/ 23 h 84"/>
              <a:gd name="T44" fmla="*/ 22 w 85"/>
              <a:gd name="T45" fmla="*/ 39 h 84"/>
              <a:gd name="T46" fmla="*/ 28 w 85"/>
              <a:gd name="T47" fmla="*/ 57 h 84"/>
              <a:gd name="T48" fmla="*/ 34 w 85"/>
              <a:gd name="T49" fmla="*/ 36 h 84"/>
              <a:gd name="T50" fmla="*/ 22 w 85"/>
              <a:gd name="T51" fmla="*/ 39 h 84"/>
              <a:gd name="T52" fmla="*/ 30 w 85"/>
              <a:gd name="T53" fmla="*/ 59 h 84"/>
              <a:gd name="T54" fmla="*/ 48 w 85"/>
              <a:gd name="T55" fmla="*/ 63 h 84"/>
              <a:gd name="T56" fmla="*/ 34 w 85"/>
              <a:gd name="T57" fmla="*/ 47 h 84"/>
              <a:gd name="T58" fmla="*/ 30 w 85"/>
              <a:gd name="T59" fmla="*/ 59 h 84"/>
              <a:gd name="T60" fmla="*/ 51 w 85"/>
              <a:gd name="T61" fmla="*/ 61 h 84"/>
              <a:gd name="T62" fmla="*/ 63 w 85"/>
              <a:gd name="T63" fmla="*/ 48 h 84"/>
              <a:gd name="T64" fmla="*/ 42 w 85"/>
              <a:gd name="T65" fmla="*/ 53 h 84"/>
              <a:gd name="T66" fmla="*/ 51 w 85"/>
              <a:gd name="T67" fmla="*/ 61 h 84"/>
              <a:gd name="T68" fmla="*/ 64 w 85"/>
              <a:gd name="T69" fmla="*/ 45 h 84"/>
              <a:gd name="T70" fmla="*/ 58 w 85"/>
              <a:gd name="T71" fmla="*/ 27 h 84"/>
              <a:gd name="T72" fmla="*/ 52 w 85"/>
              <a:gd name="T73" fmla="*/ 48 h 84"/>
              <a:gd name="T74" fmla="*/ 64 w 85"/>
              <a:gd name="T75" fmla="*/ 45 h 84"/>
              <a:gd name="T76" fmla="*/ 55 w 85"/>
              <a:gd name="T77" fmla="*/ 25 h 84"/>
              <a:gd name="T78" fmla="*/ 38 w 85"/>
              <a:gd name="T79" fmla="*/ 22 h 84"/>
              <a:gd name="T80" fmla="*/ 53 w 85"/>
              <a:gd name="T81" fmla="*/ 36 h 84"/>
              <a:gd name="T82" fmla="*/ 55 w 85"/>
              <a:gd name="T83" fmla="*/ 25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85" h="84">
                <a:moveTo>
                  <a:pt x="43" y="0"/>
                </a:moveTo>
                <a:cubicBezTo>
                  <a:pt x="54" y="0"/>
                  <a:pt x="65" y="4"/>
                  <a:pt x="73" y="12"/>
                </a:cubicBezTo>
                <a:cubicBezTo>
                  <a:pt x="80" y="20"/>
                  <a:pt x="85" y="30"/>
                  <a:pt x="85" y="42"/>
                </a:cubicBezTo>
                <a:cubicBezTo>
                  <a:pt x="85" y="54"/>
                  <a:pt x="80" y="64"/>
                  <a:pt x="73" y="72"/>
                </a:cubicBezTo>
                <a:cubicBezTo>
                  <a:pt x="65" y="79"/>
                  <a:pt x="54" y="84"/>
                  <a:pt x="43" y="84"/>
                </a:cubicBezTo>
                <a:cubicBezTo>
                  <a:pt x="31" y="84"/>
                  <a:pt x="20" y="79"/>
                  <a:pt x="13" y="72"/>
                </a:cubicBezTo>
                <a:cubicBezTo>
                  <a:pt x="5" y="64"/>
                  <a:pt x="0" y="54"/>
                  <a:pt x="0" y="42"/>
                </a:cubicBezTo>
                <a:cubicBezTo>
                  <a:pt x="0" y="30"/>
                  <a:pt x="5" y="20"/>
                  <a:pt x="13" y="12"/>
                </a:cubicBezTo>
                <a:cubicBezTo>
                  <a:pt x="20" y="4"/>
                  <a:pt x="31" y="0"/>
                  <a:pt x="43" y="0"/>
                </a:cubicBezTo>
                <a:close/>
                <a:moveTo>
                  <a:pt x="62" y="23"/>
                </a:moveTo>
                <a:cubicBezTo>
                  <a:pt x="57" y="18"/>
                  <a:pt x="50" y="15"/>
                  <a:pt x="43" y="15"/>
                </a:cubicBezTo>
                <a:cubicBezTo>
                  <a:pt x="35" y="15"/>
                  <a:pt x="29" y="18"/>
                  <a:pt x="24" y="23"/>
                </a:cubicBezTo>
                <a:cubicBezTo>
                  <a:pt x="19" y="28"/>
                  <a:pt x="16" y="35"/>
                  <a:pt x="16" y="42"/>
                </a:cubicBezTo>
                <a:cubicBezTo>
                  <a:pt x="16" y="49"/>
                  <a:pt x="19" y="56"/>
                  <a:pt x="24" y="61"/>
                </a:cubicBezTo>
                <a:cubicBezTo>
                  <a:pt x="29" y="66"/>
                  <a:pt x="35" y="69"/>
                  <a:pt x="43" y="69"/>
                </a:cubicBezTo>
                <a:cubicBezTo>
                  <a:pt x="50" y="69"/>
                  <a:pt x="57" y="66"/>
                  <a:pt x="62" y="61"/>
                </a:cubicBezTo>
                <a:cubicBezTo>
                  <a:pt x="66" y="56"/>
                  <a:pt x="69" y="49"/>
                  <a:pt x="69" y="42"/>
                </a:cubicBezTo>
                <a:cubicBezTo>
                  <a:pt x="69" y="35"/>
                  <a:pt x="66" y="28"/>
                  <a:pt x="62" y="23"/>
                </a:cubicBezTo>
                <a:close/>
                <a:moveTo>
                  <a:pt x="35" y="23"/>
                </a:moveTo>
                <a:cubicBezTo>
                  <a:pt x="27" y="26"/>
                  <a:pt x="24" y="31"/>
                  <a:pt x="22" y="36"/>
                </a:cubicBezTo>
                <a:cubicBezTo>
                  <a:pt x="44" y="31"/>
                  <a:pt x="44" y="31"/>
                  <a:pt x="44" y="31"/>
                </a:cubicBezTo>
                <a:cubicBezTo>
                  <a:pt x="35" y="23"/>
                  <a:pt x="35" y="23"/>
                  <a:pt x="35" y="23"/>
                </a:cubicBezTo>
                <a:close/>
                <a:moveTo>
                  <a:pt x="22" y="39"/>
                </a:moveTo>
                <a:cubicBezTo>
                  <a:pt x="21" y="47"/>
                  <a:pt x="24" y="53"/>
                  <a:pt x="28" y="57"/>
                </a:cubicBezTo>
                <a:cubicBezTo>
                  <a:pt x="34" y="36"/>
                  <a:pt x="34" y="36"/>
                  <a:pt x="34" y="36"/>
                </a:cubicBezTo>
                <a:cubicBezTo>
                  <a:pt x="22" y="39"/>
                  <a:pt x="22" y="39"/>
                  <a:pt x="22" y="39"/>
                </a:cubicBezTo>
                <a:close/>
                <a:moveTo>
                  <a:pt x="30" y="59"/>
                </a:moveTo>
                <a:cubicBezTo>
                  <a:pt x="36" y="63"/>
                  <a:pt x="42" y="64"/>
                  <a:pt x="48" y="63"/>
                </a:cubicBezTo>
                <a:cubicBezTo>
                  <a:pt x="34" y="47"/>
                  <a:pt x="34" y="47"/>
                  <a:pt x="34" y="47"/>
                </a:cubicBezTo>
                <a:cubicBezTo>
                  <a:pt x="30" y="59"/>
                  <a:pt x="30" y="59"/>
                  <a:pt x="30" y="59"/>
                </a:cubicBezTo>
                <a:close/>
                <a:moveTo>
                  <a:pt x="51" y="61"/>
                </a:moveTo>
                <a:cubicBezTo>
                  <a:pt x="58" y="58"/>
                  <a:pt x="61" y="53"/>
                  <a:pt x="63" y="48"/>
                </a:cubicBezTo>
                <a:cubicBezTo>
                  <a:pt x="42" y="53"/>
                  <a:pt x="42" y="53"/>
                  <a:pt x="42" y="53"/>
                </a:cubicBezTo>
                <a:cubicBezTo>
                  <a:pt x="51" y="61"/>
                  <a:pt x="51" y="61"/>
                  <a:pt x="51" y="61"/>
                </a:cubicBezTo>
                <a:close/>
                <a:moveTo>
                  <a:pt x="64" y="45"/>
                </a:moveTo>
                <a:cubicBezTo>
                  <a:pt x="64" y="37"/>
                  <a:pt x="62" y="32"/>
                  <a:pt x="58" y="27"/>
                </a:cubicBezTo>
                <a:cubicBezTo>
                  <a:pt x="52" y="48"/>
                  <a:pt x="52" y="48"/>
                  <a:pt x="52" y="48"/>
                </a:cubicBezTo>
                <a:cubicBezTo>
                  <a:pt x="64" y="45"/>
                  <a:pt x="64" y="45"/>
                  <a:pt x="64" y="45"/>
                </a:cubicBezTo>
                <a:close/>
                <a:moveTo>
                  <a:pt x="55" y="25"/>
                </a:moveTo>
                <a:cubicBezTo>
                  <a:pt x="49" y="21"/>
                  <a:pt x="43" y="20"/>
                  <a:pt x="38" y="22"/>
                </a:cubicBezTo>
                <a:cubicBezTo>
                  <a:pt x="53" y="36"/>
                  <a:pt x="53" y="36"/>
                  <a:pt x="53" y="36"/>
                </a:cubicBezTo>
                <a:lnTo>
                  <a:pt x="55" y="25"/>
                </a:lnTo>
                <a:close/>
              </a:path>
            </a:pathLst>
          </a:custGeom>
          <a:solidFill>
            <a:srgbClr val="51B8A7"/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en-US" sz="1580">
              <a:solidFill>
                <a:prstClr val="black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1" name="Freeform 356"/>
          <p:cNvSpPr>
            <a:spLocks noEditPoints="1"/>
          </p:cNvSpPr>
          <p:nvPr/>
        </p:nvSpPr>
        <p:spPr bwMode="auto">
          <a:xfrm>
            <a:off x="4529748" y="2692400"/>
            <a:ext cx="504895" cy="795732"/>
          </a:xfrm>
          <a:custGeom>
            <a:avLst/>
            <a:gdLst>
              <a:gd name="T0" fmla="*/ 107 w 126"/>
              <a:gd name="T1" fmla="*/ 19 h 199"/>
              <a:gd name="T2" fmla="*/ 117 w 126"/>
              <a:gd name="T3" fmla="*/ 95 h 199"/>
              <a:gd name="T4" fmla="*/ 97 w 126"/>
              <a:gd name="T5" fmla="*/ 123 h 199"/>
              <a:gd name="T6" fmla="*/ 104 w 126"/>
              <a:gd name="T7" fmla="*/ 122 h 199"/>
              <a:gd name="T8" fmla="*/ 108 w 126"/>
              <a:gd name="T9" fmla="*/ 137 h 199"/>
              <a:gd name="T10" fmla="*/ 105 w 126"/>
              <a:gd name="T11" fmla="*/ 149 h 199"/>
              <a:gd name="T12" fmla="*/ 108 w 126"/>
              <a:gd name="T13" fmla="*/ 161 h 199"/>
              <a:gd name="T14" fmla="*/ 104 w 126"/>
              <a:gd name="T15" fmla="*/ 175 h 199"/>
              <a:gd name="T16" fmla="*/ 29 w 126"/>
              <a:gd name="T17" fmla="*/ 181 h 199"/>
              <a:gd name="T18" fmla="*/ 22 w 126"/>
              <a:gd name="T19" fmla="*/ 177 h 199"/>
              <a:gd name="T20" fmla="*/ 22 w 126"/>
              <a:gd name="T21" fmla="*/ 156 h 199"/>
              <a:gd name="T22" fmla="*/ 22 w 126"/>
              <a:gd name="T23" fmla="*/ 153 h 199"/>
              <a:gd name="T24" fmla="*/ 22 w 126"/>
              <a:gd name="T25" fmla="*/ 132 h 199"/>
              <a:gd name="T26" fmla="*/ 28 w 126"/>
              <a:gd name="T27" fmla="*/ 129 h 199"/>
              <a:gd name="T28" fmla="*/ 31 w 126"/>
              <a:gd name="T29" fmla="*/ 117 h 199"/>
              <a:gd name="T30" fmla="*/ 0 w 126"/>
              <a:gd name="T31" fmla="*/ 63 h 199"/>
              <a:gd name="T32" fmla="*/ 63 w 126"/>
              <a:gd name="T33" fmla="*/ 0 h 199"/>
              <a:gd name="T34" fmla="*/ 52 w 126"/>
              <a:gd name="T35" fmla="*/ 76 h 199"/>
              <a:gd name="T36" fmla="*/ 57 w 126"/>
              <a:gd name="T37" fmla="*/ 73 h 199"/>
              <a:gd name="T38" fmla="*/ 63 w 126"/>
              <a:gd name="T39" fmla="*/ 76 h 199"/>
              <a:gd name="T40" fmla="*/ 68 w 126"/>
              <a:gd name="T41" fmla="*/ 73 h 199"/>
              <a:gd name="T42" fmla="*/ 74 w 126"/>
              <a:gd name="T43" fmla="*/ 76 h 199"/>
              <a:gd name="T44" fmla="*/ 81 w 126"/>
              <a:gd name="T45" fmla="*/ 71 h 199"/>
              <a:gd name="T46" fmla="*/ 73 w 126"/>
              <a:gd name="T47" fmla="*/ 96 h 199"/>
              <a:gd name="T48" fmla="*/ 84 w 126"/>
              <a:gd name="T49" fmla="*/ 124 h 199"/>
              <a:gd name="T50" fmla="*/ 84 w 126"/>
              <a:gd name="T51" fmla="*/ 109 h 199"/>
              <a:gd name="T52" fmla="*/ 106 w 126"/>
              <a:gd name="T53" fmla="*/ 88 h 199"/>
              <a:gd name="T54" fmla="*/ 98 w 126"/>
              <a:gd name="T55" fmla="*/ 28 h 199"/>
              <a:gd name="T56" fmla="*/ 28 w 126"/>
              <a:gd name="T57" fmla="*/ 28 h 199"/>
              <a:gd name="T58" fmla="*/ 20 w 126"/>
              <a:gd name="T59" fmla="*/ 89 h 199"/>
              <a:gd name="T60" fmla="*/ 44 w 126"/>
              <a:gd name="T61" fmla="*/ 109 h 199"/>
              <a:gd name="T62" fmla="*/ 44 w 126"/>
              <a:gd name="T63" fmla="*/ 125 h 199"/>
              <a:gd name="T64" fmla="*/ 55 w 126"/>
              <a:gd name="T65" fmla="*/ 96 h 199"/>
              <a:gd name="T66" fmla="*/ 47 w 126"/>
              <a:gd name="T67" fmla="*/ 71 h 199"/>
              <a:gd name="T68" fmla="*/ 76 w 126"/>
              <a:gd name="T69" fmla="*/ 79 h 199"/>
              <a:gd name="T70" fmla="*/ 68 w 126"/>
              <a:gd name="T71" fmla="*/ 78 h 199"/>
              <a:gd name="T72" fmla="*/ 57 w 126"/>
              <a:gd name="T73" fmla="*/ 78 h 199"/>
              <a:gd name="T74" fmla="*/ 52 w 126"/>
              <a:gd name="T75" fmla="*/ 79 h 199"/>
              <a:gd name="T76" fmla="*/ 61 w 126"/>
              <a:gd name="T77" fmla="*/ 94 h 199"/>
              <a:gd name="T78" fmla="*/ 61 w 126"/>
              <a:gd name="T79" fmla="*/ 125 h 199"/>
              <a:gd name="T80" fmla="*/ 66 w 126"/>
              <a:gd name="T81" fmla="*/ 95 h 199"/>
              <a:gd name="T82" fmla="*/ 67 w 126"/>
              <a:gd name="T83" fmla="*/ 93 h 199"/>
              <a:gd name="T84" fmla="*/ 82 w 126"/>
              <a:gd name="T85" fmla="*/ 180 h 199"/>
              <a:gd name="T86" fmla="*/ 64 w 126"/>
              <a:gd name="T87" fmla="*/ 199 h 199"/>
              <a:gd name="T88" fmla="*/ 82 w 126"/>
              <a:gd name="T89" fmla="*/ 180 h 199"/>
              <a:gd name="T90" fmla="*/ 33 w 126"/>
              <a:gd name="T91" fmla="*/ 165 h 199"/>
              <a:gd name="T92" fmla="*/ 33 w 126"/>
              <a:gd name="T93" fmla="*/ 168 h 199"/>
              <a:gd name="T94" fmla="*/ 95 w 126"/>
              <a:gd name="T95" fmla="*/ 161 h 199"/>
              <a:gd name="T96" fmla="*/ 95 w 126"/>
              <a:gd name="T97" fmla="*/ 136 h 199"/>
              <a:gd name="T98" fmla="*/ 33 w 126"/>
              <a:gd name="T99" fmla="*/ 143 h 199"/>
              <a:gd name="T100" fmla="*/ 95 w 126"/>
              <a:gd name="T101" fmla="*/ 139 h 199"/>
              <a:gd name="T102" fmla="*/ 95 w 126"/>
              <a:gd name="T103" fmla="*/ 136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5" h="199">
                <a:moveTo>
                  <a:pt x="63" y="0"/>
                </a:moveTo>
                <a:cubicBezTo>
                  <a:pt x="80" y="0"/>
                  <a:pt x="96" y="7"/>
                  <a:pt x="107" y="19"/>
                </a:cubicBezTo>
                <a:cubicBezTo>
                  <a:pt x="119" y="30"/>
                  <a:pt x="126" y="46"/>
                  <a:pt x="126" y="63"/>
                </a:cubicBezTo>
                <a:cubicBezTo>
                  <a:pt x="126" y="75"/>
                  <a:pt x="123" y="86"/>
                  <a:pt x="117" y="95"/>
                </a:cubicBezTo>
                <a:cubicBezTo>
                  <a:pt x="112" y="104"/>
                  <a:pt x="105" y="111"/>
                  <a:pt x="97" y="116"/>
                </a:cubicBezTo>
                <a:cubicBezTo>
                  <a:pt x="97" y="123"/>
                  <a:pt x="97" y="123"/>
                  <a:pt x="97" y="123"/>
                </a:cubicBezTo>
                <a:cubicBezTo>
                  <a:pt x="99" y="122"/>
                  <a:pt x="99" y="122"/>
                  <a:pt x="99" y="122"/>
                </a:cubicBezTo>
                <a:cubicBezTo>
                  <a:pt x="104" y="122"/>
                  <a:pt x="104" y="122"/>
                  <a:pt x="104" y="122"/>
                </a:cubicBezTo>
                <a:cubicBezTo>
                  <a:pt x="106" y="126"/>
                  <a:pt x="106" y="126"/>
                  <a:pt x="106" y="126"/>
                </a:cubicBezTo>
                <a:cubicBezTo>
                  <a:pt x="107" y="130"/>
                  <a:pt x="108" y="134"/>
                  <a:pt x="108" y="137"/>
                </a:cubicBezTo>
                <a:cubicBezTo>
                  <a:pt x="108" y="141"/>
                  <a:pt x="107" y="144"/>
                  <a:pt x="106" y="148"/>
                </a:cubicBezTo>
                <a:cubicBezTo>
                  <a:pt x="105" y="149"/>
                  <a:pt x="105" y="149"/>
                  <a:pt x="105" y="149"/>
                </a:cubicBezTo>
                <a:cubicBezTo>
                  <a:pt x="106" y="150"/>
                  <a:pt x="106" y="150"/>
                  <a:pt x="106" y="150"/>
                </a:cubicBezTo>
                <a:cubicBezTo>
                  <a:pt x="107" y="154"/>
                  <a:pt x="108" y="157"/>
                  <a:pt x="108" y="161"/>
                </a:cubicBezTo>
                <a:cubicBezTo>
                  <a:pt x="108" y="164"/>
                  <a:pt x="107" y="168"/>
                  <a:pt x="106" y="171"/>
                </a:cubicBezTo>
                <a:cubicBezTo>
                  <a:pt x="104" y="175"/>
                  <a:pt x="104" y="175"/>
                  <a:pt x="104" y="175"/>
                </a:cubicBezTo>
                <a:cubicBezTo>
                  <a:pt x="100" y="175"/>
                  <a:pt x="100" y="175"/>
                  <a:pt x="100" y="175"/>
                </a:cubicBezTo>
                <a:cubicBezTo>
                  <a:pt x="29" y="181"/>
                  <a:pt x="29" y="181"/>
                  <a:pt x="29" y="181"/>
                </a:cubicBezTo>
                <a:cubicBezTo>
                  <a:pt x="24" y="182"/>
                  <a:pt x="24" y="182"/>
                  <a:pt x="24" y="182"/>
                </a:cubicBezTo>
                <a:cubicBezTo>
                  <a:pt x="22" y="177"/>
                  <a:pt x="22" y="177"/>
                  <a:pt x="22" y="177"/>
                </a:cubicBezTo>
                <a:cubicBezTo>
                  <a:pt x="21" y="174"/>
                  <a:pt x="20" y="171"/>
                  <a:pt x="20" y="167"/>
                </a:cubicBezTo>
                <a:cubicBezTo>
                  <a:pt x="20" y="164"/>
                  <a:pt x="21" y="160"/>
                  <a:pt x="22" y="156"/>
                </a:cubicBezTo>
                <a:cubicBezTo>
                  <a:pt x="23" y="155"/>
                  <a:pt x="23" y="155"/>
                  <a:pt x="23" y="155"/>
                </a:cubicBezTo>
                <a:cubicBezTo>
                  <a:pt x="22" y="153"/>
                  <a:pt x="22" y="153"/>
                  <a:pt x="22" y="153"/>
                </a:cubicBezTo>
                <a:cubicBezTo>
                  <a:pt x="21" y="150"/>
                  <a:pt x="20" y="147"/>
                  <a:pt x="20" y="144"/>
                </a:cubicBezTo>
                <a:cubicBezTo>
                  <a:pt x="20" y="140"/>
                  <a:pt x="21" y="136"/>
                  <a:pt x="22" y="132"/>
                </a:cubicBezTo>
                <a:cubicBezTo>
                  <a:pt x="24" y="129"/>
                  <a:pt x="24" y="129"/>
                  <a:pt x="24" y="129"/>
                </a:cubicBezTo>
                <a:cubicBezTo>
                  <a:pt x="28" y="129"/>
                  <a:pt x="28" y="129"/>
                  <a:pt x="28" y="129"/>
                </a:cubicBezTo>
                <a:cubicBezTo>
                  <a:pt x="31" y="129"/>
                  <a:pt x="31" y="129"/>
                  <a:pt x="31" y="129"/>
                </a:cubicBezTo>
                <a:cubicBezTo>
                  <a:pt x="31" y="117"/>
                  <a:pt x="31" y="117"/>
                  <a:pt x="31" y="117"/>
                </a:cubicBezTo>
                <a:cubicBezTo>
                  <a:pt x="22" y="112"/>
                  <a:pt x="15" y="104"/>
                  <a:pt x="9" y="96"/>
                </a:cubicBezTo>
                <a:cubicBezTo>
                  <a:pt x="3" y="86"/>
                  <a:pt x="0" y="75"/>
                  <a:pt x="0" y="63"/>
                </a:cubicBezTo>
                <a:cubicBezTo>
                  <a:pt x="0" y="46"/>
                  <a:pt x="7" y="30"/>
                  <a:pt x="19" y="19"/>
                </a:cubicBezTo>
                <a:cubicBezTo>
                  <a:pt x="30" y="7"/>
                  <a:pt x="46" y="0"/>
                  <a:pt x="63" y="0"/>
                </a:cubicBezTo>
                <a:close/>
                <a:moveTo>
                  <a:pt x="49" y="75"/>
                </a:moveTo>
                <a:cubicBezTo>
                  <a:pt x="50" y="76"/>
                  <a:pt x="51" y="76"/>
                  <a:pt x="52" y="76"/>
                </a:cubicBezTo>
                <a:cubicBezTo>
                  <a:pt x="54" y="76"/>
                  <a:pt x="55" y="75"/>
                  <a:pt x="56" y="74"/>
                </a:cubicBezTo>
                <a:cubicBezTo>
                  <a:pt x="57" y="73"/>
                  <a:pt x="57" y="73"/>
                  <a:pt x="57" y="73"/>
                </a:cubicBezTo>
                <a:cubicBezTo>
                  <a:pt x="58" y="74"/>
                  <a:pt x="58" y="74"/>
                  <a:pt x="58" y="74"/>
                </a:cubicBezTo>
                <a:cubicBezTo>
                  <a:pt x="60" y="76"/>
                  <a:pt x="61" y="76"/>
                  <a:pt x="63" y="76"/>
                </a:cubicBezTo>
                <a:cubicBezTo>
                  <a:pt x="64" y="76"/>
                  <a:pt x="65" y="76"/>
                  <a:pt x="67" y="74"/>
                </a:cubicBezTo>
                <a:cubicBezTo>
                  <a:pt x="68" y="73"/>
                  <a:pt x="68" y="73"/>
                  <a:pt x="68" y="73"/>
                </a:cubicBezTo>
                <a:cubicBezTo>
                  <a:pt x="69" y="74"/>
                  <a:pt x="69" y="74"/>
                  <a:pt x="69" y="74"/>
                </a:cubicBezTo>
                <a:cubicBezTo>
                  <a:pt x="71" y="76"/>
                  <a:pt x="72" y="76"/>
                  <a:pt x="74" y="76"/>
                </a:cubicBezTo>
                <a:cubicBezTo>
                  <a:pt x="76" y="76"/>
                  <a:pt x="77" y="75"/>
                  <a:pt x="79" y="75"/>
                </a:cubicBezTo>
                <a:cubicBezTo>
                  <a:pt x="81" y="71"/>
                  <a:pt x="81" y="71"/>
                  <a:pt x="81" y="71"/>
                </a:cubicBezTo>
                <a:cubicBezTo>
                  <a:pt x="87" y="74"/>
                  <a:pt x="87" y="74"/>
                  <a:pt x="87" y="74"/>
                </a:cubicBezTo>
                <a:cubicBezTo>
                  <a:pt x="73" y="96"/>
                  <a:pt x="73" y="96"/>
                  <a:pt x="73" y="96"/>
                </a:cubicBezTo>
                <a:cubicBezTo>
                  <a:pt x="73" y="125"/>
                  <a:pt x="73" y="125"/>
                  <a:pt x="73" y="125"/>
                </a:cubicBezTo>
                <a:cubicBezTo>
                  <a:pt x="84" y="124"/>
                  <a:pt x="84" y="124"/>
                  <a:pt x="84" y="124"/>
                </a:cubicBezTo>
                <a:cubicBezTo>
                  <a:pt x="84" y="112"/>
                  <a:pt x="84" y="112"/>
                  <a:pt x="84" y="112"/>
                </a:cubicBezTo>
                <a:cubicBezTo>
                  <a:pt x="84" y="109"/>
                  <a:pt x="84" y="109"/>
                  <a:pt x="84" y="109"/>
                </a:cubicBezTo>
                <a:cubicBezTo>
                  <a:pt x="87" y="107"/>
                  <a:pt x="87" y="107"/>
                  <a:pt x="87" y="107"/>
                </a:cubicBezTo>
                <a:cubicBezTo>
                  <a:pt x="95" y="102"/>
                  <a:pt x="101" y="96"/>
                  <a:pt x="106" y="88"/>
                </a:cubicBezTo>
                <a:cubicBezTo>
                  <a:pt x="110" y="81"/>
                  <a:pt x="113" y="72"/>
                  <a:pt x="113" y="63"/>
                </a:cubicBezTo>
                <a:cubicBezTo>
                  <a:pt x="113" y="49"/>
                  <a:pt x="107" y="37"/>
                  <a:pt x="98" y="28"/>
                </a:cubicBezTo>
                <a:cubicBezTo>
                  <a:pt x="89" y="19"/>
                  <a:pt x="77" y="13"/>
                  <a:pt x="63" y="13"/>
                </a:cubicBezTo>
                <a:cubicBezTo>
                  <a:pt x="49" y="13"/>
                  <a:pt x="37" y="19"/>
                  <a:pt x="28" y="28"/>
                </a:cubicBezTo>
                <a:cubicBezTo>
                  <a:pt x="19" y="37"/>
                  <a:pt x="13" y="49"/>
                  <a:pt x="13" y="63"/>
                </a:cubicBezTo>
                <a:cubicBezTo>
                  <a:pt x="13" y="73"/>
                  <a:pt x="16" y="81"/>
                  <a:pt x="20" y="89"/>
                </a:cubicBezTo>
                <a:cubicBezTo>
                  <a:pt x="25" y="97"/>
                  <a:pt x="32" y="103"/>
                  <a:pt x="40" y="107"/>
                </a:cubicBezTo>
                <a:cubicBezTo>
                  <a:pt x="44" y="109"/>
                  <a:pt x="44" y="109"/>
                  <a:pt x="44" y="109"/>
                </a:cubicBezTo>
                <a:cubicBezTo>
                  <a:pt x="44" y="113"/>
                  <a:pt x="44" y="113"/>
                  <a:pt x="44" y="113"/>
                </a:cubicBezTo>
                <a:cubicBezTo>
                  <a:pt x="44" y="125"/>
                  <a:pt x="44" y="125"/>
                  <a:pt x="44" y="125"/>
                </a:cubicBezTo>
                <a:cubicBezTo>
                  <a:pt x="55" y="125"/>
                  <a:pt x="55" y="125"/>
                  <a:pt x="55" y="125"/>
                </a:cubicBezTo>
                <a:cubicBezTo>
                  <a:pt x="55" y="96"/>
                  <a:pt x="55" y="96"/>
                  <a:pt x="55" y="96"/>
                </a:cubicBezTo>
                <a:cubicBezTo>
                  <a:pt x="41" y="74"/>
                  <a:pt x="41" y="74"/>
                  <a:pt x="41" y="74"/>
                </a:cubicBezTo>
                <a:cubicBezTo>
                  <a:pt x="47" y="71"/>
                  <a:pt x="47" y="71"/>
                  <a:pt x="47" y="71"/>
                </a:cubicBezTo>
                <a:cubicBezTo>
                  <a:pt x="49" y="75"/>
                  <a:pt x="49" y="75"/>
                  <a:pt x="49" y="75"/>
                </a:cubicBezTo>
                <a:close/>
                <a:moveTo>
                  <a:pt x="76" y="79"/>
                </a:moveTo>
                <a:cubicBezTo>
                  <a:pt x="75" y="79"/>
                  <a:pt x="75" y="79"/>
                  <a:pt x="74" y="79"/>
                </a:cubicBezTo>
                <a:cubicBezTo>
                  <a:pt x="72" y="80"/>
                  <a:pt x="70" y="79"/>
                  <a:pt x="68" y="78"/>
                </a:cubicBezTo>
                <a:cubicBezTo>
                  <a:pt x="66" y="79"/>
                  <a:pt x="65" y="80"/>
                  <a:pt x="63" y="80"/>
                </a:cubicBezTo>
                <a:cubicBezTo>
                  <a:pt x="61" y="80"/>
                  <a:pt x="59" y="79"/>
                  <a:pt x="57" y="78"/>
                </a:cubicBezTo>
                <a:cubicBezTo>
                  <a:pt x="56" y="79"/>
                  <a:pt x="54" y="79"/>
                  <a:pt x="52" y="79"/>
                </a:cubicBezTo>
                <a:cubicBezTo>
                  <a:pt x="52" y="79"/>
                  <a:pt x="52" y="79"/>
                  <a:pt x="52" y="79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4"/>
                  <a:pt x="61" y="94"/>
                  <a:pt x="61" y="94"/>
                </a:cubicBezTo>
                <a:cubicBezTo>
                  <a:pt x="61" y="95"/>
                  <a:pt x="61" y="95"/>
                  <a:pt x="61" y="95"/>
                </a:cubicBezTo>
                <a:cubicBezTo>
                  <a:pt x="61" y="125"/>
                  <a:pt x="61" y="125"/>
                  <a:pt x="61" y="125"/>
                </a:cubicBezTo>
                <a:cubicBezTo>
                  <a:pt x="66" y="125"/>
                  <a:pt x="66" y="125"/>
                  <a:pt x="66" y="125"/>
                </a:cubicBezTo>
                <a:cubicBezTo>
                  <a:pt x="66" y="95"/>
                  <a:pt x="66" y="95"/>
                  <a:pt x="66" y="95"/>
                </a:cubicBezTo>
                <a:cubicBezTo>
                  <a:pt x="66" y="94"/>
                  <a:pt x="66" y="94"/>
                  <a:pt x="66" y="94"/>
                </a:cubicBezTo>
                <a:cubicBezTo>
                  <a:pt x="67" y="93"/>
                  <a:pt x="67" y="93"/>
                  <a:pt x="67" y="93"/>
                </a:cubicBezTo>
                <a:cubicBezTo>
                  <a:pt x="76" y="79"/>
                  <a:pt x="76" y="79"/>
                  <a:pt x="76" y="79"/>
                </a:cubicBezTo>
                <a:close/>
                <a:moveTo>
                  <a:pt x="82" y="180"/>
                </a:moveTo>
                <a:cubicBezTo>
                  <a:pt x="46" y="184"/>
                  <a:pt x="46" y="184"/>
                  <a:pt x="46" y="184"/>
                </a:cubicBezTo>
                <a:cubicBezTo>
                  <a:pt x="47" y="192"/>
                  <a:pt x="54" y="199"/>
                  <a:pt x="64" y="199"/>
                </a:cubicBezTo>
                <a:cubicBezTo>
                  <a:pt x="74" y="199"/>
                  <a:pt x="82" y="191"/>
                  <a:pt x="82" y="181"/>
                </a:cubicBezTo>
                <a:cubicBezTo>
                  <a:pt x="82" y="181"/>
                  <a:pt x="82" y="181"/>
                  <a:pt x="82" y="180"/>
                </a:cubicBezTo>
                <a:close/>
                <a:moveTo>
                  <a:pt x="95" y="159"/>
                </a:moveTo>
                <a:cubicBezTo>
                  <a:pt x="33" y="165"/>
                  <a:pt x="33" y="165"/>
                  <a:pt x="33" y="165"/>
                </a:cubicBezTo>
                <a:cubicBezTo>
                  <a:pt x="33" y="166"/>
                  <a:pt x="33" y="166"/>
                  <a:pt x="33" y="167"/>
                </a:cubicBezTo>
                <a:cubicBezTo>
                  <a:pt x="33" y="167"/>
                  <a:pt x="33" y="167"/>
                  <a:pt x="33" y="168"/>
                </a:cubicBezTo>
                <a:cubicBezTo>
                  <a:pt x="95" y="162"/>
                  <a:pt x="95" y="162"/>
                  <a:pt x="95" y="162"/>
                </a:cubicBezTo>
                <a:cubicBezTo>
                  <a:pt x="95" y="162"/>
                  <a:pt x="95" y="161"/>
                  <a:pt x="95" y="161"/>
                </a:cubicBezTo>
                <a:cubicBezTo>
                  <a:pt x="95" y="160"/>
                  <a:pt x="95" y="160"/>
                  <a:pt x="95" y="159"/>
                </a:cubicBezTo>
                <a:close/>
                <a:moveTo>
                  <a:pt x="95" y="136"/>
                </a:moveTo>
                <a:cubicBezTo>
                  <a:pt x="33" y="141"/>
                  <a:pt x="33" y="141"/>
                  <a:pt x="33" y="141"/>
                </a:cubicBezTo>
                <a:cubicBezTo>
                  <a:pt x="33" y="142"/>
                  <a:pt x="33" y="143"/>
                  <a:pt x="33" y="143"/>
                </a:cubicBezTo>
                <a:cubicBezTo>
                  <a:pt x="33" y="144"/>
                  <a:pt x="33" y="144"/>
                  <a:pt x="33" y="144"/>
                </a:cubicBezTo>
                <a:cubicBezTo>
                  <a:pt x="95" y="139"/>
                  <a:pt x="95" y="139"/>
                  <a:pt x="95" y="139"/>
                </a:cubicBezTo>
                <a:cubicBezTo>
                  <a:pt x="95" y="138"/>
                  <a:pt x="95" y="138"/>
                  <a:pt x="95" y="137"/>
                </a:cubicBezTo>
                <a:cubicBezTo>
                  <a:pt x="95" y="137"/>
                  <a:pt x="95" y="136"/>
                  <a:pt x="95" y="13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lIns="80296" tIns="40148" rIns="80296" bIns="40148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en-US" sz="1580">
              <a:solidFill>
                <a:srgbClr val="82B347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12" name="KSO_Shape"/>
          <p:cNvSpPr/>
          <p:nvPr/>
        </p:nvSpPr>
        <p:spPr>
          <a:xfrm>
            <a:off x="6749661" y="2768600"/>
            <a:ext cx="727242" cy="740824"/>
          </a:xfrm>
          <a:custGeom>
            <a:avLst/>
            <a:gdLst>
              <a:gd name="connsiteX0" fmla="*/ 150612 w 405200"/>
              <a:gd name="connsiteY0" fmla="*/ 52389 h 413075"/>
              <a:gd name="connsiteX1" fmla="*/ 52389 w 405200"/>
              <a:gd name="connsiteY1" fmla="*/ 150612 h 413075"/>
              <a:gd name="connsiteX2" fmla="*/ 150612 w 405200"/>
              <a:gd name="connsiteY2" fmla="*/ 248836 h 413075"/>
              <a:gd name="connsiteX3" fmla="*/ 248836 w 405200"/>
              <a:gd name="connsiteY3" fmla="*/ 150612 h 413075"/>
              <a:gd name="connsiteX4" fmla="*/ 150612 w 405200"/>
              <a:gd name="connsiteY4" fmla="*/ 52389 h 413075"/>
              <a:gd name="connsiteX5" fmla="*/ 150612 w 405200"/>
              <a:gd name="connsiteY5" fmla="*/ 0 h 413075"/>
              <a:gd name="connsiteX6" fmla="*/ 301225 w 405200"/>
              <a:gd name="connsiteY6" fmla="*/ 150612 h 413075"/>
              <a:gd name="connsiteX7" fmla="*/ 276789 w 405200"/>
              <a:gd name="connsiteY7" fmla="*/ 232452 h 413075"/>
              <a:gd name="connsiteX8" fmla="*/ 279486 w 405200"/>
              <a:gd name="connsiteY8" fmla="*/ 234307 h 413075"/>
              <a:gd name="connsiteX9" fmla="*/ 395404 w 405200"/>
              <a:gd name="connsiteY9" fmla="*/ 354065 h 413075"/>
              <a:gd name="connsiteX10" fmla="*/ 394603 w 405200"/>
              <a:gd name="connsiteY10" fmla="*/ 403280 h 413075"/>
              <a:gd name="connsiteX11" fmla="*/ 345389 w 405200"/>
              <a:gd name="connsiteY11" fmla="*/ 402478 h 413075"/>
              <a:gd name="connsiteX12" fmla="*/ 229470 w 405200"/>
              <a:gd name="connsiteY12" fmla="*/ 282720 h 413075"/>
              <a:gd name="connsiteX13" fmla="*/ 227420 w 405200"/>
              <a:gd name="connsiteY13" fmla="*/ 279520 h 413075"/>
              <a:gd name="connsiteX14" fmla="*/ 150612 w 405200"/>
              <a:gd name="connsiteY14" fmla="*/ 301225 h 413075"/>
              <a:gd name="connsiteX15" fmla="*/ 0 w 405200"/>
              <a:gd name="connsiteY15" fmla="*/ 150612 h 413075"/>
              <a:gd name="connsiteX16" fmla="*/ 150612 w 405200"/>
              <a:gd name="connsiteY16" fmla="*/ 0 h 41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5200" h="413075">
                <a:moveTo>
                  <a:pt x="150612" y="52389"/>
                </a:moveTo>
                <a:cubicBezTo>
                  <a:pt x="96365" y="52389"/>
                  <a:pt x="52389" y="96365"/>
                  <a:pt x="52389" y="150612"/>
                </a:cubicBezTo>
                <a:cubicBezTo>
                  <a:pt x="52389" y="204860"/>
                  <a:pt x="96365" y="248836"/>
                  <a:pt x="150612" y="248836"/>
                </a:cubicBezTo>
                <a:cubicBezTo>
                  <a:pt x="204860" y="248836"/>
                  <a:pt x="248836" y="204860"/>
                  <a:pt x="248836" y="150612"/>
                </a:cubicBezTo>
                <a:cubicBezTo>
                  <a:pt x="248836" y="96365"/>
                  <a:pt x="204860" y="52389"/>
                  <a:pt x="150612" y="52389"/>
                </a:cubicBezTo>
                <a:close/>
                <a:moveTo>
                  <a:pt x="150612" y="0"/>
                </a:moveTo>
                <a:cubicBezTo>
                  <a:pt x="233793" y="0"/>
                  <a:pt x="301225" y="67431"/>
                  <a:pt x="301225" y="150612"/>
                </a:cubicBezTo>
                <a:cubicBezTo>
                  <a:pt x="301225" y="180842"/>
                  <a:pt x="292319" y="208992"/>
                  <a:pt x="276789" y="232452"/>
                </a:cubicBezTo>
                <a:cubicBezTo>
                  <a:pt x="277931" y="232774"/>
                  <a:pt x="278722" y="233519"/>
                  <a:pt x="279486" y="234307"/>
                </a:cubicBezTo>
                <a:lnTo>
                  <a:pt x="395404" y="354065"/>
                </a:lnTo>
                <a:cubicBezTo>
                  <a:pt x="408773" y="367877"/>
                  <a:pt x="408414" y="389911"/>
                  <a:pt x="394603" y="403280"/>
                </a:cubicBezTo>
                <a:cubicBezTo>
                  <a:pt x="380791" y="416648"/>
                  <a:pt x="358757" y="416289"/>
                  <a:pt x="345389" y="402478"/>
                </a:cubicBezTo>
                <a:lnTo>
                  <a:pt x="229470" y="282720"/>
                </a:lnTo>
                <a:lnTo>
                  <a:pt x="227420" y="279520"/>
                </a:lnTo>
                <a:cubicBezTo>
                  <a:pt x="205163" y="293486"/>
                  <a:pt x="178791" y="301225"/>
                  <a:pt x="150612" y="301225"/>
                </a:cubicBezTo>
                <a:cubicBezTo>
                  <a:pt x="67431" y="301225"/>
                  <a:pt x="0" y="233793"/>
                  <a:pt x="0" y="150612"/>
                </a:cubicBezTo>
                <a:cubicBezTo>
                  <a:pt x="0" y="67431"/>
                  <a:pt x="67431" y="0"/>
                  <a:pt x="150612" y="0"/>
                </a:cubicBezTo>
                <a:close/>
              </a:path>
            </a:pathLst>
          </a:cu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zh-CN" altLang="en-US" sz="158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Freeform 26"/>
          <p:cNvSpPr>
            <a:spLocks noEditPoints="1"/>
          </p:cNvSpPr>
          <p:nvPr/>
        </p:nvSpPr>
        <p:spPr bwMode="auto">
          <a:xfrm>
            <a:off x="9191921" y="2750528"/>
            <a:ext cx="632479" cy="730821"/>
          </a:xfrm>
          <a:custGeom>
            <a:avLst/>
            <a:gdLst>
              <a:gd name="T0" fmla="*/ 1137 w 1137"/>
              <a:gd name="T1" fmla="*/ 1189 h 1313"/>
              <a:gd name="T2" fmla="*/ 802 w 1137"/>
              <a:gd name="T3" fmla="*/ 777 h 1313"/>
              <a:gd name="T4" fmla="*/ 655 w 1137"/>
              <a:gd name="T5" fmla="*/ 1245 h 1313"/>
              <a:gd name="T6" fmla="*/ 608 w 1137"/>
              <a:gd name="T7" fmla="*/ 958 h 1313"/>
              <a:gd name="T8" fmla="*/ 529 w 1137"/>
              <a:gd name="T9" fmla="*/ 958 h 1313"/>
              <a:gd name="T10" fmla="*/ 482 w 1137"/>
              <a:gd name="T11" fmla="*/ 1245 h 1313"/>
              <a:gd name="T12" fmla="*/ 335 w 1137"/>
              <a:gd name="T13" fmla="*/ 777 h 1313"/>
              <a:gd name="T14" fmla="*/ 0 w 1137"/>
              <a:gd name="T15" fmla="*/ 1189 h 1313"/>
              <a:gd name="T16" fmla="*/ 0 w 1137"/>
              <a:gd name="T17" fmla="*/ 1195 h 1313"/>
              <a:gd name="T18" fmla="*/ 0 w 1137"/>
              <a:gd name="T19" fmla="*/ 1198 h 1313"/>
              <a:gd name="T20" fmla="*/ 568 w 1137"/>
              <a:gd name="T21" fmla="*/ 1302 h 1313"/>
              <a:gd name="T22" fmla="*/ 1137 w 1137"/>
              <a:gd name="T23" fmla="*/ 1198 h 1313"/>
              <a:gd name="T24" fmla="*/ 1137 w 1137"/>
              <a:gd name="T25" fmla="*/ 1195 h 1313"/>
              <a:gd name="T26" fmla="*/ 1137 w 1137"/>
              <a:gd name="T27" fmla="*/ 1189 h 1313"/>
              <a:gd name="T28" fmla="*/ 598 w 1137"/>
              <a:gd name="T29" fmla="*/ 814 h 1313"/>
              <a:gd name="T30" fmla="*/ 539 w 1137"/>
              <a:gd name="T31" fmla="*/ 814 h 1313"/>
              <a:gd name="T32" fmla="*/ 523 w 1137"/>
              <a:gd name="T33" fmla="*/ 821 h 1313"/>
              <a:gd name="T34" fmla="*/ 500 w 1137"/>
              <a:gd name="T35" fmla="*/ 843 h 1313"/>
              <a:gd name="T36" fmla="*/ 496 w 1137"/>
              <a:gd name="T37" fmla="*/ 871 h 1313"/>
              <a:gd name="T38" fmla="*/ 525 w 1137"/>
              <a:gd name="T39" fmla="*/ 919 h 1313"/>
              <a:gd name="T40" fmla="*/ 544 w 1137"/>
              <a:gd name="T41" fmla="*/ 930 h 1313"/>
              <a:gd name="T42" fmla="*/ 593 w 1137"/>
              <a:gd name="T43" fmla="*/ 930 h 1313"/>
              <a:gd name="T44" fmla="*/ 612 w 1137"/>
              <a:gd name="T45" fmla="*/ 919 h 1313"/>
              <a:gd name="T46" fmla="*/ 641 w 1137"/>
              <a:gd name="T47" fmla="*/ 871 h 1313"/>
              <a:gd name="T48" fmla="*/ 637 w 1137"/>
              <a:gd name="T49" fmla="*/ 843 h 1313"/>
              <a:gd name="T50" fmla="*/ 614 w 1137"/>
              <a:gd name="T51" fmla="*/ 821 h 1313"/>
              <a:gd name="T52" fmla="*/ 598 w 1137"/>
              <a:gd name="T53" fmla="*/ 814 h 1313"/>
              <a:gd name="T54" fmla="*/ 568 w 1137"/>
              <a:gd name="T55" fmla="*/ 700 h 1313"/>
              <a:gd name="T56" fmla="*/ 822 w 1137"/>
              <a:gd name="T57" fmla="*/ 326 h 1313"/>
              <a:gd name="T58" fmla="*/ 568 w 1137"/>
              <a:gd name="T59" fmla="*/ 0 h 1313"/>
              <a:gd name="T60" fmla="*/ 315 w 1137"/>
              <a:gd name="T61" fmla="*/ 326 h 1313"/>
              <a:gd name="T62" fmla="*/ 568 w 1137"/>
              <a:gd name="T63" fmla="*/ 700 h 1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137" h="1313">
                <a:moveTo>
                  <a:pt x="1137" y="1189"/>
                </a:moveTo>
                <a:cubicBezTo>
                  <a:pt x="1137" y="1017"/>
                  <a:pt x="1000" y="853"/>
                  <a:pt x="802" y="777"/>
                </a:cubicBezTo>
                <a:lnTo>
                  <a:pt x="655" y="1245"/>
                </a:lnTo>
                <a:lnTo>
                  <a:pt x="608" y="958"/>
                </a:lnTo>
                <a:lnTo>
                  <a:pt x="529" y="958"/>
                </a:lnTo>
                <a:lnTo>
                  <a:pt x="482" y="1245"/>
                </a:lnTo>
                <a:lnTo>
                  <a:pt x="335" y="777"/>
                </a:lnTo>
                <a:cubicBezTo>
                  <a:pt x="138" y="853"/>
                  <a:pt x="0" y="1017"/>
                  <a:pt x="0" y="1189"/>
                </a:cubicBezTo>
                <a:cubicBezTo>
                  <a:pt x="0" y="1191"/>
                  <a:pt x="0" y="1193"/>
                  <a:pt x="0" y="1195"/>
                </a:cubicBezTo>
                <a:cubicBezTo>
                  <a:pt x="0" y="1196"/>
                  <a:pt x="0" y="1197"/>
                  <a:pt x="0" y="1198"/>
                </a:cubicBezTo>
                <a:cubicBezTo>
                  <a:pt x="0" y="1313"/>
                  <a:pt x="119" y="1302"/>
                  <a:pt x="568" y="1302"/>
                </a:cubicBezTo>
                <a:cubicBezTo>
                  <a:pt x="1047" y="1302"/>
                  <a:pt x="1137" y="1313"/>
                  <a:pt x="1137" y="1198"/>
                </a:cubicBezTo>
                <a:cubicBezTo>
                  <a:pt x="1137" y="1197"/>
                  <a:pt x="1137" y="1196"/>
                  <a:pt x="1137" y="1195"/>
                </a:cubicBezTo>
                <a:cubicBezTo>
                  <a:pt x="1137" y="1193"/>
                  <a:pt x="1137" y="1191"/>
                  <a:pt x="1137" y="1189"/>
                </a:cubicBezTo>
                <a:close/>
                <a:moveTo>
                  <a:pt x="598" y="814"/>
                </a:moveTo>
                <a:lnTo>
                  <a:pt x="539" y="814"/>
                </a:lnTo>
                <a:cubicBezTo>
                  <a:pt x="533" y="814"/>
                  <a:pt x="527" y="816"/>
                  <a:pt x="523" y="821"/>
                </a:cubicBezTo>
                <a:lnTo>
                  <a:pt x="500" y="843"/>
                </a:lnTo>
                <a:cubicBezTo>
                  <a:pt x="493" y="851"/>
                  <a:pt x="491" y="862"/>
                  <a:pt x="496" y="871"/>
                </a:cubicBezTo>
                <a:lnTo>
                  <a:pt x="525" y="919"/>
                </a:lnTo>
                <a:cubicBezTo>
                  <a:pt x="529" y="926"/>
                  <a:pt x="536" y="930"/>
                  <a:pt x="544" y="930"/>
                </a:cubicBezTo>
                <a:lnTo>
                  <a:pt x="593" y="930"/>
                </a:lnTo>
                <a:cubicBezTo>
                  <a:pt x="601" y="930"/>
                  <a:pt x="608" y="926"/>
                  <a:pt x="612" y="919"/>
                </a:cubicBezTo>
                <a:lnTo>
                  <a:pt x="641" y="871"/>
                </a:lnTo>
                <a:cubicBezTo>
                  <a:pt x="646" y="862"/>
                  <a:pt x="644" y="851"/>
                  <a:pt x="637" y="843"/>
                </a:cubicBezTo>
                <a:lnTo>
                  <a:pt x="614" y="821"/>
                </a:lnTo>
                <a:cubicBezTo>
                  <a:pt x="610" y="816"/>
                  <a:pt x="604" y="814"/>
                  <a:pt x="598" y="814"/>
                </a:cubicBezTo>
                <a:close/>
                <a:moveTo>
                  <a:pt x="568" y="700"/>
                </a:moveTo>
                <a:cubicBezTo>
                  <a:pt x="708" y="700"/>
                  <a:pt x="822" y="506"/>
                  <a:pt x="822" y="326"/>
                </a:cubicBezTo>
                <a:cubicBezTo>
                  <a:pt x="822" y="146"/>
                  <a:pt x="708" y="0"/>
                  <a:pt x="568" y="0"/>
                </a:cubicBezTo>
                <a:cubicBezTo>
                  <a:pt x="429" y="0"/>
                  <a:pt x="315" y="146"/>
                  <a:pt x="315" y="326"/>
                </a:cubicBezTo>
                <a:cubicBezTo>
                  <a:pt x="315" y="506"/>
                  <a:pt x="429" y="700"/>
                  <a:pt x="568" y="7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rgbClr val="82B347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14" name="肘形连接符 13"/>
          <p:cNvCxnSpPr>
            <a:endCxn id="11" idx="3"/>
          </p:cNvCxnSpPr>
          <p:nvPr/>
        </p:nvCxnSpPr>
        <p:spPr>
          <a:xfrm rot="5400000">
            <a:off x="4680585" y="2125980"/>
            <a:ext cx="1318895" cy="788035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肘形连接符 14"/>
          <p:cNvCxnSpPr>
            <a:endCxn id="12" idx="15"/>
          </p:cNvCxnSpPr>
          <p:nvPr/>
        </p:nvCxnSpPr>
        <p:spPr>
          <a:xfrm rot="5400000" flipV="1">
            <a:off x="5953125" y="2242185"/>
            <a:ext cx="1177925" cy="415290"/>
          </a:xfrm>
          <a:prstGeom prst="bentConnector4">
            <a:avLst>
              <a:gd name="adj1" fmla="val 38518"/>
              <a:gd name="adj2" fmla="val -229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516725" y="1415534"/>
            <a:ext cx="112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532760" y="3821583"/>
            <a:ext cx="1803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18" name="矩形 17"/>
          <p:cNvSpPr/>
          <p:nvPr/>
        </p:nvSpPr>
        <p:spPr>
          <a:xfrm>
            <a:off x="8532760" y="4271444"/>
            <a:ext cx="18036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作品中目录框架完整，您可以根据实际进行增添。</a:t>
            </a:r>
            <a:endParaRPr lang="zh-CN" altLang="en-US" sz="1600"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356216" y="3821583"/>
            <a:ext cx="1803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20" name="矩形 19"/>
          <p:cNvSpPr/>
          <p:nvPr/>
        </p:nvSpPr>
        <p:spPr>
          <a:xfrm>
            <a:off x="6356216" y="4271444"/>
            <a:ext cx="18036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作品中目录框架完整，您可以根据实际进行增添。</a:t>
            </a:r>
            <a:endParaRPr lang="zh-CN" altLang="en-US" sz="1600"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930384" y="3821583"/>
            <a:ext cx="1803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22" name="矩形 21"/>
          <p:cNvSpPr/>
          <p:nvPr/>
        </p:nvSpPr>
        <p:spPr>
          <a:xfrm>
            <a:off x="3930384" y="4271444"/>
            <a:ext cx="18036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作品中目录框架完整，您可以根据实际进行增添。</a:t>
            </a:r>
            <a:endParaRPr lang="zh-CN" altLang="en-US" sz="1600"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520363" y="3871334"/>
            <a:ext cx="1803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</a:p>
        </p:txBody>
      </p:sp>
      <p:sp>
        <p:nvSpPr>
          <p:cNvPr id="24" name="矩形 23"/>
          <p:cNvSpPr/>
          <p:nvPr/>
        </p:nvSpPr>
        <p:spPr>
          <a:xfrm>
            <a:off x="1520363" y="4321195"/>
            <a:ext cx="18036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作品中目录框架完整，您可以根据实际进行增添。</a:t>
            </a:r>
            <a:endParaRPr lang="zh-CN" altLang="en-US" sz="1600">
              <a:ea typeface="微软雅黑" panose="020B0503020204020204" pitchFamily="34" charset="-122"/>
            </a:endParaRPr>
          </a:p>
        </p:txBody>
      </p:sp>
      <p:cxnSp>
        <p:nvCxnSpPr>
          <p:cNvPr id="25" name="肘形连接符 24"/>
          <p:cNvCxnSpPr>
            <a:stCxn id="9" idx="3"/>
          </p:cNvCxnSpPr>
          <p:nvPr/>
        </p:nvCxnSpPr>
        <p:spPr>
          <a:xfrm>
            <a:off x="7157720" y="1600835"/>
            <a:ext cx="2077085" cy="1504315"/>
          </a:xfrm>
          <a:prstGeom prst="bentConnector3">
            <a:avLst>
              <a:gd name="adj1" fmla="val 50015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829751" y="426911"/>
            <a:ext cx="1841453" cy="568000"/>
            <a:chOff x="829751" y="426911"/>
            <a:chExt cx="1841453" cy="568000"/>
          </a:xfrm>
        </p:grpSpPr>
        <p:sp>
          <p:nvSpPr>
            <p:cNvPr id="3" name="Text Box 39"/>
            <p:cNvSpPr txBox="1">
              <a:spLocks noChangeArrowheads="1"/>
            </p:cNvSpPr>
            <p:nvPr/>
          </p:nvSpPr>
          <p:spPr bwMode="auto">
            <a:xfrm>
              <a:off x="829751" y="426911"/>
              <a:ext cx="184145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幼圆" panose="02010509060101010101" pitchFamily="49" charset="-122"/>
                  <a:ea typeface="幼圆" panose="02010509060101010101" pitchFamily="49" charset="-122"/>
                </a:rPr>
                <a:t>点击添加标题</a:t>
              </a:r>
            </a:p>
          </p:txBody>
        </p:sp>
        <p:sp>
          <p:nvSpPr>
            <p:cNvPr id="4" name="Text Box 39"/>
            <p:cNvSpPr txBox="1">
              <a:spLocks noChangeArrowheads="1"/>
            </p:cNvSpPr>
            <p:nvPr/>
          </p:nvSpPr>
          <p:spPr bwMode="auto">
            <a:xfrm>
              <a:off x="829751" y="764079"/>
              <a:ext cx="169415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spcBef>
                  <a:spcPct val="0"/>
                </a:spcBef>
                <a:defRPr/>
              </a:pPr>
              <a:r>
                <a:rPr lang="en-US" altLang="zh-CN" sz="9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ADD HERE TO ADD TITLE 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755333" y="491490"/>
            <a:ext cx="36000" cy="446405"/>
          </a:xfrm>
          <a:prstGeom prst="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Oval 16"/>
          <p:cNvSpPr>
            <a:spLocks noChangeArrowheads="1"/>
          </p:cNvSpPr>
          <p:nvPr/>
        </p:nvSpPr>
        <p:spPr bwMode="auto">
          <a:xfrm>
            <a:off x="1409700" y="2541588"/>
            <a:ext cx="1168400" cy="1166812"/>
          </a:xfrm>
          <a:prstGeom prst="ellipse">
            <a:avLst/>
          </a:prstGeom>
          <a:noFill/>
          <a:ln w="6350">
            <a:solidFill>
              <a:srgbClr val="51B8A7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60" name="Arc 20"/>
          <p:cNvSpPr/>
          <p:nvPr/>
        </p:nvSpPr>
        <p:spPr bwMode="auto">
          <a:xfrm>
            <a:off x="1222375" y="2354263"/>
            <a:ext cx="1546225" cy="1544637"/>
          </a:xfrm>
          <a:custGeom>
            <a:avLst/>
            <a:gdLst>
              <a:gd name="T0" fmla="*/ 1484795 w 1545336"/>
              <a:gd name="T1" fmla="*/ 459731 h 1545336"/>
              <a:gd name="T2" fmla="*/ 1273062 w 1545336"/>
              <a:gd name="T3" fmla="*/ 1361413 h 1545336"/>
              <a:gd name="T4" fmla="*/ 342709 w 1545336"/>
              <a:gd name="T5" fmla="*/ 1410033 h 1545336"/>
              <a:gd name="T6" fmla="*/ 36991 w 1545336"/>
              <a:gd name="T7" fmla="*/ 535392 h 1545336"/>
              <a:gd name="T8" fmla="*/ 797309 w 1545336"/>
              <a:gd name="T9" fmla="*/ 310 h 1545336"/>
              <a:gd name="T10" fmla="*/ 775340 w 1545336"/>
              <a:gd name="T11" fmla="*/ 770574 h 1545336"/>
              <a:gd name="T12" fmla="*/ 1484795 w 1545336"/>
              <a:gd name="T13" fmla="*/ 459731 h 1545336"/>
              <a:gd name="T14" fmla="*/ 1484795 w 1545336"/>
              <a:gd name="T15" fmla="*/ 459731 h 1545336"/>
              <a:gd name="T16" fmla="*/ 1273062 w 1545336"/>
              <a:gd name="T17" fmla="*/ 1361413 h 1545336"/>
              <a:gd name="T18" fmla="*/ 342709 w 1545336"/>
              <a:gd name="T19" fmla="*/ 1410033 h 1545336"/>
              <a:gd name="T20" fmla="*/ 36991 w 1545336"/>
              <a:gd name="T21" fmla="*/ 535392 h 1545336"/>
              <a:gd name="T22" fmla="*/ 797309 w 1545336"/>
              <a:gd name="T23" fmla="*/ 310 h 15453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545336" h="1545336" stroke="0">
                <a:moveTo>
                  <a:pt x="1479680" y="460980"/>
                </a:moveTo>
                <a:cubicBezTo>
                  <a:pt x="1618437" y="775728"/>
                  <a:pt x="1532421" y="1144300"/>
                  <a:pt x="1268676" y="1365113"/>
                </a:cubicBezTo>
                <a:cubicBezTo>
                  <a:pt x="1004931" y="1585926"/>
                  <a:pt x="626977" y="1605800"/>
                  <a:pt x="341528" y="1413866"/>
                </a:cubicBezTo>
                <a:cubicBezTo>
                  <a:pt x="56080" y="1221931"/>
                  <a:pt x="-68117" y="864413"/>
                  <a:pt x="36865" y="536848"/>
                </a:cubicBezTo>
                <a:cubicBezTo>
                  <a:pt x="141847" y="209284"/>
                  <a:pt x="450725" y="-9437"/>
                  <a:pt x="794563" y="310"/>
                </a:cubicBezTo>
                <a:lnTo>
                  <a:pt x="772668" y="772668"/>
                </a:lnTo>
                <a:lnTo>
                  <a:pt x="1479680" y="460980"/>
                </a:lnTo>
                <a:close/>
              </a:path>
              <a:path w="1545336" h="1545336" fill="none">
                <a:moveTo>
                  <a:pt x="1479680" y="460980"/>
                </a:moveTo>
                <a:cubicBezTo>
                  <a:pt x="1618437" y="775728"/>
                  <a:pt x="1532421" y="1144300"/>
                  <a:pt x="1268676" y="1365113"/>
                </a:cubicBezTo>
                <a:cubicBezTo>
                  <a:pt x="1004931" y="1585926"/>
                  <a:pt x="626977" y="1605800"/>
                  <a:pt x="341528" y="1413866"/>
                </a:cubicBezTo>
                <a:cubicBezTo>
                  <a:pt x="56080" y="1221931"/>
                  <a:pt x="-68117" y="864413"/>
                  <a:pt x="36865" y="536848"/>
                </a:cubicBezTo>
                <a:cubicBezTo>
                  <a:pt x="141847" y="209284"/>
                  <a:pt x="450725" y="-9437"/>
                  <a:pt x="794563" y="310"/>
                </a:cubicBezTo>
              </a:path>
            </a:pathLst>
          </a:custGeom>
          <a:noFill/>
          <a:ln w="76200" cap="flat" cmpd="sng">
            <a:solidFill>
              <a:srgbClr val="51B8A7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9461" name="TextBox 24"/>
          <p:cNvSpPr txBox="1">
            <a:spLocks noChangeArrowheads="1"/>
          </p:cNvSpPr>
          <p:nvPr/>
        </p:nvSpPr>
        <p:spPr bwMode="auto">
          <a:xfrm>
            <a:off x="1608138" y="2894013"/>
            <a:ext cx="80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51B8A7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85%</a:t>
            </a:r>
          </a:p>
        </p:txBody>
      </p:sp>
      <p:sp>
        <p:nvSpPr>
          <p:cNvPr id="19462" name="Oval 17"/>
          <p:cNvSpPr>
            <a:spLocks noChangeArrowheads="1"/>
          </p:cNvSpPr>
          <p:nvPr/>
        </p:nvSpPr>
        <p:spPr bwMode="auto">
          <a:xfrm>
            <a:off x="4132263" y="2541588"/>
            <a:ext cx="1168400" cy="1166812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63" name="Arc 21"/>
          <p:cNvSpPr/>
          <p:nvPr/>
        </p:nvSpPr>
        <p:spPr bwMode="auto">
          <a:xfrm>
            <a:off x="3941763" y="2351088"/>
            <a:ext cx="1544637" cy="1544637"/>
          </a:xfrm>
          <a:custGeom>
            <a:avLst/>
            <a:gdLst>
              <a:gd name="T0" fmla="*/ 1029759 w 1545336"/>
              <a:gd name="T1" fmla="*/ 44899 h 1545336"/>
              <a:gd name="T2" fmla="*/ 1540613 w 1545336"/>
              <a:gd name="T3" fmla="*/ 799280 h 1545336"/>
              <a:gd name="T4" fmla="*/ 975009 w 1545336"/>
              <a:gd name="T5" fmla="*/ 1513534 h 1545336"/>
              <a:gd name="T6" fmla="*/ 123620 w 1545336"/>
              <a:gd name="T7" fmla="*/ 1189185 h 1545336"/>
              <a:gd name="T8" fmla="*/ 770574 w 1545336"/>
              <a:gd name="T9" fmla="*/ 770574 h 1545336"/>
              <a:gd name="T10" fmla="*/ 1029759 w 1545336"/>
              <a:gd name="T11" fmla="*/ 44899 h 1545336"/>
              <a:gd name="T12" fmla="*/ 1029759 w 1545336"/>
              <a:gd name="T13" fmla="*/ 44899 h 1545336"/>
              <a:gd name="T14" fmla="*/ 1540613 w 1545336"/>
              <a:gd name="T15" fmla="*/ 799280 h 1545336"/>
              <a:gd name="T16" fmla="*/ 975009 w 1545336"/>
              <a:gd name="T17" fmla="*/ 1513534 h 1545336"/>
              <a:gd name="T18" fmla="*/ 123620 w 1545336"/>
              <a:gd name="T19" fmla="*/ 1189185 h 15453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45336" h="1545336" stroke="0">
                <a:moveTo>
                  <a:pt x="1032558" y="45019"/>
                </a:moveTo>
                <a:cubicBezTo>
                  <a:pt x="1350043" y="158413"/>
                  <a:pt x="1557359" y="464559"/>
                  <a:pt x="1544800" y="801453"/>
                </a:cubicBezTo>
                <a:cubicBezTo>
                  <a:pt x="1532241" y="1138347"/>
                  <a:pt x="1302706" y="1428207"/>
                  <a:pt x="977659" y="1517648"/>
                </a:cubicBezTo>
                <a:cubicBezTo>
                  <a:pt x="652612" y="1607089"/>
                  <a:pt x="307099" y="1475460"/>
                  <a:pt x="123956" y="1192417"/>
                </a:cubicBezTo>
                <a:lnTo>
                  <a:pt x="772668" y="772668"/>
                </a:lnTo>
                <a:lnTo>
                  <a:pt x="1032558" y="45019"/>
                </a:lnTo>
                <a:close/>
              </a:path>
              <a:path w="1545336" h="1545336" fill="none">
                <a:moveTo>
                  <a:pt x="1032558" y="45019"/>
                </a:moveTo>
                <a:cubicBezTo>
                  <a:pt x="1350043" y="158413"/>
                  <a:pt x="1557359" y="464559"/>
                  <a:pt x="1544800" y="801453"/>
                </a:cubicBezTo>
                <a:cubicBezTo>
                  <a:pt x="1532241" y="1138347"/>
                  <a:pt x="1302706" y="1428207"/>
                  <a:pt x="977659" y="1517648"/>
                </a:cubicBezTo>
                <a:cubicBezTo>
                  <a:pt x="652612" y="1607089"/>
                  <a:pt x="307099" y="1475460"/>
                  <a:pt x="123956" y="1192417"/>
                </a:cubicBezTo>
              </a:path>
            </a:pathLst>
          </a:custGeom>
          <a:noFill/>
          <a:ln w="76200" cap="flat" cmpd="sng">
            <a:solidFill>
              <a:schemeClr val="tx1">
                <a:lumMod val="50000"/>
                <a:lumOff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9464" name="TextBox 27"/>
          <p:cNvSpPr txBox="1">
            <a:spLocks noChangeArrowheads="1"/>
          </p:cNvSpPr>
          <p:nvPr/>
        </p:nvSpPr>
        <p:spPr bwMode="auto">
          <a:xfrm>
            <a:off x="4352925" y="2894013"/>
            <a:ext cx="80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73%</a:t>
            </a:r>
          </a:p>
        </p:txBody>
      </p:sp>
      <p:sp>
        <p:nvSpPr>
          <p:cNvPr id="19465" name="Oval 18"/>
          <p:cNvSpPr>
            <a:spLocks noChangeArrowheads="1"/>
          </p:cNvSpPr>
          <p:nvPr/>
        </p:nvSpPr>
        <p:spPr bwMode="auto">
          <a:xfrm>
            <a:off x="6854825" y="2541588"/>
            <a:ext cx="1168400" cy="1166812"/>
          </a:xfrm>
          <a:prstGeom prst="ellipse">
            <a:avLst/>
          </a:prstGeom>
          <a:noFill/>
          <a:ln w="6350">
            <a:solidFill>
              <a:srgbClr val="51B8A7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66" name="Arc 22"/>
          <p:cNvSpPr/>
          <p:nvPr/>
        </p:nvSpPr>
        <p:spPr bwMode="auto">
          <a:xfrm>
            <a:off x="6661150" y="2351088"/>
            <a:ext cx="1544638" cy="1544637"/>
          </a:xfrm>
          <a:custGeom>
            <a:avLst/>
            <a:gdLst>
              <a:gd name="T0" fmla="*/ 362811 w 1545336"/>
              <a:gd name="T1" fmla="*/ 116729 h 1545336"/>
              <a:gd name="T2" fmla="*/ 1398961 w 1545336"/>
              <a:gd name="T3" fmla="*/ 324569 h 1545336"/>
              <a:gd name="T4" fmla="*/ 1253237 w 1545336"/>
              <a:gd name="T5" fmla="*/ 1371259 h 1545336"/>
              <a:gd name="T6" fmla="*/ 199721 w 1545336"/>
              <a:gd name="T7" fmla="*/ 1288172 h 1545336"/>
              <a:gd name="T8" fmla="*/ 770576 w 1545336"/>
              <a:gd name="T9" fmla="*/ 770574 h 1545336"/>
              <a:gd name="T10" fmla="*/ 362811 w 1545336"/>
              <a:gd name="T11" fmla="*/ 116729 h 1545336"/>
              <a:gd name="T12" fmla="*/ 362811 w 1545336"/>
              <a:gd name="T13" fmla="*/ 116729 h 1545336"/>
              <a:gd name="T14" fmla="*/ 1398961 w 1545336"/>
              <a:gd name="T15" fmla="*/ 324569 h 1545336"/>
              <a:gd name="T16" fmla="*/ 1253237 w 1545336"/>
              <a:gd name="T17" fmla="*/ 1371259 h 1545336"/>
              <a:gd name="T18" fmla="*/ 199721 w 1545336"/>
              <a:gd name="T19" fmla="*/ 1288172 h 15453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45336" h="1545336" stroke="0">
                <a:moveTo>
                  <a:pt x="363795" y="117047"/>
                </a:moveTo>
                <a:cubicBezTo>
                  <a:pt x="710710" y="-99304"/>
                  <a:pt x="1166118" y="-7954"/>
                  <a:pt x="1402758" y="325451"/>
                </a:cubicBezTo>
                <a:cubicBezTo>
                  <a:pt x="1639398" y="658856"/>
                  <a:pt x="1575350" y="1118898"/>
                  <a:pt x="1256639" y="1374987"/>
                </a:cubicBezTo>
                <a:cubicBezTo>
                  <a:pt x="937928" y="1631075"/>
                  <a:pt x="474887" y="1594556"/>
                  <a:pt x="200261" y="1291673"/>
                </a:cubicBezTo>
                <a:lnTo>
                  <a:pt x="772668" y="772668"/>
                </a:lnTo>
                <a:lnTo>
                  <a:pt x="363795" y="117047"/>
                </a:lnTo>
                <a:close/>
              </a:path>
              <a:path w="1545336" h="1545336" fill="none">
                <a:moveTo>
                  <a:pt x="363795" y="117047"/>
                </a:moveTo>
                <a:cubicBezTo>
                  <a:pt x="710710" y="-99304"/>
                  <a:pt x="1166118" y="-7954"/>
                  <a:pt x="1402758" y="325451"/>
                </a:cubicBezTo>
                <a:cubicBezTo>
                  <a:pt x="1639398" y="658856"/>
                  <a:pt x="1575350" y="1118898"/>
                  <a:pt x="1256639" y="1374987"/>
                </a:cubicBezTo>
                <a:cubicBezTo>
                  <a:pt x="937928" y="1631075"/>
                  <a:pt x="474887" y="1594556"/>
                  <a:pt x="200261" y="1291673"/>
                </a:cubicBezTo>
              </a:path>
            </a:pathLst>
          </a:custGeom>
          <a:noFill/>
          <a:ln w="76200" cap="flat" cmpd="sng">
            <a:solidFill>
              <a:srgbClr val="51B8A7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9467" name="TextBox 28"/>
          <p:cNvSpPr txBox="1">
            <a:spLocks noChangeArrowheads="1"/>
          </p:cNvSpPr>
          <p:nvPr/>
        </p:nvSpPr>
        <p:spPr bwMode="auto">
          <a:xfrm>
            <a:off x="7045325" y="2895600"/>
            <a:ext cx="80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51B8A7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78%</a:t>
            </a:r>
          </a:p>
        </p:txBody>
      </p:sp>
      <p:sp>
        <p:nvSpPr>
          <p:cNvPr id="19468" name="Oval 19"/>
          <p:cNvSpPr>
            <a:spLocks noChangeArrowheads="1"/>
          </p:cNvSpPr>
          <p:nvPr/>
        </p:nvSpPr>
        <p:spPr bwMode="auto">
          <a:xfrm>
            <a:off x="9577388" y="2541588"/>
            <a:ext cx="1168400" cy="1166812"/>
          </a:xfrm>
          <a:prstGeom prst="ellips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69" name="Arc 23"/>
          <p:cNvSpPr/>
          <p:nvPr/>
        </p:nvSpPr>
        <p:spPr bwMode="auto">
          <a:xfrm>
            <a:off x="9390063" y="2351088"/>
            <a:ext cx="1546225" cy="1544637"/>
          </a:xfrm>
          <a:custGeom>
            <a:avLst/>
            <a:gdLst>
              <a:gd name="T0" fmla="*/ 959993 w 1545336"/>
              <a:gd name="T1" fmla="*/ 22173 h 1545336"/>
              <a:gd name="T2" fmla="*/ 1549742 w 1545336"/>
              <a:gd name="T3" fmla="*/ 732742 h 1545336"/>
              <a:gd name="T4" fmla="*/ 1032955 w 1545336"/>
              <a:gd name="T5" fmla="*/ 1497368 h 1545336"/>
              <a:gd name="T6" fmla="*/ 148062 w 1545336"/>
              <a:gd name="T7" fmla="*/ 1223485 h 1545336"/>
              <a:gd name="T8" fmla="*/ 159480 w 1545336"/>
              <a:gd name="T9" fmla="*/ 302441 h 1545336"/>
              <a:gd name="T10" fmla="*/ 775340 w 1545336"/>
              <a:gd name="T11" fmla="*/ 770574 h 1545336"/>
              <a:gd name="T12" fmla="*/ 959993 w 1545336"/>
              <a:gd name="T13" fmla="*/ 22173 h 1545336"/>
              <a:gd name="T14" fmla="*/ 959993 w 1545336"/>
              <a:gd name="T15" fmla="*/ 22173 h 1545336"/>
              <a:gd name="T16" fmla="*/ 1549742 w 1545336"/>
              <a:gd name="T17" fmla="*/ 732742 h 1545336"/>
              <a:gd name="T18" fmla="*/ 1032955 w 1545336"/>
              <a:gd name="T19" fmla="*/ 1497368 h 1545336"/>
              <a:gd name="T20" fmla="*/ 148062 w 1545336"/>
              <a:gd name="T21" fmla="*/ 1223485 h 1545336"/>
              <a:gd name="T22" fmla="*/ 159480 w 1545336"/>
              <a:gd name="T23" fmla="*/ 302441 h 15453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545336" h="1545336" stroke="0">
                <a:moveTo>
                  <a:pt x="956686" y="22233"/>
                </a:moveTo>
                <a:cubicBezTo>
                  <a:pt x="1288604" y="103624"/>
                  <a:pt x="1527626" y="393394"/>
                  <a:pt x="1544404" y="734734"/>
                </a:cubicBezTo>
                <a:cubicBezTo>
                  <a:pt x="1561182" y="1076073"/>
                  <a:pt x="1351732" y="1387888"/>
                  <a:pt x="1029396" y="1501439"/>
                </a:cubicBezTo>
                <a:cubicBezTo>
                  <a:pt x="707060" y="1614990"/>
                  <a:pt x="348419" y="1503301"/>
                  <a:pt x="147552" y="1226811"/>
                </a:cubicBezTo>
                <a:cubicBezTo>
                  <a:pt x="-53316" y="950322"/>
                  <a:pt x="-48688" y="574720"/>
                  <a:pt x="158930" y="303263"/>
                </a:cubicBezTo>
                <a:lnTo>
                  <a:pt x="772668" y="772668"/>
                </a:lnTo>
                <a:lnTo>
                  <a:pt x="956686" y="22233"/>
                </a:lnTo>
                <a:close/>
              </a:path>
              <a:path w="1545336" h="1545336" fill="none">
                <a:moveTo>
                  <a:pt x="956686" y="22233"/>
                </a:moveTo>
                <a:cubicBezTo>
                  <a:pt x="1288604" y="103624"/>
                  <a:pt x="1527626" y="393394"/>
                  <a:pt x="1544404" y="734734"/>
                </a:cubicBezTo>
                <a:cubicBezTo>
                  <a:pt x="1561182" y="1076073"/>
                  <a:pt x="1351732" y="1387888"/>
                  <a:pt x="1029396" y="1501439"/>
                </a:cubicBezTo>
                <a:cubicBezTo>
                  <a:pt x="707060" y="1614990"/>
                  <a:pt x="348419" y="1503301"/>
                  <a:pt x="147552" y="1226811"/>
                </a:cubicBezTo>
                <a:cubicBezTo>
                  <a:pt x="-53316" y="950322"/>
                  <a:pt x="-48688" y="574720"/>
                  <a:pt x="158930" y="303263"/>
                </a:cubicBezTo>
              </a:path>
            </a:pathLst>
          </a:custGeom>
          <a:noFill/>
          <a:ln w="76200" cap="flat" cmpd="sng">
            <a:solidFill>
              <a:schemeClr val="tx1">
                <a:lumMod val="50000"/>
                <a:lumOff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19470" name="TextBox 29"/>
          <p:cNvSpPr txBox="1">
            <a:spLocks noChangeArrowheads="1"/>
          </p:cNvSpPr>
          <p:nvPr/>
        </p:nvSpPr>
        <p:spPr bwMode="auto">
          <a:xfrm>
            <a:off x="9772650" y="2894013"/>
            <a:ext cx="80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90%</a:t>
            </a:r>
          </a:p>
        </p:txBody>
      </p:sp>
      <p:sp>
        <p:nvSpPr>
          <p:cNvPr id="19471" name="TextBox 13"/>
          <p:cNvSpPr txBox="1">
            <a:spLocks noChangeArrowheads="1"/>
          </p:cNvSpPr>
          <p:nvPr/>
        </p:nvSpPr>
        <p:spPr bwMode="auto">
          <a:xfrm>
            <a:off x="727075" y="4171950"/>
            <a:ext cx="23383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2" name="TextBox 13"/>
          <p:cNvSpPr txBox="1">
            <a:spLocks noChangeArrowheads="1"/>
          </p:cNvSpPr>
          <p:nvPr/>
        </p:nvSpPr>
        <p:spPr bwMode="auto">
          <a:xfrm>
            <a:off x="731838" y="4536758"/>
            <a:ext cx="233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3" name="TextBox 13"/>
          <p:cNvSpPr txBox="1">
            <a:spLocks noChangeArrowheads="1"/>
          </p:cNvSpPr>
          <p:nvPr/>
        </p:nvSpPr>
        <p:spPr bwMode="auto">
          <a:xfrm>
            <a:off x="3533775" y="4171950"/>
            <a:ext cx="23383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4" name="TextBox 13"/>
          <p:cNvSpPr txBox="1">
            <a:spLocks noChangeArrowheads="1"/>
          </p:cNvSpPr>
          <p:nvPr/>
        </p:nvSpPr>
        <p:spPr bwMode="auto">
          <a:xfrm>
            <a:off x="3538538" y="4536758"/>
            <a:ext cx="233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5" name="TextBox 13"/>
          <p:cNvSpPr txBox="1">
            <a:spLocks noChangeArrowheads="1"/>
          </p:cNvSpPr>
          <p:nvPr/>
        </p:nvSpPr>
        <p:spPr bwMode="auto">
          <a:xfrm>
            <a:off x="6337300" y="4171950"/>
            <a:ext cx="2336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6" name="TextBox 13"/>
          <p:cNvSpPr txBox="1">
            <a:spLocks noChangeArrowheads="1"/>
          </p:cNvSpPr>
          <p:nvPr/>
        </p:nvSpPr>
        <p:spPr bwMode="auto">
          <a:xfrm>
            <a:off x="6340475" y="4536758"/>
            <a:ext cx="233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7" name="TextBox 13"/>
          <p:cNvSpPr txBox="1">
            <a:spLocks noChangeArrowheads="1"/>
          </p:cNvSpPr>
          <p:nvPr/>
        </p:nvSpPr>
        <p:spPr bwMode="auto">
          <a:xfrm>
            <a:off x="9134475" y="4171950"/>
            <a:ext cx="23383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6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78" name="TextBox 13"/>
          <p:cNvSpPr txBox="1">
            <a:spLocks noChangeArrowheads="1"/>
          </p:cNvSpPr>
          <p:nvPr/>
        </p:nvSpPr>
        <p:spPr bwMode="auto">
          <a:xfrm>
            <a:off x="9139238" y="4536758"/>
            <a:ext cx="2333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sz="12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29751" y="426911"/>
            <a:ext cx="1841453" cy="568000"/>
            <a:chOff x="829751" y="426911"/>
            <a:chExt cx="1841453" cy="568000"/>
          </a:xfrm>
        </p:grpSpPr>
        <p:sp>
          <p:nvSpPr>
            <p:cNvPr id="16" name="Text Box 39"/>
            <p:cNvSpPr txBox="1">
              <a:spLocks noChangeArrowheads="1"/>
            </p:cNvSpPr>
            <p:nvPr/>
          </p:nvSpPr>
          <p:spPr bwMode="auto">
            <a:xfrm>
              <a:off x="829751" y="426911"/>
              <a:ext cx="184145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幼圆" panose="02010509060101010101" pitchFamily="49" charset="-122"/>
                  <a:ea typeface="幼圆" panose="02010509060101010101" pitchFamily="49" charset="-122"/>
                </a:rPr>
                <a:t>点击添加标题</a:t>
              </a:r>
            </a:p>
          </p:txBody>
        </p:sp>
        <p:sp>
          <p:nvSpPr>
            <p:cNvPr id="18" name="Text Box 39"/>
            <p:cNvSpPr txBox="1">
              <a:spLocks noChangeArrowheads="1"/>
            </p:cNvSpPr>
            <p:nvPr/>
          </p:nvSpPr>
          <p:spPr bwMode="auto">
            <a:xfrm>
              <a:off x="829751" y="764079"/>
              <a:ext cx="169415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spcBef>
                  <a:spcPct val="0"/>
                </a:spcBef>
                <a:defRPr/>
              </a:pPr>
              <a:r>
                <a:rPr lang="en-US" altLang="zh-CN" sz="9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ADD HERE TO ADD TITLE 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755333" y="491490"/>
            <a:ext cx="36000" cy="446405"/>
          </a:xfrm>
          <a:prstGeom prst="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6132195" y="1407160"/>
            <a:ext cx="5229225" cy="4353560"/>
            <a:chOff x="7984959" y="960835"/>
            <a:chExt cx="3810842" cy="3172253"/>
          </a:xfrm>
        </p:grpSpPr>
        <p:sp>
          <p:nvSpPr>
            <p:cNvPr id="25" name="Freeform 1066"/>
            <p:cNvSpPr/>
            <p:nvPr/>
          </p:nvSpPr>
          <p:spPr bwMode="auto">
            <a:xfrm rot="356891">
              <a:off x="10752033" y="3233597"/>
              <a:ext cx="323087" cy="415365"/>
            </a:xfrm>
            <a:custGeom>
              <a:avLst/>
              <a:gdLst>
                <a:gd name="T0" fmla="*/ 0 w 369"/>
                <a:gd name="T1" fmla="*/ 261 h 465"/>
                <a:gd name="T2" fmla="*/ 9 w 369"/>
                <a:gd name="T3" fmla="*/ 201 h 465"/>
                <a:gd name="T4" fmla="*/ 18 w 369"/>
                <a:gd name="T5" fmla="*/ 187 h 465"/>
                <a:gd name="T6" fmla="*/ 23 w 369"/>
                <a:gd name="T7" fmla="*/ 171 h 465"/>
                <a:gd name="T8" fmla="*/ 33 w 369"/>
                <a:gd name="T9" fmla="*/ 146 h 465"/>
                <a:gd name="T10" fmla="*/ 27 w 369"/>
                <a:gd name="T11" fmla="*/ 136 h 465"/>
                <a:gd name="T12" fmla="*/ 28 w 369"/>
                <a:gd name="T13" fmla="*/ 116 h 465"/>
                <a:gd name="T14" fmla="*/ 54 w 369"/>
                <a:gd name="T15" fmla="*/ 86 h 465"/>
                <a:gd name="T16" fmla="*/ 52 w 369"/>
                <a:gd name="T17" fmla="*/ 63 h 465"/>
                <a:gd name="T18" fmla="*/ 69 w 369"/>
                <a:gd name="T19" fmla="*/ 33 h 465"/>
                <a:gd name="T20" fmla="*/ 86 w 369"/>
                <a:gd name="T21" fmla="*/ 39 h 465"/>
                <a:gd name="T22" fmla="*/ 118 w 369"/>
                <a:gd name="T23" fmla="*/ 13 h 465"/>
                <a:gd name="T24" fmla="*/ 125 w 369"/>
                <a:gd name="T25" fmla="*/ 0 h 465"/>
                <a:gd name="T26" fmla="*/ 145 w 369"/>
                <a:gd name="T27" fmla="*/ 3 h 465"/>
                <a:gd name="T28" fmla="*/ 155 w 369"/>
                <a:gd name="T29" fmla="*/ 32 h 465"/>
                <a:gd name="T30" fmla="*/ 164 w 369"/>
                <a:gd name="T31" fmla="*/ 51 h 465"/>
                <a:gd name="T32" fmla="*/ 186 w 369"/>
                <a:gd name="T33" fmla="*/ 51 h 465"/>
                <a:gd name="T34" fmla="*/ 199 w 369"/>
                <a:gd name="T35" fmla="*/ 33 h 465"/>
                <a:gd name="T36" fmla="*/ 218 w 369"/>
                <a:gd name="T37" fmla="*/ 55 h 465"/>
                <a:gd name="T38" fmla="*/ 254 w 369"/>
                <a:gd name="T39" fmla="*/ 41 h 465"/>
                <a:gd name="T40" fmla="*/ 232 w 369"/>
                <a:gd name="T41" fmla="*/ 96 h 465"/>
                <a:gd name="T42" fmla="*/ 218 w 369"/>
                <a:gd name="T43" fmla="*/ 90 h 465"/>
                <a:gd name="T44" fmla="*/ 210 w 369"/>
                <a:gd name="T45" fmla="*/ 95 h 465"/>
                <a:gd name="T46" fmla="*/ 210 w 369"/>
                <a:gd name="T47" fmla="*/ 100 h 465"/>
                <a:gd name="T48" fmla="*/ 219 w 369"/>
                <a:gd name="T49" fmla="*/ 114 h 465"/>
                <a:gd name="T50" fmla="*/ 217 w 369"/>
                <a:gd name="T51" fmla="*/ 165 h 465"/>
                <a:gd name="T52" fmla="*/ 219 w 369"/>
                <a:gd name="T53" fmla="*/ 181 h 465"/>
                <a:gd name="T54" fmla="*/ 217 w 369"/>
                <a:gd name="T55" fmla="*/ 185 h 465"/>
                <a:gd name="T56" fmla="*/ 203 w 369"/>
                <a:gd name="T57" fmla="*/ 182 h 465"/>
                <a:gd name="T58" fmla="*/ 194 w 369"/>
                <a:gd name="T59" fmla="*/ 193 h 465"/>
                <a:gd name="T60" fmla="*/ 201 w 369"/>
                <a:gd name="T61" fmla="*/ 205 h 465"/>
                <a:gd name="T62" fmla="*/ 184 w 369"/>
                <a:gd name="T63" fmla="*/ 223 h 465"/>
                <a:gd name="T64" fmla="*/ 186 w 369"/>
                <a:gd name="T65" fmla="*/ 229 h 465"/>
                <a:gd name="T66" fmla="*/ 170 w 369"/>
                <a:gd name="T67" fmla="*/ 239 h 465"/>
                <a:gd name="T68" fmla="*/ 173 w 369"/>
                <a:gd name="T69" fmla="*/ 250 h 465"/>
                <a:gd name="T70" fmla="*/ 167 w 369"/>
                <a:gd name="T71" fmla="*/ 259 h 465"/>
                <a:gd name="T72" fmla="*/ 145 w 369"/>
                <a:gd name="T73" fmla="*/ 259 h 465"/>
                <a:gd name="T74" fmla="*/ 133 w 369"/>
                <a:gd name="T75" fmla="*/ 269 h 465"/>
                <a:gd name="T76" fmla="*/ 131 w 369"/>
                <a:gd name="T77" fmla="*/ 275 h 465"/>
                <a:gd name="T78" fmla="*/ 141 w 369"/>
                <a:gd name="T79" fmla="*/ 283 h 465"/>
                <a:gd name="T80" fmla="*/ 130 w 369"/>
                <a:gd name="T81" fmla="*/ 302 h 465"/>
                <a:gd name="T82" fmla="*/ 114 w 369"/>
                <a:gd name="T83" fmla="*/ 323 h 465"/>
                <a:gd name="T84" fmla="*/ 109 w 369"/>
                <a:gd name="T85" fmla="*/ 322 h 465"/>
                <a:gd name="T86" fmla="*/ 92 w 369"/>
                <a:gd name="T87" fmla="*/ 340 h 465"/>
                <a:gd name="T88" fmla="*/ 74 w 369"/>
                <a:gd name="T89" fmla="*/ 297 h 465"/>
                <a:gd name="T90" fmla="*/ 57 w 369"/>
                <a:gd name="T91" fmla="*/ 275 h 465"/>
                <a:gd name="T92" fmla="*/ 46 w 369"/>
                <a:gd name="T93" fmla="*/ 276 h 465"/>
                <a:gd name="T94" fmla="*/ 39 w 369"/>
                <a:gd name="T95" fmla="*/ 269 h 465"/>
                <a:gd name="T96" fmla="*/ 0 w 369"/>
                <a:gd name="T97" fmla="*/ 261 h 465"/>
                <a:gd name="T98" fmla="*/ 0 w 369"/>
                <a:gd name="T99" fmla="*/ 261 h 46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69"/>
                <a:gd name="T151" fmla="*/ 0 h 465"/>
                <a:gd name="T152" fmla="*/ 369 w 369"/>
                <a:gd name="T153" fmla="*/ 465 h 46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69" h="465">
                  <a:moveTo>
                    <a:pt x="0" y="357"/>
                  </a:moveTo>
                  <a:lnTo>
                    <a:pt x="12" y="275"/>
                  </a:lnTo>
                  <a:lnTo>
                    <a:pt x="26" y="256"/>
                  </a:lnTo>
                  <a:lnTo>
                    <a:pt x="33" y="234"/>
                  </a:lnTo>
                  <a:lnTo>
                    <a:pt x="48" y="200"/>
                  </a:lnTo>
                  <a:lnTo>
                    <a:pt x="38" y="186"/>
                  </a:lnTo>
                  <a:lnTo>
                    <a:pt x="41" y="159"/>
                  </a:lnTo>
                  <a:lnTo>
                    <a:pt x="78" y="116"/>
                  </a:lnTo>
                  <a:lnTo>
                    <a:pt x="76" y="87"/>
                  </a:lnTo>
                  <a:lnTo>
                    <a:pt x="100" y="46"/>
                  </a:lnTo>
                  <a:lnTo>
                    <a:pt x="124" y="53"/>
                  </a:lnTo>
                  <a:lnTo>
                    <a:pt x="172" y="17"/>
                  </a:lnTo>
                  <a:lnTo>
                    <a:pt x="181" y="0"/>
                  </a:lnTo>
                  <a:lnTo>
                    <a:pt x="210" y="3"/>
                  </a:lnTo>
                  <a:lnTo>
                    <a:pt x="225" y="43"/>
                  </a:lnTo>
                  <a:lnTo>
                    <a:pt x="238" y="70"/>
                  </a:lnTo>
                  <a:lnTo>
                    <a:pt x="270" y="70"/>
                  </a:lnTo>
                  <a:lnTo>
                    <a:pt x="289" y="46"/>
                  </a:lnTo>
                  <a:lnTo>
                    <a:pt x="317" y="75"/>
                  </a:lnTo>
                  <a:lnTo>
                    <a:pt x="368" y="56"/>
                  </a:lnTo>
                  <a:lnTo>
                    <a:pt x="337" y="132"/>
                  </a:lnTo>
                  <a:lnTo>
                    <a:pt x="317" y="123"/>
                  </a:lnTo>
                  <a:lnTo>
                    <a:pt x="304" y="130"/>
                  </a:lnTo>
                  <a:lnTo>
                    <a:pt x="304" y="136"/>
                  </a:lnTo>
                  <a:lnTo>
                    <a:pt x="318" y="156"/>
                  </a:lnTo>
                  <a:lnTo>
                    <a:pt x="315" y="225"/>
                  </a:lnTo>
                  <a:lnTo>
                    <a:pt x="318" y="247"/>
                  </a:lnTo>
                  <a:lnTo>
                    <a:pt x="315" y="253"/>
                  </a:lnTo>
                  <a:lnTo>
                    <a:pt x="294" y="249"/>
                  </a:lnTo>
                  <a:lnTo>
                    <a:pt x="282" y="263"/>
                  </a:lnTo>
                  <a:lnTo>
                    <a:pt x="292" y="280"/>
                  </a:lnTo>
                  <a:lnTo>
                    <a:pt x="267" y="304"/>
                  </a:lnTo>
                  <a:lnTo>
                    <a:pt x="270" y="313"/>
                  </a:lnTo>
                  <a:lnTo>
                    <a:pt x="246" y="326"/>
                  </a:lnTo>
                  <a:lnTo>
                    <a:pt x="251" y="343"/>
                  </a:lnTo>
                  <a:lnTo>
                    <a:pt x="242" y="353"/>
                  </a:lnTo>
                  <a:lnTo>
                    <a:pt x="210" y="353"/>
                  </a:lnTo>
                  <a:lnTo>
                    <a:pt x="192" y="368"/>
                  </a:lnTo>
                  <a:lnTo>
                    <a:pt x="189" y="375"/>
                  </a:lnTo>
                  <a:lnTo>
                    <a:pt x="205" y="386"/>
                  </a:lnTo>
                  <a:lnTo>
                    <a:pt x="188" y="413"/>
                  </a:lnTo>
                  <a:lnTo>
                    <a:pt x="165" y="442"/>
                  </a:lnTo>
                  <a:lnTo>
                    <a:pt x="157" y="439"/>
                  </a:lnTo>
                  <a:lnTo>
                    <a:pt x="133" y="464"/>
                  </a:lnTo>
                  <a:lnTo>
                    <a:pt x="107" y="406"/>
                  </a:lnTo>
                  <a:lnTo>
                    <a:pt x="83" y="375"/>
                  </a:lnTo>
                  <a:lnTo>
                    <a:pt x="67" y="377"/>
                  </a:lnTo>
                  <a:lnTo>
                    <a:pt x="57" y="368"/>
                  </a:lnTo>
                  <a:lnTo>
                    <a:pt x="0" y="357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26" name="Freeform 1067"/>
            <p:cNvSpPr/>
            <p:nvPr/>
          </p:nvSpPr>
          <p:spPr bwMode="auto">
            <a:xfrm rot="356891">
              <a:off x="10589784" y="3746298"/>
              <a:ext cx="62438" cy="42627"/>
            </a:xfrm>
            <a:custGeom>
              <a:avLst/>
              <a:gdLst>
                <a:gd name="T0" fmla="*/ 4 w 72"/>
                <a:gd name="T1" fmla="*/ 9 h 50"/>
                <a:gd name="T2" fmla="*/ 20 w 72"/>
                <a:gd name="T3" fmla="*/ 13 h 50"/>
                <a:gd name="T4" fmla="*/ 39 w 72"/>
                <a:gd name="T5" fmla="*/ 0 h 50"/>
                <a:gd name="T6" fmla="*/ 47 w 72"/>
                <a:gd name="T7" fmla="*/ 23 h 50"/>
                <a:gd name="T8" fmla="*/ 28 w 72"/>
                <a:gd name="T9" fmla="*/ 31 h 50"/>
                <a:gd name="T10" fmla="*/ 4 w 72"/>
                <a:gd name="T11" fmla="*/ 29 h 50"/>
                <a:gd name="T12" fmla="*/ 0 w 72"/>
                <a:gd name="T13" fmla="*/ 13 h 50"/>
                <a:gd name="T14" fmla="*/ 4 w 72"/>
                <a:gd name="T15" fmla="*/ 9 h 50"/>
                <a:gd name="T16" fmla="*/ 4 w 72"/>
                <a:gd name="T17" fmla="*/ 9 h 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"/>
                <a:gd name="T28" fmla="*/ 0 h 50"/>
                <a:gd name="T29" fmla="*/ 72 w 72"/>
                <a:gd name="T30" fmla="*/ 50 h 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" h="50">
                  <a:moveTo>
                    <a:pt x="6" y="14"/>
                  </a:moveTo>
                  <a:lnTo>
                    <a:pt x="30" y="21"/>
                  </a:lnTo>
                  <a:lnTo>
                    <a:pt x="59" y="0"/>
                  </a:lnTo>
                  <a:lnTo>
                    <a:pt x="71" y="36"/>
                  </a:lnTo>
                  <a:lnTo>
                    <a:pt x="42" y="49"/>
                  </a:lnTo>
                  <a:lnTo>
                    <a:pt x="6" y="47"/>
                  </a:lnTo>
                  <a:lnTo>
                    <a:pt x="0" y="21"/>
                  </a:lnTo>
                  <a:lnTo>
                    <a:pt x="6" y="14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27" name="Freeform 1068"/>
            <p:cNvSpPr/>
            <p:nvPr/>
          </p:nvSpPr>
          <p:spPr bwMode="auto">
            <a:xfrm rot="356891">
              <a:off x="11090347" y="3470886"/>
              <a:ext cx="112982" cy="302355"/>
            </a:xfrm>
            <a:custGeom>
              <a:avLst/>
              <a:gdLst>
                <a:gd name="T0" fmla="*/ 88 w 129"/>
                <a:gd name="T1" fmla="*/ 68 h 338"/>
                <a:gd name="T2" fmla="*/ 70 w 129"/>
                <a:gd name="T3" fmla="*/ 176 h 338"/>
                <a:gd name="T4" fmla="*/ 62 w 129"/>
                <a:gd name="T5" fmla="*/ 210 h 338"/>
                <a:gd name="T6" fmla="*/ 62 w 129"/>
                <a:gd name="T7" fmla="*/ 238 h 338"/>
                <a:gd name="T8" fmla="*/ 54 w 129"/>
                <a:gd name="T9" fmla="*/ 247 h 338"/>
                <a:gd name="T10" fmla="*/ 36 w 129"/>
                <a:gd name="T11" fmla="*/ 217 h 338"/>
                <a:gd name="T12" fmla="*/ 16 w 129"/>
                <a:gd name="T13" fmla="*/ 201 h 338"/>
                <a:gd name="T14" fmla="*/ 0 w 129"/>
                <a:gd name="T15" fmla="*/ 154 h 338"/>
                <a:gd name="T16" fmla="*/ 2 w 129"/>
                <a:gd name="T17" fmla="*/ 109 h 338"/>
                <a:gd name="T18" fmla="*/ 30 w 129"/>
                <a:gd name="T19" fmla="*/ 30 h 338"/>
                <a:gd name="T20" fmla="*/ 63 w 129"/>
                <a:gd name="T21" fmla="*/ 0 h 338"/>
                <a:gd name="T22" fmla="*/ 84 w 129"/>
                <a:gd name="T23" fmla="*/ 11 h 338"/>
                <a:gd name="T24" fmla="*/ 88 w 129"/>
                <a:gd name="T25" fmla="*/ 68 h 338"/>
                <a:gd name="T26" fmla="*/ 88 w 129"/>
                <a:gd name="T27" fmla="*/ 68 h 3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9"/>
                <a:gd name="T43" fmla="*/ 0 h 338"/>
                <a:gd name="T44" fmla="*/ 129 w 129"/>
                <a:gd name="T45" fmla="*/ 338 h 33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9" h="338">
                  <a:moveTo>
                    <a:pt x="128" y="92"/>
                  </a:moveTo>
                  <a:lnTo>
                    <a:pt x="101" y="239"/>
                  </a:lnTo>
                  <a:lnTo>
                    <a:pt x="89" y="286"/>
                  </a:lnTo>
                  <a:lnTo>
                    <a:pt x="89" y="325"/>
                  </a:lnTo>
                  <a:lnTo>
                    <a:pt x="78" y="337"/>
                  </a:lnTo>
                  <a:lnTo>
                    <a:pt x="52" y="296"/>
                  </a:lnTo>
                  <a:lnTo>
                    <a:pt x="23" y="274"/>
                  </a:lnTo>
                  <a:lnTo>
                    <a:pt x="0" y="209"/>
                  </a:lnTo>
                  <a:lnTo>
                    <a:pt x="2" y="149"/>
                  </a:lnTo>
                  <a:lnTo>
                    <a:pt x="44" y="41"/>
                  </a:lnTo>
                  <a:lnTo>
                    <a:pt x="91" y="0"/>
                  </a:lnTo>
                  <a:lnTo>
                    <a:pt x="121" y="14"/>
                  </a:lnTo>
                  <a:lnTo>
                    <a:pt x="128" y="92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28" name="Freeform 1069"/>
            <p:cNvSpPr/>
            <p:nvPr/>
          </p:nvSpPr>
          <p:spPr bwMode="auto">
            <a:xfrm rot="356891">
              <a:off x="10267192" y="3487215"/>
              <a:ext cx="570855" cy="486741"/>
            </a:xfrm>
            <a:custGeom>
              <a:avLst/>
              <a:gdLst>
                <a:gd name="T0" fmla="*/ 132 w 648"/>
                <a:gd name="T1" fmla="*/ 58 h 546"/>
                <a:gd name="T2" fmla="*/ 139 w 648"/>
                <a:gd name="T3" fmla="*/ 31 h 546"/>
                <a:gd name="T4" fmla="*/ 180 w 648"/>
                <a:gd name="T5" fmla="*/ 47 h 546"/>
                <a:gd name="T6" fmla="*/ 180 w 648"/>
                <a:gd name="T7" fmla="*/ 25 h 546"/>
                <a:gd name="T8" fmla="*/ 197 w 648"/>
                <a:gd name="T9" fmla="*/ 4 h 546"/>
                <a:gd name="T10" fmla="*/ 244 w 648"/>
                <a:gd name="T11" fmla="*/ 0 h 546"/>
                <a:gd name="T12" fmla="*/ 285 w 648"/>
                <a:gd name="T13" fmla="*/ 4 h 546"/>
                <a:gd name="T14" fmla="*/ 281 w 648"/>
                <a:gd name="T15" fmla="*/ 29 h 546"/>
                <a:gd name="T16" fmla="*/ 267 w 648"/>
                <a:gd name="T17" fmla="*/ 59 h 546"/>
                <a:gd name="T18" fmla="*/ 338 w 648"/>
                <a:gd name="T19" fmla="*/ 40 h 546"/>
                <a:gd name="T20" fmla="*/ 365 w 648"/>
                <a:gd name="T21" fmla="*/ 47 h 546"/>
                <a:gd name="T22" fmla="*/ 360 w 648"/>
                <a:gd name="T23" fmla="*/ 24 h 546"/>
                <a:gd name="T24" fmla="*/ 408 w 648"/>
                <a:gd name="T25" fmla="*/ 39 h 546"/>
                <a:gd name="T26" fmla="*/ 436 w 648"/>
                <a:gd name="T27" fmla="*/ 59 h 546"/>
                <a:gd name="T28" fmla="*/ 441 w 648"/>
                <a:gd name="T29" fmla="*/ 111 h 546"/>
                <a:gd name="T30" fmla="*/ 421 w 648"/>
                <a:gd name="T31" fmla="*/ 134 h 546"/>
                <a:gd name="T32" fmla="*/ 382 w 648"/>
                <a:gd name="T33" fmla="*/ 170 h 546"/>
                <a:gd name="T34" fmla="*/ 362 w 648"/>
                <a:gd name="T35" fmla="*/ 177 h 546"/>
                <a:gd name="T36" fmla="*/ 352 w 648"/>
                <a:gd name="T37" fmla="*/ 182 h 546"/>
                <a:gd name="T38" fmla="*/ 320 w 648"/>
                <a:gd name="T39" fmla="*/ 192 h 546"/>
                <a:gd name="T40" fmla="*/ 295 w 648"/>
                <a:gd name="T41" fmla="*/ 196 h 546"/>
                <a:gd name="T42" fmla="*/ 235 w 648"/>
                <a:gd name="T43" fmla="*/ 188 h 546"/>
                <a:gd name="T44" fmla="*/ 242 w 648"/>
                <a:gd name="T45" fmla="*/ 233 h 546"/>
                <a:gd name="T46" fmla="*/ 203 w 648"/>
                <a:gd name="T47" fmla="*/ 263 h 546"/>
                <a:gd name="T48" fmla="*/ 164 w 648"/>
                <a:gd name="T49" fmla="*/ 277 h 546"/>
                <a:gd name="T50" fmla="*/ 117 w 648"/>
                <a:gd name="T51" fmla="*/ 295 h 546"/>
                <a:gd name="T52" fmla="*/ 44 w 648"/>
                <a:gd name="T53" fmla="*/ 331 h 546"/>
                <a:gd name="T54" fmla="*/ 54 w 648"/>
                <a:gd name="T55" fmla="*/ 381 h 546"/>
                <a:gd name="T56" fmla="*/ 20 w 648"/>
                <a:gd name="T57" fmla="*/ 394 h 546"/>
                <a:gd name="T58" fmla="*/ 4 w 648"/>
                <a:gd name="T59" fmla="*/ 324 h 546"/>
                <a:gd name="T60" fmla="*/ 19 w 648"/>
                <a:gd name="T61" fmla="*/ 284 h 546"/>
                <a:gd name="T62" fmla="*/ 37 w 648"/>
                <a:gd name="T63" fmla="*/ 264 h 546"/>
                <a:gd name="T64" fmla="*/ 60 w 648"/>
                <a:gd name="T65" fmla="*/ 231 h 546"/>
                <a:gd name="T66" fmla="*/ 94 w 648"/>
                <a:gd name="T67" fmla="*/ 164 h 546"/>
                <a:gd name="T68" fmla="*/ 121 w 648"/>
                <a:gd name="T69" fmla="*/ 112 h 546"/>
                <a:gd name="T70" fmla="*/ 121 w 648"/>
                <a:gd name="T71" fmla="*/ 68 h 5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48"/>
                <a:gd name="T109" fmla="*/ 0 h 546"/>
                <a:gd name="T110" fmla="*/ 648 w 648"/>
                <a:gd name="T111" fmla="*/ 546 h 54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48" h="546">
                  <a:moveTo>
                    <a:pt x="172" y="93"/>
                  </a:moveTo>
                  <a:lnTo>
                    <a:pt x="189" y="79"/>
                  </a:lnTo>
                  <a:lnTo>
                    <a:pt x="189" y="53"/>
                  </a:lnTo>
                  <a:lnTo>
                    <a:pt x="198" y="43"/>
                  </a:lnTo>
                  <a:lnTo>
                    <a:pt x="220" y="46"/>
                  </a:lnTo>
                  <a:lnTo>
                    <a:pt x="257" y="64"/>
                  </a:lnTo>
                  <a:lnTo>
                    <a:pt x="263" y="50"/>
                  </a:lnTo>
                  <a:lnTo>
                    <a:pt x="255" y="35"/>
                  </a:lnTo>
                  <a:lnTo>
                    <a:pt x="257" y="24"/>
                  </a:lnTo>
                  <a:lnTo>
                    <a:pt x="281" y="4"/>
                  </a:lnTo>
                  <a:lnTo>
                    <a:pt x="322" y="16"/>
                  </a:lnTo>
                  <a:lnTo>
                    <a:pt x="346" y="0"/>
                  </a:lnTo>
                  <a:lnTo>
                    <a:pt x="364" y="17"/>
                  </a:lnTo>
                  <a:lnTo>
                    <a:pt x="406" y="6"/>
                  </a:lnTo>
                  <a:lnTo>
                    <a:pt x="415" y="21"/>
                  </a:lnTo>
                  <a:lnTo>
                    <a:pt x="401" y="40"/>
                  </a:lnTo>
                  <a:lnTo>
                    <a:pt x="379" y="72"/>
                  </a:lnTo>
                  <a:lnTo>
                    <a:pt x="379" y="81"/>
                  </a:lnTo>
                  <a:lnTo>
                    <a:pt x="392" y="91"/>
                  </a:lnTo>
                  <a:lnTo>
                    <a:pt x="480" y="55"/>
                  </a:lnTo>
                  <a:lnTo>
                    <a:pt x="511" y="72"/>
                  </a:lnTo>
                  <a:lnTo>
                    <a:pt x="520" y="64"/>
                  </a:lnTo>
                  <a:lnTo>
                    <a:pt x="511" y="43"/>
                  </a:lnTo>
                  <a:lnTo>
                    <a:pt x="513" y="33"/>
                  </a:lnTo>
                  <a:lnTo>
                    <a:pt x="570" y="43"/>
                  </a:lnTo>
                  <a:lnTo>
                    <a:pt x="580" y="53"/>
                  </a:lnTo>
                  <a:lnTo>
                    <a:pt x="596" y="50"/>
                  </a:lnTo>
                  <a:lnTo>
                    <a:pt x="620" y="81"/>
                  </a:lnTo>
                  <a:lnTo>
                    <a:pt x="647" y="139"/>
                  </a:lnTo>
                  <a:lnTo>
                    <a:pt x="628" y="152"/>
                  </a:lnTo>
                  <a:lnTo>
                    <a:pt x="613" y="180"/>
                  </a:lnTo>
                  <a:lnTo>
                    <a:pt x="600" y="185"/>
                  </a:lnTo>
                  <a:lnTo>
                    <a:pt x="587" y="212"/>
                  </a:lnTo>
                  <a:lnTo>
                    <a:pt x="544" y="233"/>
                  </a:lnTo>
                  <a:lnTo>
                    <a:pt x="526" y="225"/>
                  </a:lnTo>
                  <a:lnTo>
                    <a:pt x="515" y="243"/>
                  </a:lnTo>
                  <a:lnTo>
                    <a:pt x="515" y="250"/>
                  </a:lnTo>
                  <a:lnTo>
                    <a:pt x="502" y="250"/>
                  </a:lnTo>
                  <a:lnTo>
                    <a:pt x="478" y="250"/>
                  </a:lnTo>
                  <a:lnTo>
                    <a:pt x="456" y="265"/>
                  </a:lnTo>
                  <a:lnTo>
                    <a:pt x="441" y="255"/>
                  </a:lnTo>
                  <a:lnTo>
                    <a:pt x="421" y="269"/>
                  </a:lnTo>
                  <a:lnTo>
                    <a:pt x="373" y="289"/>
                  </a:lnTo>
                  <a:lnTo>
                    <a:pt x="334" y="258"/>
                  </a:lnTo>
                  <a:lnTo>
                    <a:pt x="332" y="282"/>
                  </a:lnTo>
                  <a:lnTo>
                    <a:pt x="344" y="320"/>
                  </a:lnTo>
                  <a:lnTo>
                    <a:pt x="310" y="335"/>
                  </a:lnTo>
                  <a:lnTo>
                    <a:pt x="289" y="361"/>
                  </a:lnTo>
                  <a:lnTo>
                    <a:pt x="253" y="371"/>
                  </a:lnTo>
                  <a:lnTo>
                    <a:pt x="233" y="380"/>
                  </a:lnTo>
                  <a:lnTo>
                    <a:pt x="193" y="380"/>
                  </a:lnTo>
                  <a:lnTo>
                    <a:pt x="167" y="406"/>
                  </a:lnTo>
                  <a:lnTo>
                    <a:pt x="98" y="430"/>
                  </a:lnTo>
                  <a:lnTo>
                    <a:pt x="62" y="455"/>
                  </a:lnTo>
                  <a:lnTo>
                    <a:pt x="45" y="472"/>
                  </a:lnTo>
                  <a:lnTo>
                    <a:pt x="78" y="525"/>
                  </a:lnTo>
                  <a:lnTo>
                    <a:pt x="55" y="545"/>
                  </a:lnTo>
                  <a:lnTo>
                    <a:pt x="29" y="542"/>
                  </a:lnTo>
                  <a:lnTo>
                    <a:pt x="0" y="486"/>
                  </a:lnTo>
                  <a:lnTo>
                    <a:pt x="5" y="445"/>
                  </a:lnTo>
                  <a:lnTo>
                    <a:pt x="5" y="426"/>
                  </a:lnTo>
                  <a:lnTo>
                    <a:pt x="27" y="390"/>
                  </a:lnTo>
                  <a:lnTo>
                    <a:pt x="55" y="383"/>
                  </a:lnTo>
                  <a:lnTo>
                    <a:pt x="53" y="364"/>
                  </a:lnTo>
                  <a:lnTo>
                    <a:pt x="82" y="351"/>
                  </a:lnTo>
                  <a:lnTo>
                    <a:pt x="86" y="318"/>
                  </a:lnTo>
                  <a:lnTo>
                    <a:pt x="136" y="277"/>
                  </a:lnTo>
                  <a:lnTo>
                    <a:pt x="134" y="225"/>
                  </a:lnTo>
                  <a:lnTo>
                    <a:pt x="174" y="173"/>
                  </a:lnTo>
                  <a:lnTo>
                    <a:pt x="172" y="154"/>
                  </a:lnTo>
                  <a:lnTo>
                    <a:pt x="184" y="137"/>
                  </a:lnTo>
                  <a:lnTo>
                    <a:pt x="172" y="93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29" name="Freeform 1070"/>
            <p:cNvSpPr/>
            <p:nvPr/>
          </p:nvSpPr>
          <p:spPr bwMode="auto">
            <a:xfrm rot="356891">
              <a:off x="9846980" y="3395595"/>
              <a:ext cx="592657" cy="436182"/>
            </a:xfrm>
            <a:custGeom>
              <a:avLst/>
              <a:gdLst>
                <a:gd name="T0" fmla="*/ 21 w 673"/>
                <a:gd name="T1" fmla="*/ 137 h 490"/>
                <a:gd name="T2" fmla="*/ 52 w 673"/>
                <a:gd name="T3" fmla="*/ 123 h 490"/>
                <a:gd name="T4" fmla="*/ 102 w 673"/>
                <a:gd name="T5" fmla="*/ 136 h 490"/>
                <a:gd name="T6" fmla="*/ 110 w 673"/>
                <a:gd name="T7" fmla="*/ 113 h 490"/>
                <a:gd name="T8" fmla="*/ 179 w 673"/>
                <a:gd name="T9" fmla="*/ 86 h 490"/>
                <a:gd name="T10" fmla="*/ 235 w 673"/>
                <a:gd name="T11" fmla="*/ 70 h 490"/>
                <a:gd name="T12" fmla="*/ 259 w 673"/>
                <a:gd name="T13" fmla="*/ 75 h 490"/>
                <a:gd name="T14" fmla="*/ 276 w 673"/>
                <a:gd name="T15" fmla="*/ 62 h 490"/>
                <a:gd name="T16" fmla="*/ 284 w 673"/>
                <a:gd name="T17" fmla="*/ 48 h 490"/>
                <a:gd name="T18" fmla="*/ 307 w 673"/>
                <a:gd name="T19" fmla="*/ 31 h 490"/>
                <a:gd name="T20" fmla="*/ 338 w 673"/>
                <a:gd name="T21" fmla="*/ 13 h 490"/>
                <a:gd name="T22" fmla="*/ 350 w 673"/>
                <a:gd name="T23" fmla="*/ 29 h 490"/>
                <a:gd name="T24" fmla="*/ 380 w 673"/>
                <a:gd name="T25" fmla="*/ 6 h 490"/>
                <a:gd name="T26" fmla="*/ 412 w 673"/>
                <a:gd name="T27" fmla="*/ 6 h 490"/>
                <a:gd name="T28" fmla="*/ 427 w 673"/>
                <a:gd name="T29" fmla="*/ 32 h 490"/>
                <a:gd name="T30" fmla="*/ 408 w 673"/>
                <a:gd name="T31" fmla="*/ 78 h 490"/>
                <a:gd name="T32" fmla="*/ 408 w 673"/>
                <a:gd name="T33" fmla="*/ 99 h 490"/>
                <a:gd name="T34" fmla="*/ 439 w 673"/>
                <a:gd name="T35" fmla="*/ 115 h 490"/>
                <a:gd name="T36" fmla="*/ 463 w 673"/>
                <a:gd name="T37" fmla="*/ 107 h 490"/>
                <a:gd name="T38" fmla="*/ 463 w 673"/>
                <a:gd name="T39" fmla="*/ 152 h 490"/>
                <a:gd name="T40" fmla="*/ 435 w 673"/>
                <a:gd name="T41" fmla="*/ 202 h 490"/>
                <a:gd name="T42" fmla="*/ 402 w 673"/>
                <a:gd name="T43" fmla="*/ 269 h 490"/>
                <a:gd name="T44" fmla="*/ 379 w 673"/>
                <a:gd name="T45" fmla="*/ 303 h 490"/>
                <a:gd name="T46" fmla="*/ 361 w 673"/>
                <a:gd name="T47" fmla="*/ 322 h 490"/>
                <a:gd name="T48" fmla="*/ 306 w 673"/>
                <a:gd name="T49" fmla="*/ 354 h 490"/>
                <a:gd name="T50" fmla="*/ 262 w 673"/>
                <a:gd name="T51" fmla="*/ 329 h 490"/>
                <a:gd name="T52" fmla="*/ 217 w 673"/>
                <a:gd name="T53" fmla="*/ 352 h 490"/>
                <a:gd name="T54" fmla="*/ 148 w 673"/>
                <a:gd name="T55" fmla="*/ 325 h 490"/>
                <a:gd name="T56" fmla="*/ 150 w 673"/>
                <a:gd name="T57" fmla="*/ 274 h 490"/>
                <a:gd name="T58" fmla="*/ 118 w 673"/>
                <a:gd name="T59" fmla="*/ 263 h 490"/>
                <a:gd name="T60" fmla="*/ 93 w 673"/>
                <a:gd name="T61" fmla="*/ 263 h 490"/>
                <a:gd name="T62" fmla="*/ 82 w 673"/>
                <a:gd name="T63" fmla="*/ 225 h 490"/>
                <a:gd name="T64" fmla="*/ 103 w 673"/>
                <a:gd name="T65" fmla="*/ 220 h 490"/>
                <a:gd name="T66" fmla="*/ 102 w 673"/>
                <a:gd name="T67" fmla="*/ 188 h 490"/>
                <a:gd name="T68" fmla="*/ 40 w 673"/>
                <a:gd name="T69" fmla="*/ 163 h 490"/>
                <a:gd name="T70" fmla="*/ 11 w 673"/>
                <a:gd name="T71" fmla="*/ 163 h 490"/>
                <a:gd name="T72" fmla="*/ 2 w 673"/>
                <a:gd name="T73" fmla="*/ 136 h 4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73"/>
                <a:gd name="T112" fmla="*/ 0 h 490"/>
                <a:gd name="T113" fmla="*/ 673 w 673"/>
                <a:gd name="T114" fmla="*/ 490 h 4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73" h="490">
                  <a:moveTo>
                    <a:pt x="2" y="187"/>
                  </a:moveTo>
                  <a:lnTo>
                    <a:pt x="30" y="189"/>
                  </a:lnTo>
                  <a:lnTo>
                    <a:pt x="61" y="161"/>
                  </a:lnTo>
                  <a:lnTo>
                    <a:pt x="74" y="170"/>
                  </a:lnTo>
                  <a:lnTo>
                    <a:pt x="133" y="194"/>
                  </a:lnTo>
                  <a:lnTo>
                    <a:pt x="145" y="187"/>
                  </a:lnTo>
                  <a:lnTo>
                    <a:pt x="147" y="167"/>
                  </a:lnTo>
                  <a:lnTo>
                    <a:pt x="157" y="156"/>
                  </a:lnTo>
                  <a:lnTo>
                    <a:pt x="241" y="101"/>
                  </a:lnTo>
                  <a:lnTo>
                    <a:pt x="256" y="119"/>
                  </a:lnTo>
                  <a:lnTo>
                    <a:pt x="306" y="134"/>
                  </a:lnTo>
                  <a:lnTo>
                    <a:pt x="334" y="97"/>
                  </a:lnTo>
                  <a:lnTo>
                    <a:pt x="348" y="105"/>
                  </a:lnTo>
                  <a:lnTo>
                    <a:pt x="368" y="105"/>
                  </a:lnTo>
                  <a:lnTo>
                    <a:pt x="368" y="95"/>
                  </a:lnTo>
                  <a:lnTo>
                    <a:pt x="394" y="86"/>
                  </a:lnTo>
                  <a:lnTo>
                    <a:pt x="394" y="77"/>
                  </a:lnTo>
                  <a:lnTo>
                    <a:pt x="405" y="66"/>
                  </a:lnTo>
                  <a:lnTo>
                    <a:pt x="411" y="69"/>
                  </a:lnTo>
                  <a:lnTo>
                    <a:pt x="437" y="42"/>
                  </a:lnTo>
                  <a:lnTo>
                    <a:pt x="460" y="48"/>
                  </a:lnTo>
                  <a:lnTo>
                    <a:pt x="482" y="18"/>
                  </a:lnTo>
                  <a:lnTo>
                    <a:pt x="492" y="42"/>
                  </a:lnTo>
                  <a:lnTo>
                    <a:pt x="499" y="40"/>
                  </a:lnTo>
                  <a:lnTo>
                    <a:pt x="534" y="6"/>
                  </a:lnTo>
                  <a:lnTo>
                    <a:pt x="542" y="9"/>
                  </a:lnTo>
                  <a:lnTo>
                    <a:pt x="558" y="0"/>
                  </a:lnTo>
                  <a:lnTo>
                    <a:pt x="587" y="9"/>
                  </a:lnTo>
                  <a:lnTo>
                    <a:pt x="587" y="40"/>
                  </a:lnTo>
                  <a:lnTo>
                    <a:pt x="609" y="44"/>
                  </a:lnTo>
                  <a:lnTo>
                    <a:pt x="602" y="74"/>
                  </a:lnTo>
                  <a:lnTo>
                    <a:pt x="582" y="108"/>
                  </a:lnTo>
                  <a:lnTo>
                    <a:pt x="573" y="136"/>
                  </a:lnTo>
                  <a:lnTo>
                    <a:pt x="582" y="136"/>
                  </a:lnTo>
                  <a:lnTo>
                    <a:pt x="606" y="115"/>
                  </a:lnTo>
                  <a:lnTo>
                    <a:pt x="626" y="158"/>
                  </a:lnTo>
                  <a:lnTo>
                    <a:pt x="642" y="148"/>
                  </a:lnTo>
                  <a:lnTo>
                    <a:pt x="659" y="148"/>
                  </a:lnTo>
                  <a:lnTo>
                    <a:pt x="672" y="192"/>
                  </a:lnTo>
                  <a:lnTo>
                    <a:pt x="659" y="209"/>
                  </a:lnTo>
                  <a:lnTo>
                    <a:pt x="661" y="228"/>
                  </a:lnTo>
                  <a:lnTo>
                    <a:pt x="621" y="280"/>
                  </a:lnTo>
                  <a:lnTo>
                    <a:pt x="624" y="332"/>
                  </a:lnTo>
                  <a:lnTo>
                    <a:pt x="573" y="372"/>
                  </a:lnTo>
                  <a:lnTo>
                    <a:pt x="569" y="406"/>
                  </a:lnTo>
                  <a:lnTo>
                    <a:pt x="540" y="418"/>
                  </a:lnTo>
                  <a:lnTo>
                    <a:pt x="542" y="438"/>
                  </a:lnTo>
                  <a:lnTo>
                    <a:pt x="514" y="445"/>
                  </a:lnTo>
                  <a:lnTo>
                    <a:pt x="492" y="480"/>
                  </a:lnTo>
                  <a:lnTo>
                    <a:pt x="435" y="489"/>
                  </a:lnTo>
                  <a:lnTo>
                    <a:pt x="405" y="467"/>
                  </a:lnTo>
                  <a:lnTo>
                    <a:pt x="374" y="454"/>
                  </a:lnTo>
                  <a:lnTo>
                    <a:pt x="344" y="485"/>
                  </a:lnTo>
                  <a:lnTo>
                    <a:pt x="310" y="487"/>
                  </a:lnTo>
                  <a:lnTo>
                    <a:pt x="280" y="489"/>
                  </a:lnTo>
                  <a:lnTo>
                    <a:pt x="210" y="449"/>
                  </a:lnTo>
                  <a:lnTo>
                    <a:pt x="197" y="414"/>
                  </a:lnTo>
                  <a:lnTo>
                    <a:pt x="214" y="379"/>
                  </a:lnTo>
                  <a:lnTo>
                    <a:pt x="195" y="363"/>
                  </a:lnTo>
                  <a:lnTo>
                    <a:pt x="169" y="363"/>
                  </a:lnTo>
                  <a:lnTo>
                    <a:pt x="162" y="357"/>
                  </a:lnTo>
                  <a:lnTo>
                    <a:pt x="133" y="363"/>
                  </a:lnTo>
                  <a:lnTo>
                    <a:pt x="105" y="344"/>
                  </a:lnTo>
                  <a:lnTo>
                    <a:pt x="116" y="312"/>
                  </a:lnTo>
                  <a:lnTo>
                    <a:pt x="138" y="310"/>
                  </a:lnTo>
                  <a:lnTo>
                    <a:pt x="147" y="304"/>
                  </a:lnTo>
                  <a:lnTo>
                    <a:pt x="153" y="276"/>
                  </a:lnTo>
                  <a:lnTo>
                    <a:pt x="145" y="260"/>
                  </a:lnTo>
                  <a:lnTo>
                    <a:pt x="70" y="247"/>
                  </a:lnTo>
                  <a:lnTo>
                    <a:pt x="57" y="225"/>
                  </a:lnTo>
                  <a:lnTo>
                    <a:pt x="35" y="225"/>
                  </a:lnTo>
                  <a:lnTo>
                    <a:pt x="16" y="225"/>
                  </a:lnTo>
                  <a:lnTo>
                    <a:pt x="0" y="201"/>
                  </a:lnTo>
                  <a:lnTo>
                    <a:pt x="2" y="187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35" name="Freeform 1071"/>
            <p:cNvSpPr/>
            <p:nvPr/>
          </p:nvSpPr>
          <p:spPr bwMode="auto">
            <a:xfrm rot="356891">
              <a:off x="10159679" y="3956633"/>
              <a:ext cx="189294" cy="176455"/>
            </a:xfrm>
            <a:custGeom>
              <a:avLst/>
              <a:gdLst>
                <a:gd name="T0" fmla="*/ 152 w 214"/>
                <a:gd name="T1" fmla="*/ 24 h 199"/>
                <a:gd name="T2" fmla="*/ 123 w 214"/>
                <a:gd name="T3" fmla="*/ 75 h 199"/>
                <a:gd name="T4" fmla="*/ 123 w 214"/>
                <a:gd name="T5" fmla="*/ 96 h 199"/>
                <a:gd name="T6" fmla="*/ 68 w 214"/>
                <a:gd name="T7" fmla="*/ 141 h 199"/>
                <a:gd name="T8" fmla="*/ 10 w 214"/>
                <a:gd name="T9" fmla="*/ 123 h 199"/>
                <a:gd name="T10" fmla="*/ 0 w 214"/>
                <a:gd name="T11" fmla="*/ 80 h 199"/>
                <a:gd name="T12" fmla="*/ 4 w 214"/>
                <a:gd name="T13" fmla="*/ 61 h 199"/>
                <a:gd name="T14" fmla="*/ 33 w 214"/>
                <a:gd name="T15" fmla="*/ 30 h 199"/>
                <a:gd name="T16" fmla="*/ 44 w 214"/>
                <a:gd name="T17" fmla="*/ 20 h 199"/>
                <a:gd name="T18" fmla="*/ 96 w 214"/>
                <a:gd name="T19" fmla="*/ 11 h 199"/>
                <a:gd name="T20" fmla="*/ 119 w 214"/>
                <a:gd name="T21" fmla="*/ 9 h 199"/>
                <a:gd name="T22" fmla="*/ 127 w 214"/>
                <a:gd name="T23" fmla="*/ 0 h 199"/>
                <a:gd name="T24" fmla="*/ 144 w 214"/>
                <a:gd name="T25" fmla="*/ 4 h 199"/>
                <a:gd name="T26" fmla="*/ 152 w 214"/>
                <a:gd name="T27" fmla="*/ 24 h 199"/>
                <a:gd name="T28" fmla="*/ 152 w 214"/>
                <a:gd name="T29" fmla="*/ 24 h 1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4"/>
                <a:gd name="T46" fmla="*/ 0 h 199"/>
                <a:gd name="T47" fmla="*/ 214 w 214"/>
                <a:gd name="T48" fmla="*/ 199 h 1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4" h="199">
                  <a:moveTo>
                    <a:pt x="213" y="34"/>
                  </a:moveTo>
                  <a:lnTo>
                    <a:pt x="174" y="105"/>
                  </a:lnTo>
                  <a:lnTo>
                    <a:pt x="174" y="134"/>
                  </a:lnTo>
                  <a:lnTo>
                    <a:pt x="95" y="198"/>
                  </a:lnTo>
                  <a:lnTo>
                    <a:pt x="14" y="171"/>
                  </a:lnTo>
                  <a:lnTo>
                    <a:pt x="0" y="111"/>
                  </a:lnTo>
                  <a:lnTo>
                    <a:pt x="4" y="85"/>
                  </a:lnTo>
                  <a:lnTo>
                    <a:pt x="47" y="41"/>
                  </a:lnTo>
                  <a:lnTo>
                    <a:pt x="62" y="28"/>
                  </a:lnTo>
                  <a:lnTo>
                    <a:pt x="135" y="14"/>
                  </a:lnTo>
                  <a:lnTo>
                    <a:pt x="167" y="12"/>
                  </a:lnTo>
                  <a:lnTo>
                    <a:pt x="178" y="0"/>
                  </a:lnTo>
                  <a:lnTo>
                    <a:pt x="202" y="5"/>
                  </a:lnTo>
                  <a:lnTo>
                    <a:pt x="213" y="34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36" name="Freeform 1072"/>
            <p:cNvSpPr/>
            <p:nvPr/>
          </p:nvSpPr>
          <p:spPr bwMode="auto">
            <a:xfrm rot="356891">
              <a:off x="9316796" y="3114427"/>
              <a:ext cx="679872" cy="717719"/>
            </a:xfrm>
            <a:custGeom>
              <a:avLst/>
              <a:gdLst>
                <a:gd name="T0" fmla="*/ 472 w 773"/>
                <a:gd name="T1" fmla="*/ 91 h 806"/>
                <a:gd name="T2" fmla="*/ 436 w 773"/>
                <a:gd name="T3" fmla="*/ 101 h 806"/>
                <a:gd name="T4" fmla="*/ 419 w 773"/>
                <a:gd name="T5" fmla="*/ 72 h 806"/>
                <a:gd name="T6" fmla="*/ 410 w 773"/>
                <a:gd name="T7" fmla="*/ 51 h 806"/>
                <a:gd name="T8" fmla="*/ 382 w 773"/>
                <a:gd name="T9" fmla="*/ 52 h 806"/>
                <a:gd name="T10" fmla="*/ 369 w 773"/>
                <a:gd name="T11" fmla="*/ 75 h 806"/>
                <a:gd name="T12" fmla="*/ 369 w 773"/>
                <a:gd name="T13" fmla="*/ 102 h 806"/>
                <a:gd name="T14" fmla="*/ 337 w 773"/>
                <a:gd name="T15" fmla="*/ 202 h 806"/>
                <a:gd name="T16" fmla="*/ 310 w 773"/>
                <a:gd name="T17" fmla="*/ 210 h 806"/>
                <a:gd name="T18" fmla="*/ 259 w 773"/>
                <a:gd name="T19" fmla="*/ 224 h 806"/>
                <a:gd name="T20" fmla="*/ 184 w 773"/>
                <a:gd name="T21" fmla="*/ 101 h 806"/>
                <a:gd name="T22" fmla="*/ 158 w 773"/>
                <a:gd name="T23" fmla="*/ 82 h 806"/>
                <a:gd name="T24" fmla="*/ 153 w 773"/>
                <a:gd name="T25" fmla="*/ 52 h 806"/>
                <a:gd name="T26" fmla="*/ 116 w 773"/>
                <a:gd name="T27" fmla="*/ 72 h 806"/>
                <a:gd name="T28" fmla="*/ 101 w 773"/>
                <a:gd name="T29" fmla="*/ 0 h 806"/>
                <a:gd name="T30" fmla="*/ 75 w 773"/>
                <a:gd name="T31" fmla="*/ 29 h 806"/>
                <a:gd name="T32" fmla="*/ 72 w 773"/>
                <a:gd name="T33" fmla="*/ 74 h 806"/>
                <a:gd name="T34" fmla="*/ 55 w 773"/>
                <a:gd name="T35" fmla="*/ 66 h 806"/>
                <a:gd name="T36" fmla="*/ 55 w 773"/>
                <a:gd name="T37" fmla="*/ 118 h 806"/>
                <a:gd name="T38" fmla="*/ 75 w 773"/>
                <a:gd name="T39" fmla="*/ 125 h 806"/>
                <a:gd name="T40" fmla="*/ 74 w 773"/>
                <a:gd name="T41" fmla="*/ 239 h 806"/>
                <a:gd name="T42" fmla="*/ 12 w 773"/>
                <a:gd name="T43" fmla="*/ 313 h 806"/>
                <a:gd name="T44" fmla="*/ 0 w 773"/>
                <a:gd name="T45" fmla="*/ 333 h 806"/>
                <a:gd name="T46" fmla="*/ 2 w 773"/>
                <a:gd name="T47" fmla="*/ 378 h 806"/>
                <a:gd name="T48" fmla="*/ 35 w 773"/>
                <a:gd name="T49" fmla="*/ 374 h 806"/>
                <a:gd name="T50" fmla="*/ 72 w 773"/>
                <a:gd name="T51" fmla="*/ 388 h 806"/>
                <a:gd name="T52" fmla="*/ 82 w 773"/>
                <a:gd name="T53" fmla="*/ 428 h 806"/>
                <a:gd name="T54" fmla="*/ 112 w 773"/>
                <a:gd name="T55" fmla="*/ 438 h 806"/>
                <a:gd name="T56" fmla="*/ 110 w 773"/>
                <a:gd name="T57" fmla="*/ 463 h 806"/>
                <a:gd name="T58" fmla="*/ 99 w 773"/>
                <a:gd name="T59" fmla="*/ 504 h 806"/>
                <a:gd name="T60" fmla="*/ 121 w 773"/>
                <a:gd name="T61" fmla="*/ 513 h 806"/>
                <a:gd name="T62" fmla="*/ 144 w 773"/>
                <a:gd name="T63" fmla="*/ 532 h 806"/>
                <a:gd name="T64" fmla="*/ 185 w 773"/>
                <a:gd name="T65" fmla="*/ 559 h 806"/>
                <a:gd name="T66" fmla="*/ 226 w 773"/>
                <a:gd name="T67" fmla="*/ 546 h 806"/>
                <a:gd name="T68" fmla="*/ 229 w 773"/>
                <a:gd name="T69" fmla="*/ 574 h 806"/>
                <a:gd name="T70" fmla="*/ 255 w 773"/>
                <a:gd name="T71" fmla="*/ 579 h 806"/>
                <a:gd name="T72" fmla="*/ 266 w 773"/>
                <a:gd name="T73" fmla="*/ 577 h 806"/>
                <a:gd name="T74" fmla="*/ 256 w 773"/>
                <a:gd name="T75" fmla="*/ 504 h 806"/>
                <a:gd name="T76" fmla="*/ 289 w 773"/>
                <a:gd name="T77" fmla="*/ 490 h 806"/>
                <a:gd name="T78" fmla="*/ 310 w 773"/>
                <a:gd name="T79" fmla="*/ 472 h 806"/>
                <a:gd name="T80" fmla="*/ 361 w 773"/>
                <a:gd name="T81" fmla="*/ 472 h 806"/>
                <a:gd name="T82" fmla="*/ 384 w 773"/>
                <a:gd name="T83" fmla="*/ 470 h 806"/>
                <a:gd name="T84" fmla="*/ 405 w 773"/>
                <a:gd name="T85" fmla="*/ 485 h 806"/>
                <a:gd name="T86" fmla="*/ 422 w 773"/>
                <a:gd name="T87" fmla="*/ 464 h 806"/>
                <a:gd name="T88" fmla="*/ 445 w 773"/>
                <a:gd name="T89" fmla="*/ 465 h 806"/>
                <a:gd name="T90" fmla="*/ 475 w 773"/>
                <a:gd name="T91" fmla="*/ 430 h 806"/>
                <a:gd name="T92" fmla="*/ 506 w 773"/>
                <a:gd name="T93" fmla="*/ 437 h 806"/>
                <a:gd name="T94" fmla="*/ 529 w 773"/>
                <a:gd name="T95" fmla="*/ 411 h 806"/>
                <a:gd name="T96" fmla="*/ 540 w 773"/>
                <a:gd name="T97" fmla="*/ 387 h 806"/>
                <a:gd name="T98" fmla="*/ 481 w 773"/>
                <a:gd name="T99" fmla="*/ 366 h 806"/>
                <a:gd name="T100" fmla="*/ 457 w 773"/>
                <a:gd name="T101" fmla="*/ 350 h 806"/>
                <a:gd name="T102" fmla="*/ 431 w 773"/>
                <a:gd name="T103" fmla="*/ 332 h 806"/>
                <a:gd name="T104" fmla="*/ 439 w 773"/>
                <a:gd name="T105" fmla="*/ 284 h 806"/>
                <a:gd name="T106" fmla="*/ 436 w 773"/>
                <a:gd name="T107" fmla="*/ 196 h 806"/>
                <a:gd name="T108" fmla="*/ 390 w 773"/>
                <a:gd name="T109" fmla="*/ 199 h 806"/>
                <a:gd name="T110" fmla="*/ 382 w 773"/>
                <a:gd name="T111" fmla="*/ 167 h 806"/>
                <a:gd name="T112" fmla="*/ 392 w 773"/>
                <a:gd name="T113" fmla="*/ 136 h 806"/>
                <a:gd name="T114" fmla="*/ 419 w 773"/>
                <a:gd name="T115" fmla="*/ 134 h 806"/>
                <a:gd name="T116" fmla="*/ 467 w 773"/>
                <a:gd name="T117" fmla="*/ 134 h 806"/>
                <a:gd name="T118" fmla="*/ 477 w 773"/>
                <a:gd name="T119" fmla="*/ 107 h 8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73"/>
                <a:gd name="T181" fmla="*/ 0 h 806"/>
                <a:gd name="T182" fmla="*/ 773 w 773"/>
                <a:gd name="T183" fmla="*/ 806 h 80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73" h="805">
                  <a:moveTo>
                    <a:pt x="682" y="148"/>
                  </a:moveTo>
                  <a:lnTo>
                    <a:pt x="675" y="125"/>
                  </a:lnTo>
                  <a:lnTo>
                    <a:pt x="656" y="119"/>
                  </a:lnTo>
                  <a:lnTo>
                    <a:pt x="623" y="139"/>
                  </a:lnTo>
                  <a:lnTo>
                    <a:pt x="601" y="127"/>
                  </a:lnTo>
                  <a:lnTo>
                    <a:pt x="599" y="99"/>
                  </a:lnTo>
                  <a:lnTo>
                    <a:pt x="587" y="86"/>
                  </a:lnTo>
                  <a:lnTo>
                    <a:pt x="587" y="70"/>
                  </a:lnTo>
                  <a:lnTo>
                    <a:pt x="557" y="64"/>
                  </a:lnTo>
                  <a:lnTo>
                    <a:pt x="548" y="72"/>
                  </a:lnTo>
                  <a:lnTo>
                    <a:pt x="553" y="95"/>
                  </a:lnTo>
                  <a:lnTo>
                    <a:pt x="529" y="105"/>
                  </a:lnTo>
                  <a:lnTo>
                    <a:pt x="522" y="122"/>
                  </a:lnTo>
                  <a:lnTo>
                    <a:pt x="529" y="141"/>
                  </a:lnTo>
                  <a:lnTo>
                    <a:pt x="474" y="204"/>
                  </a:lnTo>
                  <a:lnTo>
                    <a:pt x="482" y="279"/>
                  </a:lnTo>
                  <a:lnTo>
                    <a:pt x="455" y="302"/>
                  </a:lnTo>
                  <a:lnTo>
                    <a:pt x="443" y="289"/>
                  </a:lnTo>
                  <a:lnTo>
                    <a:pt x="390" y="320"/>
                  </a:lnTo>
                  <a:lnTo>
                    <a:pt x="371" y="308"/>
                  </a:lnTo>
                  <a:lnTo>
                    <a:pt x="294" y="161"/>
                  </a:lnTo>
                  <a:lnTo>
                    <a:pt x="263" y="139"/>
                  </a:lnTo>
                  <a:lnTo>
                    <a:pt x="239" y="132"/>
                  </a:lnTo>
                  <a:lnTo>
                    <a:pt x="227" y="112"/>
                  </a:lnTo>
                  <a:lnTo>
                    <a:pt x="241" y="90"/>
                  </a:lnTo>
                  <a:lnTo>
                    <a:pt x="219" y="72"/>
                  </a:lnTo>
                  <a:lnTo>
                    <a:pt x="193" y="95"/>
                  </a:lnTo>
                  <a:lnTo>
                    <a:pt x="167" y="99"/>
                  </a:lnTo>
                  <a:lnTo>
                    <a:pt x="148" y="19"/>
                  </a:lnTo>
                  <a:lnTo>
                    <a:pt x="144" y="0"/>
                  </a:lnTo>
                  <a:lnTo>
                    <a:pt x="117" y="33"/>
                  </a:lnTo>
                  <a:lnTo>
                    <a:pt x="107" y="40"/>
                  </a:lnTo>
                  <a:lnTo>
                    <a:pt x="109" y="90"/>
                  </a:lnTo>
                  <a:lnTo>
                    <a:pt x="103" y="101"/>
                  </a:lnTo>
                  <a:lnTo>
                    <a:pt x="89" y="101"/>
                  </a:lnTo>
                  <a:lnTo>
                    <a:pt x="79" y="90"/>
                  </a:lnTo>
                  <a:lnTo>
                    <a:pt x="65" y="105"/>
                  </a:lnTo>
                  <a:lnTo>
                    <a:pt x="79" y="163"/>
                  </a:lnTo>
                  <a:lnTo>
                    <a:pt x="93" y="163"/>
                  </a:lnTo>
                  <a:lnTo>
                    <a:pt x="107" y="172"/>
                  </a:lnTo>
                  <a:lnTo>
                    <a:pt x="112" y="207"/>
                  </a:lnTo>
                  <a:lnTo>
                    <a:pt x="105" y="329"/>
                  </a:lnTo>
                  <a:lnTo>
                    <a:pt x="21" y="404"/>
                  </a:lnTo>
                  <a:lnTo>
                    <a:pt x="17" y="433"/>
                  </a:lnTo>
                  <a:lnTo>
                    <a:pt x="2" y="445"/>
                  </a:lnTo>
                  <a:lnTo>
                    <a:pt x="0" y="460"/>
                  </a:lnTo>
                  <a:lnTo>
                    <a:pt x="12" y="496"/>
                  </a:lnTo>
                  <a:lnTo>
                    <a:pt x="2" y="522"/>
                  </a:lnTo>
                  <a:lnTo>
                    <a:pt x="9" y="527"/>
                  </a:lnTo>
                  <a:lnTo>
                    <a:pt x="50" y="515"/>
                  </a:lnTo>
                  <a:lnTo>
                    <a:pt x="109" y="512"/>
                  </a:lnTo>
                  <a:lnTo>
                    <a:pt x="103" y="536"/>
                  </a:lnTo>
                  <a:lnTo>
                    <a:pt x="114" y="558"/>
                  </a:lnTo>
                  <a:lnTo>
                    <a:pt x="117" y="590"/>
                  </a:lnTo>
                  <a:lnTo>
                    <a:pt x="124" y="602"/>
                  </a:lnTo>
                  <a:lnTo>
                    <a:pt x="160" y="604"/>
                  </a:lnTo>
                  <a:lnTo>
                    <a:pt x="175" y="616"/>
                  </a:lnTo>
                  <a:lnTo>
                    <a:pt x="158" y="638"/>
                  </a:lnTo>
                  <a:lnTo>
                    <a:pt x="155" y="664"/>
                  </a:lnTo>
                  <a:lnTo>
                    <a:pt x="142" y="695"/>
                  </a:lnTo>
                  <a:lnTo>
                    <a:pt x="151" y="705"/>
                  </a:lnTo>
                  <a:lnTo>
                    <a:pt x="172" y="708"/>
                  </a:lnTo>
                  <a:lnTo>
                    <a:pt x="210" y="722"/>
                  </a:lnTo>
                  <a:lnTo>
                    <a:pt x="206" y="734"/>
                  </a:lnTo>
                  <a:lnTo>
                    <a:pt x="230" y="772"/>
                  </a:lnTo>
                  <a:lnTo>
                    <a:pt x="265" y="772"/>
                  </a:lnTo>
                  <a:lnTo>
                    <a:pt x="309" y="747"/>
                  </a:lnTo>
                  <a:lnTo>
                    <a:pt x="323" y="754"/>
                  </a:lnTo>
                  <a:lnTo>
                    <a:pt x="323" y="770"/>
                  </a:lnTo>
                  <a:lnTo>
                    <a:pt x="328" y="792"/>
                  </a:lnTo>
                  <a:lnTo>
                    <a:pt x="340" y="802"/>
                  </a:lnTo>
                  <a:lnTo>
                    <a:pt x="364" y="799"/>
                  </a:lnTo>
                  <a:lnTo>
                    <a:pt x="373" y="805"/>
                  </a:lnTo>
                  <a:lnTo>
                    <a:pt x="381" y="796"/>
                  </a:lnTo>
                  <a:lnTo>
                    <a:pt x="381" y="761"/>
                  </a:lnTo>
                  <a:lnTo>
                    <a:pt x="366" y="696"/>
                  </a:lnTo>
                  <a:lnTo>
                    <a:pt x="376" y="677"/>
                  </a:lnTo>
                  <a:lnTo>
                    <a:pt x="414" y="677"/>
                  </a:lnTo>
                  <a:lnTo>
                    <a:pt x="423" y="677"/>
                  </a:lnTo>
                  <a:lnTo>
                    <a:pt x="443" y="652"/>
                  </a:lnTo>
                  <a:lnTo>
                    <a:pt x="495" y="670"/>
                  </a:lnTo>
                  <a:lnTo>
                    <a:pt x="517" y="650"/>
                  </a:lnTo>
                  <a:lnTo>
                    <a:pt x="529" y="662"/>
                  </a:lnTo>
                  <a:lnTo>
                    <a:pt x="550" y="648"/>
                  </a:lnTo>
                  <a:lnTo>
                    <a:pt x="570" y="669"/>
                  </a:lnTo>
                  <a:lnTo>
                    <a:pt x="579" y="669"/>
                  </a:lnTo>
                  <a:lnTo>
                    <a:pt x="585" y="657"/>
                  </a:lnTo>
                  <a:lnTo>
                    <a:pt x="603" y="640"/>
                  </a:lnTo>
                  <a:lnTo>
                    <a:pt x="611" y="646"/>
                  </a:lnTo>
                  <a:lnTo>
                    <a:pt x="636" y="642"/>
                  </a:lnTo>
                  <a:lnTo>
                    <a:pt x="660" y="621"/>
                  </a:lnTo>
                  <a:lnTo>
                    <a:pt x="680" y="593"/>
                  </a:lnTo>
                  <a:lnTo>
                    <a:pt x="709" y="587"/>
                  </a:lnTo>
                  <a:lnTo>
                    <a:pt x="723" y="602"/>
                  </a:lnTo>
                  <a:lnTo>
                    <a:pt x="735" y="571"/>
                  </a:lnTo>
                  <a:lnTo>
                    <a:pt x="757" y="568"/>
                  </a:lnTo>
                  <a:lnTo>
                    <a:pt x="766" y="563"/>
                  </a:lnTo>
                  <a:lnTo>
                    <a:pt x="772" y="534"/>
                  </a:lnTo>
                  <a:lnTo>
                    <a:pt x="763" y="518"/>
                  </a:lnTo>
                  <a:lnTo>
                    <a:pt x="689" y="505"/>
                  </a:lnTo>
                  <a:lnTo>
                    <a:pt x="675" y="483"/>
                  </a:lnTo>
                  <a:lnTo>
                    <a:pt x="654" y="483"/>
                  </a:lnTo>
                  <a:lnTo>
                    <a:pt x="634" y="483"/>
                  </a:lnTo>
                  <a:lnTo>
                    <a:pt x="618" y="459"/>
                  </a:lnTo>
                  <a:lnTo>
                    <a:pt x="620" y="445"/>
                  </a:lnTo>
                  <a:lnTo>
                    <a:pt x="629" y="392"/>
                  </a:lnTo>
                  <a:lnTo>
                    <a:pt x="601" y="363"/>
                  </a:lnTo>
                  <a:lnTo>
                    <a:pt x="623" y="271"/>
                  </a:lnTo>
                  <a:lnTo>
                    <a:pt x="608" y="257"/>
                  </a:lnTo>
                  <a:lnTo>
                    <a:pt x="558" y="274"/>
                  </a:lnTo>
                  <a:lnTo>
                    <a:pt x="548" y="253"/>
                  </a:lnTo>
                  <a:lnTo>
                    <a:pt x="548" y="231"/>
                  </a:lnTo>
                  <a:lnTo>
                    <a:pt x="537" y="221"/>
                  </a:lnTo>
                  <a:lnTo>
                    <a:pt x="561" y="187"/>
                  </a:lnTo>
                  <a:lnTo>
                    <a:pt x="587" y="196"/>
                  </a:lnTo>
                  <a:lnTo>
                    <a:pt x="599" y="185"/>
                  </a:lnTo>
                  <a:lnTo>
                    <a:pt x="647" y="192"/>
                  </a:lnTo>
                  <a:lnTo>
                    <a:pt x="668" y="185"/>
                  </a:lnTo>
                  <a:lnTo>
                    <a:pt x="682" y="148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37" name="Freeform 1073"/>
            <p:cNvSpPr/>
            <p:nvPr/>
          </p:nvSpPr>
          <p:spPr bwMode="auto">
            <a:xfrm rot="356891">
              <a:off x="10565808" y="3084621"/>
              <a:ext cx="356785" cy="502603"/>
            </a:xfrm>
            <a:custGeom>
              <a:avLst/>
              <a:gdLst>
                <a:gd name="T0" fmla="*/ 6 w 404"/>
                <a:gd name="T1" fmla="*/ 89 h 566"/>
                <a:gd name="T2" fmla="*/ 25 w 404"/>
                <a:gd name="T3" fmla="*/ 125 h 566"/>
                <a:gd name="T4" fmla="*/ 26 w 404"/>
                <a:gd name="T5" fmla="*/ 144 h 566"/>
                <a:gd name="T6" fmla="*/ 16 w 404"/>
                <a:gd name="T7" fmla="*/ 163 h 566"/>
                <a:gd name="T8" fmla="*/ 4 w 404"/>
                <a:gd name="T9" fmla="*/ 174 h 566"/>
                <a:gd name="T10" fmla="*/ 0 w 404"/>
                <a:gd name="T11" fmla="*/ 210 h 566"/>
                <a:gd name="T12" fmla="*/ 4 w 404"/>
                <a:gd name="T13" fmla="*/ 214 h 566"/>
                <a:gd name="T14" fmla="*/ 12 w 404"/>
                <a:gd name="T15" fmla="*/ 211 h 566"/>
                <a:gd name="T16" fmla="*/ 16 w 404"/>
                <a:gd name="T17" fmla="*/ 214 h 566"/>
                <a:gd name="T18" fmla="*/ 16 w 404"/>
                <a:gd name="T19" fmla="*/ 236 h 566"/>
                <a:gd name="T20" fmla="*/ 26 w 404"/>
                <a:gd name="T21" fmla="*/ 261 h 566"/>
                <a:gd name="T22" fmla="*/ 37 w 404"/>
                <a:gd name="T23" fmla="*/ 265 h 566"/>
                <a:gd name="T24" fmla="*/ 38 w 404"/>
                <a:gd name="T25" fmla="*/ 304 h 566"/>
                <a:gd name="T26" fmla="*/ 33 w 404"/>
                <a:gd name="T27" fmla="*/ 330 h 566"/>
                <a:gd name="T28" fmla="*/ 38 w 404"/>
                <a:gd name="T29" fmla="*/ 341 h 566"/>
                <a:gd name="T30" fmla="*/ 50 w 404"/>
                <a:gd name="T31" fmla="*/ 353 h 566"/>
                <a:gd name="T32" fmla="*/ 81 w 404"/>
                <a:gd name="T33" fmla="*/ 345 h 566"/>
                <a:gd name="T34" fmla="*/ 87 w 404"/>
                <a:gd name="T35" fmla="*/ 356 h 566"/>
                <a:gd name="T36" fmla="*/ 77 w 404"/>
                <a:gd name="T37" fmla="*/ 369 h 566"/>
                <a:gd name="T38" fmla="*/ 62 w 404"/>
                <a:gd name="T39" fmla="*/ 392 h 566"/>
                <a:gd name="T40" fmla="*/ 62 w 404"/>
                <a:gd name="T41" fmla="*/ 399 h 566"/>
                <a:gd name="T42" fmla="*/ 70 w 404"/>
                <a:gd name="T43" fmla="*/ 406 h 566"/>
                <a:gd name="T44" fmla="*/ 134 w 404"/>
                <a:gd name="T45" fmla="*/ 381 h 566"/>
                <a:gd name="T46" fmla="*/ 155 w 404"/>
                <a:gd name="T47" fmla="*/ 392 h 566"/>
                <a:gd name="T48" fmla="*/ 161 w 404"/>
                <a:gd name="T49" fmla="*/ 387 h 566"/>
                <a:gd name="T50" fmla="*/ 155 w 404"/>
                <a:gd name="T51" fmla="*/ 372 h 566"/>
                <a:gd name="T52" fmla="*/ 157 w 404"/>
                <a:gd name="T53" fmla="*/ 365 h 566"/>
                <a:gd name="T54" fmla="*/ 166 w 404"/>
                <a:gd name="T55" fmla="*/ 305 h 566"/>
                <a:gd name="T56" fmla="*/ 175 w 404"/>
                <a:gd name="T57" fmla="*/ 292 h 566"/>
                <a:gd name="T58" fmla="*/ 179 w 404"/>
                <a:gd name="T59" fmla="*/ 276 h 566"/>
                <a:gd name="T60" fmla="*/ 191 w 404"/>
                <a:gd name="T61" fmla="*/ 252 h 566"/>
                <a:gd name="T62" fmla="*/ 184 w 404"/>
                <a:gd name="T63" fmla="*/ 243 h 566"/>
                <a:gd name="T64" fmla="*/ 185 w 404"/>
                <a:gd name="T65" fmla="*/ 222 h 566"/>
                <a:gd name="T66" fmla="*/ 212 w 404"/>
                <a:gd name="T67" fmla="*/ 191 h 566"/>
                <a:gd name="T68" fmla="*/ 210 w 404"/>
                <a:gd name="T69" fmla="*/ 171 h 566"/>
                <a:gd name="T70" fmla="*/ 227 w 404"/>
                <a:gd name="T71" fmla="*/ 142 h 566"/>
                <a:gd name="T72" fmla="*/ 244 w 404"/>
                <a:gd name="T73" fmla="*/ 146 h 566"/>
                <a:gd name="T74" fmla="*/ 278 w 404"/>
                <a:gd name="T75" fmla="*/ 120 h 566"/>
                <a:gd name="T76" fmla="*/ 285 w 404"/>
                <a:gd name="T77" fmla="*/ 107 h 566"/>
                <a:gd name="T78" fmla="*/ 263 w 404"/>
                <a:gd name="T79" fmla="*/ 66 h 566"/>
                <a:gd name="T80" fmla="*/ 250 w 404"/>
                <a:gd name="T81" fmla="*/ 46 h 566"/>
                <a:gd name="T82" fmla="*/ 259 w 404"/>
                <a:gd name="T83" fmla="*/ 36 h 566"/>
                <a:gd name="T84" fmla="*/ 246 w 404"/>
                <a:gd name="T85" fmla="*/ 24 h 566"/>
                <a:gd name="T86" fmla="*/ 214 w 404"/>
                <a:gd name="T87" fmla="*/ 24 h 566"/>
                <a:gd name="T88" fmla="*/ 199 w 404"/>
                <a:gd name="T89" fmla="*/ 8 h 566"/>
                <a:gd name="T90" fmla="*/ 173 w 404"/>
                <a:gd name="T91" fmla="*/ 35 h 566"/>
                <a:gd name="T92" fmla="*/ 164 w 404"/>
                <a:gd name="T93" fmla="*/ 30 h 566"/>
                <a:gd name="T94" fmla="*/ 175 w 404"/>
                <a:gd name="T95" fmla="*/ 10 h 566"/>
                <a:gd name="T96" fmla="*/ 173 w 404"/>
                <a:gd name="T97" fmla="*/ 4 h 566"/>
                <a:gd name="T98" fmla="*/ 164 w 404"/>
                <a:gd name="T99" fmla="*/ 0 h 566"/>
                <a:gd name="T100" fmla="*/ 134 w 404"/>
                <a:gd name="T101" fmla="*/ 17 h 566"/>
                <a:gd name="T102" fmla="*/ 107 w 404"/>
                <a:gd name="T103" fmla="*/ 25 h 566"/>
                <a:gd name="T104" fmla="*/ 87 w 404"/>
                <a:gd name="T105" fmla="*/ 24 h 566"/>
                <a:gd name="T106" fmla="*/ 45 w 404"/>
                <a:gd name="T107" fmla="*/ 65 h 566"/>
                <a:gd name="T108" fmla="*/ 21 w 404"/>
                <a:gd name="T109" fmla="*/ 73 h 566"/>
                <a:gd name="T110" fmla="*/ 6 w 404"/>
                <a:gd name="T111" fmla="*/ 89 h 566"/>
                <a:gd name="T112" fmla="*/ 6 w 404"/>
                <a:gd name="T113" fmla="*/ 89 h 56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04"/>
                <a:gd name="T172" fmla="*/ 0 h 566"/>
                <a:gd name="T173" fmla="*/ 404 w 404"/>
                <a:gd name="T174" fmla="*/ 566 h 56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03" h="566">
                  <a:moveTo>
                    <a:pt x="9" y="124"/>
                  </a:moveTo>
                  <a:lnTo>
                    <a:pt x="35" y="174"/>
                  </a:lnTo>
                  <a:lnTo>
                    <a:pt x="37" y="201"/>
                  </a:lnTo>
                  <a:lnTo>
                    <a:pt x="23" y="227"/>
                  </a:lnTo>
                  <a:lnTo>
                    <a:pt x="4" y="242"/>
                  </a:lnTo>
                  <a:lnTo>
                    <a:pt x="0" y="291"/>
                  </a:lnTo>
                  <a:lnTo>
                    <a:pt x="6" y="298"/>
                  </a:lnTo>
                  <a:lnTo>
                    <a:pt x="18" y="293"/>
                  </a:lnTo>
                  <a:lnTo>
                    <a:pt x="23" y="298"/>
                  </a:lnTo>
                  <a:lnTo>
                    <a:pt x="23" y="329"/>
                  </a:lnTo>
                  <a:lnTo>
                    <a:pt x="37" y="363"/>
                  </a:lnTo>
                  <a:lnTo>
                    <a:pt x="52" y="370"/>
                  </a:lnTo>
                  <a:lnTo>
                    <a:pt x="54" y="423"/>
                  </a:lnTo>
                  <a:lnTo>
                    <a:pt x="46" y="459"/>
                  </a:lnTo>
                  <a:lnTo>
                    <a:pt x="54" y="474"/>
                  </a:lnTo>
                  <a:lnTo>
                    <a:pt x="71" y="491"/>
                  </a:lnTo>
                  <a:lnTo>
                    <a:pt x="114" y="480"/>
                  </a:lnTo>
                  <a:lnTo>
                    <a:pt x="123" y="495"/>
                  </a:lnTo>
                  <a:lnTo>
                    <a:pt x="109" y="514"/>
                  </a:lnTo>
                  <a:lnTo>
                    <a:pt x="87" y="546"/>
                  </a:lnTo>
                  <a:lnTo>
                    <a:pt x="87" y="555"/>
                  </a:lnTo>
                  <a:lnTo>
                    <a:pt x="100" y="565"/>
                  </a:lnTo>
                  <a:lnTo>
                    <a:pt x="188" y="529"/>
                  </a:lnTo>
                  <a:lnTo>
                    <a:pt x="219" y="546"/>
                  </a:lnTo>
                  <a:lnTo>
                    <a:pt x="228" y="538"/>
                  </a:lnTo>
                  <a:lnTo>
                    <a:pt x="219" y="517"/>
                  </a:lnTo>
                  <a:lnTo>
                    <a:pt x="221" y="507"/>
                  </a:lnTo>
                  <a:lnTo>
                    <a:pt x="234" y="425"/>
                  </a:lnTo>
                  <a:lnTo>
                    <a:pt x="247" y="406"/>
                  </a:lnTo>
                  <a:lnTo>
                    <a:pt x="254" y="384"/>
                  </a:lnTo>
                  <a:lnTo>
                    <a:pt x="269" y="350"/>
                  </a:lnTo>
                  <a:lnTo>
                    <a:pt x="260" y="337"/>
                  </a:lnTo>
                  <a:lnTo>
                    <a:pt x="262" y="309"/>
                  </a:lnTo>
                  <a:lnTo>
                    <a:pt x="300" y="266"/>
                  </a:lnTo>
                  <a:lnTo>
                    <a:pt x="297" y="238"/>
                  </a:lnTo>
                  <a:lnTo>
                    <a:pt x="321" y="196"/>
                  </a:lnTo>
                  <a:lnTo>
                    <a:pt x="345" y="203"/>
                  </a:lnTo>
                  <a:lnTo>
                    <a:pt x="393" y="168"/>
                  </a:lnTo>
                  <a:lnTo>
                    <a:pt x="403" y="150"/>
                  </a:lnTo>
                  <a:lnTo>
                    <a:pt x="372" y="93"/>
                  </a:lnTo>
                  <a:lnTo>
                    <a:pt x="352" y="64"/>
                  </a:lnTo>
                  <a:lnTo>
                    <a:pt x="367" y="50"/>
                  </a:lnTo>
                  <a:lnTo>
                    <a:pt x="348" y="33"/>
                  </a:lnTo>
                  <a:lnTo>
                    <a:pt x="302" y="33"/>
                  </a:lnTo>
                  <a:lnTo>
                    <a:pt x="281" y="11"/>
                  </a:lnTo>
                  <a:lnTo>
                    <a:pt x="245" y="48"/>
                  </a:lnTo>
                  <a:lnTo>
                    <a:pt x="231" y="42"/>
                  </a:lnTo>
                  <a:lnTo>
                    <a:pt x="247" y="13"/>
                  </a:lnTo>
                  <a:lnTo>
                    <a:pt x="245" y="4"/>
                  </a:lnTo>
                  <a:lnTo>
                    <a:pt x="231" y="0"/>
                  </a:lnTo>
                  <a:lnTo>
                    <a:pt x="188" y="24"/>
                  </a:lnTo>
                  <a:lnTo>
                    <a:pt x="152" y="35"/>
                  </a:lnTo>
                  <a:lnTo>
                    <a:pt x="124" y="33"/>
                  </a:lnTo>
                  <a:lnTo>
                    <a:pt x="63" y="90"/>
                  </a:lnTo>
                  <a:lnTo>
                    <a:pt x="30" y="101"/>
                  </a:lnTo>
                  <a:lnTo>
                    <a:pt x="9" y="124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39" name="Freeform 1074"/>
            <p:cNvSpPr/>
            <p:nvPr/>
          </p:nvSpPr>
          <p:spPr bwMode="auto">
            <a:xfrm rot="356891">
              <a:off x="10204768" y="3097435"/>
              <a:ext cx="408319" cy="466915"/>
            </a:xfrm>
            <a:custGeom>
              <a:avLst/>
              <a:gdLst>
                <a:gd name="T0" fmla="*/ 277 w 465"/>
                <a:gd name="T1" fmla="*/ 47 h 524"/>
                <a:gd name="T2" fmla="*/ 271 w 465"/>
                <a:gd name="T3" fmla="*/ 13 h 524"/>
                <a:gd name="T4" fmla="*/ 247 w 465"/>
                <a:gd name="T5" fmla="*/ 19 h 524"/>
                <a:gd name="T6" fmla="*/ 229 w 465"/>
                <a:gd name="T7" fmla="*/ 31 h 524"/>
                <a:gd name="T8" fmla="*/ 213 w 465"/>
                <a:gd name="T9" fmla="*/ 18 h 524"/>
                <a:gd name="T10" fmla="*/ 183 w 465"/>
                <a:gd name="T11" fmla="*/ 22 h 524"/>
                <a:gd name="T12" fmla="*/ 88 w 465"/>
                <a:gd name="T13" fmla="*/ 0 h 524"/>
                <a:gd name="T14" fmla="*/ 94 w 465"/>
                <a:gd name="T15" fmla="*/ 25 h 524"/>
                <a:gd name="T16" fmla="*/ 51 w 465"/>
                <a:gd name="T17" fmla="*/ 25 h 524"/>
                <a:gd name="T18" fmla="*/ 15 w 465"/>
                <a:gd name="T19" fmla="*/ 72 h 524"/>
                <a:gd name="T20" fmla="*/ 30 w 465"/>
                <a:gd name="T21" fmla="*/ 181 h 524"/>
                <a:gd name="T22" fmla="*/ 4 w 465"/>
                <a:gd name="T23" fmla="*/ 221 h 524"/>
                <a:gd name="T24" fmla="*/ 40 w 465"/>
                <a:gd name="T25" fmla="*/ 227 h 524"/>
                <a:gd name="T26" fmla="*/ 46 w 465"/>
                <a:gd name="T27" fmla="*/ 295 h 524"/>
                <a:gd name="T28" fmla="*/ 78 w 465"/>
                <a:gd name="T29" fmla="*/ 277 h 524"/>
                <a:gd name="T30" fmla="*/ 89 w 465"/>
                <a:gd name="T31" fmla="*/ 293 h 524"/>
                <a:gd name="T32" fmla="*/ 120 w 465"/>
                <a:gd name="T33" fmla="*/ 271 h 524"/>
                <a:gd name="T34" fmla="*/ 151 w 465"/>
                <a:gd name="T35" fmla="*/ 271 h 524"/>
                <a:gd name="T36" fmla="*/ 166 w 465"/>
                <a:gd name="T37" fmla="*/ 297 h 524"/>
                <a:gd name="T38" fmla="*/ 148 w 465"/>
                <a:gd name="T39" fmla="*/ 342 h 524"/>
                <a:gd name="T40" fmla="*/ 148 w 465"/>
                <a:gd name="T41" fmla="*/ 363 h 524"/>
                <a:gd name="T42" fmla="*/ 178 w 465"/>
                <a:gd name="T43" fmla="*/ 379 h 524"/>
                <a:gd name="T44" fmla="*/ 201 w 465"/>
                <a:gd name="T45" fmla="*/ 371 h 524"/>
                <a:gd name="T46" fmla="*/ 213 w 465"/>
                <a:gd name="T47" fmla="*/ 342 h 524"/>
                <a:gd name="T48" fmla="*/ 235 w 465"/>
                <a:gd name="T49" fmla="*/ 338 h 524"/>
                <a:gd name="T50" fmla="*/ 265 w 465"/>
                <a:gd name="T51" fmla="*/ 341 h 524"/>
                <a:gd name="T52" fmla="*/ 260 w 465"/>
                <a:gd name="T53" fmla="*/ 322 h 524"/>
                <a:gd name="T54" fmla="*/ 307 w 465"/>
                <a:gd name="T55" fmla="*/ 315 h 524"/>
                <a:gd name="T56" fmla="*/ 317 w 465"/>
                <a:gd name="T57" fmla="*/ 293 h 524"/>
                <a:gd name="T58" fmla="*/ 320 w 465"/>
                <a:gd name="T59" fmla="*/ 228 h 524"/>
                <a:gd name="T60" fmla="*/ 301 w 465"/>
                <a:gd name="T61" fmla="*/ 199 h 524"/>
                <a:gd name="T62" fmla="*/ 297 w 465"/>
                <a:gd name="T63" fmla="*/ 173 h 524"/>
                <a:gd name="T64" fmla="*/ 284 w 465"/>
                <a:gd name="T65" fmla="*/ 172 h 524"/>
                <a:gd name="T66" fmla="*/ 301 w 465"/>
                <a:gd name="T67" fmla="*/ 125 h 524"/>
                <a:gd name="T68" fmla="*/ 308 w 465"/>
                <a:gd name="T69" fmla="*/ 86 h 524"/>
                <a:gd name="T70" fmla="*/ 291 w 465"/>
                <a:gd name="T71" fmla="*/ 50 h 5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65"/>
                <a:gd name="T109" fmla="*/ 0 h 524"/>
                <a:gd name="T110" fmla="*/ 465 w 465"/>
                <a:gd name="T111" fmla="*/ 524 h 5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65" h="524">
                  <a:moveTo>
                    <a:pt x="418" y="69"/>
                  </a:moveTo>
                  <a:lnTo>
                    <a:pt x="398" y="64"/>
                  </a:lnTo>
                  <a:lnTo>
                    <a:pt x="389" y="50"/>
                  </a:lnTo>
                  <a:lnTo>
                    <a:pt x="389" y="19"/>
                  </a:lnTo>
                  <a:lnTo>
                    <a:pt x="378" y="4"/>
                  </a:lnTo>
                  <a:lnTo>
                    <a:pt x="356" y="26"/>
                  </a:lnTo>
                  <a:lnTo>
                    <a:pt x="346" y="42"/>
                  </a:lnTo>
                  <a:lnTo>
                    <a:pt x="330" y="42"/>
                  </a:lnTo>
                  <a:lnTo>
                    <a:pt x="325" y="18"/>
                  </a:lnTo>
                  <a:lnTo>
                    <a:pt x="306" y="24"/>
                  </a:lnTo>
                  <a:lnTo>
                    <a:pt x="280" y="42"/>
                  </a:lnTo>
                  <a:lnTo>
                    <a:pt x="262" y="31"/>
                  </a:lnTo>
                  <a:lnTo>
                    <a:pt x="227" y="6"/>
                  </a:lnTo>
                  <a:lnTo>
                    <a:pt x="126" y="0"/>
                  </a:lnTo>
                  <a:lnTo>
                    <a:pt x="116" y="11"/>
                  </a:lnTo>
                  <a:lnTo>
                    <a:pt x="136" y="35"/>
                  </a:lnTo>
                  <a:lnTo>
                    <a:pt x="112" y="50"/>
                  </a:lnTo>
                  <a:lnTo>
                    <a:pt x="74" y="35"/>
                  </a:lnTo>
                  <a:lnTo>
                    <a:pt x="35" y="69"/>
                  </a:lnTo>
                  <a:lnTo>
                    <a:pt x="21" y="99"/>
                  </a:lnTo>
                  <a:lnTo>
                    <a:pt x="24" y="172"/>
                  </a:lnTo>
                  <a:lnTo>
                    <a:pt x="43" y="249"/>
                  </a:lnTo>
                  <a:lnTo>
                    <a:pt x="0" y="298"/>
                  </a:lnTo>
                  <a:lnTo>
                    <a:pt x="4" y="305"/>
                  </a:lnTo>
                  <a:lnTo>
                    <a:pt x="43" y="293"/>
                  </a:lnTo>
                  <a:lnTo>
                    <a:pt x="57" y="311"/>
                  </a:lnTo>
                  <a:lnTo>
                    <a:pt x="45" y="366"/>
                  </a:lnTo>
                  <a:lnTo>
                    <a:pt x="67" y="406"/>
                  </a:lnTo>
                  <a:lnTo>
                    <a:pt x="90" y="412"/>
                  </a:lnTo>
                  <a:lnTo>
                    <a:pt x="112" y="382"/>
                  </a:lnTo>
                  <a:lnTo>
                    <a:pt x="122" y="406"/>
                  </a:lnTo>
                  <a:lnTo>
                    <a:pt x="129" y="404"/>
                  </a:lnTo>
                  <a:lnTo>
                    <a:pt x="164" y="370"/>
                  </a:lnTo>
                  <a:lnTo>
                    <a:pt x="172" y="373"/>
                  </a:lnTo>
                  <a:lnTo>
                    <a:pt x="188" y="364"/>
                  </a:lnTo>
                  <a:lnTo>
                    <a:pt x="217" y="373"/>
                  </a:lnTo>
                  <a:lnTo>
                    <a:pt x="217" y="404"/>
                  </a:lnTo>
                  <a:lnTo>
                    <a:pt x="238" y="408"/>
                  </a:lnTo>
                  <a:lnTo>
                    <a:pt x="232" y="438"/>
                  </a:lnTo>
                  <a:lnTo>
                    <a:pt x="212" y="472"/>
                  </a:lnTo>
                  <a:lnTo>
                    <a:pt x="203" y="501"/>
                  </a:lnTo>
                  <a:lnTo>
                    <a:pt x="212" y="501"/>
                  </a:lnTo>
                  <a:lnTo>
                    <a:pt x="236" y="479"/>
                  </a:lnTo>
                  <a:lnTo>
                    <a:pt x="256" y="523"/>
                  </a:lnTo>
                  <a:lnTo>
                    <a:pt x="272" y="512"/>
                  </a:lnTo>
                  <a:lnTo>
                    <a:pt x="289" y="512"/>
                  </a:lnTo>
                  <a:lnTo>
                    <a:pt x="306" y="498"/>
                  </a:lnTo>
                  <a:lnTo>
                    <a:pt x="306" y="472"/>
                  </a:lnTo>
                  <a:lnTo>
                    <a:pt x="315" y="463"/>
                  </a:lnTo>
                  <a:lnTo>
                    <a:pt x="337" y="465"/>
                  </a:lnTo>
                  <a:lnTo>
                    <a:pt x="374" y="483"/>
                  </a:lnTo>
                  <a:lnTo>
                    <a:pt x="380" y="470"/>
                  </a:lnTo>
                  <a:lnTo>
                    <a:pt x="372" y="455"/>
                  </a:lnTo>
                  <a:lnTo>
                    <a:pt x="374" y="443"/>
                  </a:lnTo>
                  <a:lnTo>
                    <a:pt x="398" y="423"/>
                  </a:lnTo>
                  <a:lnTo>
                    <a:pt x="440" y="435"/>
                  </a:lnTo>
                  <a:lnTo>
                    <a:pt x="464" y="419"/>
                  </a:lnTo>
                  <a:lnTo>
                    <a:pt x="456" y="404"/>
                  </a:lnTo>
                  <a:lnTo>
                    <a:pt x="464" y="368"/>
                  </a:lnTo>
                  <a:lnTo>
                    <a:pt x="461" y="315"/>
                  </a:lnTo>
                  <a:lnTo>
                    <a:pt x="446" y="308"/>
                  </a:lnTo>
                  <a:lnTo>
                    <a:pt x="433" y="274"/>
                  </a:lnTo>
                  <a:lnTo>
                    <a:pt x="433" y="243"/>
                  </a:lnTo>
                  <a:lnTo>
                    <a:pt x="427" y="238"/>
                  </a:lnTo>
                  <a:lnTo>
                    <a:pt x="416" y="243"/>
                  </a:lnTo>
                  <a:lnTo>
                    <a:pt x="409" y="236"/>
                  </a:lnTo>
                  <a:lnTo>
                    <a:pt x="413" y="187"/>
                  </a:lnTo>
                  <a:lnTo>
                    <a:pt x="433" y="172"/>
                  </a:lnTo>
                  <a:lnTo>
                    <a:pt x="446" y="146"/>
                  </a:lnTo>
                  <a:lnTo>
                    <a:pt x="444" y="119"/>
                  </a:lnTo>
                  <a:lnTo>
                    <a:pt x="418" y="69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40" name="Freeform 1075"/>
            <p:cNvSpPr/>
            <p:nvPr/>
          </p:nvSpPr>
          <p:spPr bwMode="auto">
            <a:xfrm rot="356891">
              <a:off x="9805014" y="3148803"/>
              <a:ext cx="455890" cy="408426"/>
            </a:xfrm>
            <a:custGeom>
              <a:avLst/>
              <a:gdLst>
                <a:gd name="T0" fmla="*/ 100 w 520"/>
                <a:gd name="T1" fmla="*/ 110 h 459"/>
                <a:gd name="T2" fmla="*/ 91 w 520"/>
                <a:gd name="T3" fmla="*/ 137 h 459"/>
                <a:gd name="T4" fmla="*/ 75 w 520"/>
                <a:gd name="T5" fmla="*/ 143 h 459"/>
                <a:gd name="T6" fmla="*/ 42 w 520"/>
                <a:gd name="T7" fmla="*/ 137 h 459"/>
                <a:gd name="T8" fmla="*/ 35 w 520"/>
                <a:gd name="T9" fmla="*/ 145 h 459"/>
                <a:gd name="T10" fmla="*/ 17 w 520"/>
                <a:gd name="T11" fmla="*/ 138 h 459"/>
                <a:gd name="T12" fmla="*/ 0 w 520"/>
                <a:gd name="T13" fmla="*/ 163 h 459"/>
                <a:gd name="T14" fmla="*/ 8 w 520"/>
                <a:gd name="T15" fmla="*/ 171 h 459"/>
                <a:gd name="T16" fmla="*/ 8 w 520"/>
                <a:gd name="T17" fmla="*/ 187 h 459"/>
                <a:gd name="T18" fmla="*/ 15 w 520"/>
                <a:gd name="T19" fmla="*/ 201 h 459"/>
                <a:gd name="T20" fmla="*/ 49 w 520"/>
                <a:gd name="T21" fmla="*/ 190 h 459"/>
                <a:gd name="T22" fmla="*/ 58 w 520"/>
                <a:gd name="T23" fmla="*/ 200 h 459"/>
                <a:gd name="T24" fmla="*/ 44 w 520"/>
                <a:gd name="T25" fmla="*/ 267 h 459"/>
                <a:gd name="T26" fmla="*/ 64 w 520"/>
                <a:gd name="T27" fmla="*/ 287 h 459"/>
                <a:gd name="T28" fmla="*/ 58 w 520"/>
                <a:gd name="T29" fmla="*/ 327 h 459"/>
                <a:gd name="T30" fmla="*/ 78 w 520"/>
                <a:gd name="T31" fmla="*/ 328 h 459"/>
                <a:gd name="T32" fmla="*/ 98 w 520"/>
                <a:gd name="T33" fmla="*/ 307 h 459"/>
                <a:gd name="T34" fmla="*/ 107 w 520"/>
                <a:gd name="T35" fmla="*/ 313 h 459"/>
                <a:gd name="T36" fmla="*/ 148 w 520"/>
                <a:gd name="T37" fmla="*/ 331 h 459"/>
                <a:gd name="T38" fmla="*/ 157 w 520"/>
                <a:gd name="T39" fmla="*/ 327 h 459"/>
                <a:gd name="T40" fmla="*/ 158 w 520"/>
                <a:gd name="T41" fmla="*/ 311 h 459"/>
                <a:gd name="T42" fmla="*/ 165 w 520"/>
                <a:gd name="T43" fmla="*/ 302 h 459"/>
                <a:gd name="T44" fmla="*/ 223 w 520"/>
                <a:gd name="T45" fmla="*/ 264 h 459"/>
                <a:gd name="T46" fmla="*/ 234 w 520"/>
                <a:gd name="T47" fmla="*/ 277 h 459"/>
                <a:gd name="T48" fmla="*/ 268 w 520"/>
                <a:gd name="T49" fmla="*/ 287 h 459"/>
                <a:gd name="T50" fmla="*/ 288 w 520"/>
                <a:gd name="T51" fmla="*/ 261 h 459"/>
                <a:gd name="T52" fmla="*/ 296 w 520"/>
                <a:gd name="T53" fmla="*/ 267 h 459"/>
                <a:gd name="T54" fmla="*/ 311 w 520"/>
                <a:gd name="T55" fmla="*/ 267 h 459"/>
                <a:gd name="T56" fmla="*/ 311 w 520"/>
                <a:gd name="T57" fmla="*/ 259 h 459"/>
                <a:gd name="T58" fmla="*/ 329 w 520"/>
                <a:gd name="T59" fmla="*/ 252 h 459"/>
                <a:gd name="T60" fmla="*/ 329 w 520"/>
                <a:gd name="T61" fmla="*/ 246 h 459"/>
                <a:gd name="T62" fmla="*/ 336 w 520"/>
                <a:gd name="T63" fmla="*/ 238 h 459"/>
                <a:gd name="T64" fmla="*/ 341 w 520"/>
                <a:gd name="T65" fmla="*/ 240 h 459"/>
                <a:gd name="T66" fmla="*/ 359 w 520"/>
                <a:gd name="T67" fmla="*/ 221 h 459"/>
                <a:gd name="T68" fmla="*/ 344 w 520"/>
                <a:gd name="T69" fmla="*/ 192 h 459"/>
                <a:gd name="T70" fmla="*/ 351 w 520"/>
                <a:gd name="T71" fmla="*/ 152 h 459"/>
                <a:gd name="T72" fmla="*/ 342 w 520"/>
                <a:gd name="T73" fmla="*/ 138 h 459"/>
                <a:gd name="T74" fmla="*/ 315 w 520"/>
                <a:gd name="T75" fmla="*/ 147 h 459"/>
                <a:gd name="T76" fmla="*/ 312 w 520"/>
                <a:gd name="T77" fmla="*/ 143 h 459"/>
                <a:gd name="T78" fmla="*/ 342 w 520"/>
                <a:gd name="T79" fmla="*/ 107 h 459"/>
                <a:gd name="T80" fmla="*/ 329 w 520"/>
                <a:gd name="T81" fmla="*/ 51 h 459"/>
                <a:gd name="T82" fmla="*/ 309 w 520"/>
                <a:gd name="T83" fmla="*/ 67 h 459"/>
                <a:gd name="T84" fmla="*/ 291 w 520"/>
                <a:gd name="T85" fmla="*/ 48 h 459"/>
                <a:gd name="T86" fmla="*/ 274 w 520"/>
                <a:gd name="T87" fmla="*/ 24 h 459"/>
                <a:gd name="T88" fmla="*/ 273 w 520"/>
                <a:gd name="T89" fmla="*/ 10 h 459"/>
                <a:gd name="T90" fmla="*/ 261 w 520"/>
                <a:gd name="T91" fmla="*/ 6 h 459"/>
                <a:gd name="T92" fmla="*/ 248 w 520"/>
                <a:gd name="T93" fmla="*/ 12 h 459"/>
                <a:gd name="T94" fmla="*/ 225 w 520"/>
                <a:gd name="T95" fmla="*/ 0 h 459"/>
                <a:gd name="T96" fmla="*/ 213 w 520"/>
                <a:gd name="T97" fmla="*/ 28 h 459"/>
                <a:gd name="T98" fmla="*/ 195 w 520"/>
                <a:gd name="T99" fmla="*/ 29 h 459"/>
                <a:gd name="T100" fmla="*/ 180 w 520"/>
                <a:gd name="T101" fmla="*/ 51 h 459"/>
                <a:gd name="T102" fmla="*/ 172 w 520"/>
                <a:gd name="T103" fmla="*/ 46 h 459"/>
                <a:gd name="T104" fmla="*/ 158 w 520"/>
                <a:gd name="T105" fmla="*/ 51 h 459"/>
                <a:gd name="T106" fmla="*/ 136 w 520"/>
                <a:gd name="T107" fmla="*/ 39 h 459"/>
                <a:gd name="T108" fmla="*/ 119 w 520"/>
                <a:gd name="T109" fmla="*/ 59 h 459"/>
                <a:gd name="T110" fmla="*/ 119 w 520"/>
                <a:gd name="T111" fmla="*/ 68 h 459"/>
                <a:gd name="T112" fmla="*/ 152 w 520"/>
                <a:gd name="T113" fmla="*/ 89 h 459"/>
                <a:gd name="T114" fmla="*/ 160 w 520"/>
                <a:gd name="T115" fmla="*/ 102 h 459"/>
                <a:gd name="T116" fmla="*/ 136 w 520"/>
                <a:gd name="T117" fmla="*/ 111 h 459"/>
                <a:gd name="T118" fmla="*/ 100 w 520"/>
                <a:gd name="T119" fmla="*/ 110 h 459"/>
                <a:gd name="T120" fmla="*/ 100 w 520"/>
                <a:gd name="T121" fmla="*/ 110 h 45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20"/>
                <a:gd name="T184" fmla="*/ 0 h 459"/>
                <a:gd name="T185" fmla="*/ 520 w 520"/>
                <a:gd name="T186" fmla="*/ 459 h 45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" h="459">
                  <a:moveTo>
                    <a:pt x="145" y="153"/>
                  </a:moveTo>
                  <a:lnTo>
                    <a:pt x="131" y="190"/>
                  </a:lnTo>
                  <a:lnTo>
                    <a:pt x="109" y="197"/>
                  </a:lnTo>
                  <a:lnTo>
                    <a:pt x="61" y="190"/>
                  </a:lnTo>
                  <a:lnTo>
                    <a:pt x="50" y="201"/>
                  </a:lnTo>
                  <a:lnTo>
                    <a:pt x="24" y="192"/>
                  </a:lnTo>
                  <a:lnTo>
                    <a:pt x="0" y="226"/>
                  </a:lnTo>
                  <a:lnTo>
                    <a:pt x="11" y="236"/>
                  </a:lnTo>
                  <a:lnTo>
                    <a:pt x="11" y="258"/>
                  </a:lnTo>
                  <a:lnTo>
                    <a:pt x="21" y="279"/>
                  </a:lnTo>
                  <a:lnTo>
                    <a:pt x="70" y="263"/>
                  </a:lnTo>
                  <a:lnTo>
                    <a:pt x="85" y="276"/>
                  </a:lnTo>
                  <a:lnTo>
                    <a:pt x="64" y="369"/>
                  </a:lnTo>
                  <a:lnTo>
                    <a:pt x="92" y="398"/>
                  </a:lnTo>
                  <a:lnTo>
                    <a:pt x="83" y="451"/>
                  </a:lnTo>
                  <a:lnTo>
                    <a:pt x="112" y="453"/>
                  </a:lnTo>
                  <a:lnTo>
                    <a:pt x="142" y="424"/>
                  </a:lnTo>
                  <a:lnTo>
                    <a:pt x="155" y="433"/>
                  </a:lnTo>
                  <a:lnTo>
                    <a:pt x="214" y="458"/>
                  </a:lnTo>
                  <a:lnTo>
                    <a:pt x="226" y="451"/>
                  </a:lnTo>
                  <a:lnTo>
                    <a:pt x="228" y="431"/>
                  </a:lnTo>
                  <a:lnTo>
                    <a:pt x="238" y="419"/>
                  </a:lnTo>
                  <a:lnTo>
                    <a:pt x="322" y="364"/>
                  </a:lnTo>
                  <a:lnTo>
                    <a:pt x="337" y="383"/>
                  </a:lnTo>
                  <a:lnTo>
                    <a:pt x="387" y="398"/>
                  </a:lnTo>
                  <a:lnTo>
                    <a:pt x="416" y="361"/>
                  </a:lnTo>
                  <a:lnTo>
                    <a:pt x="429" y="369"/>
                  </a:lnTo>
                  <a:lnTo>
                    <a:pt x="449" y="369"/>
                  </a:lnTo>
                  <a:lnTo>
                    <a:pt x="449" y="358"/>
                  </a:lnTo>
                  <a:lnTo>
                    <a:pt x="475" y="349"/>
                  </a:lnTo>
                  <a:lnTo>
                    <a:pt x="475" y="340"/>
                  </a:lnTo>
                  <a:lnTo>
                    <a:pt x="486" y="329"/>
                  </a:lnTo>
                  <a:lnTo>
                    <a:pt x="492" y="332"/>
                  </a:lnTo>
                  <a:lnTo>
                    <a:pt x="519" y="305"/>
                  </a:lnTo>
                  <a:lnTo>
                    <a:pt x="497" y="265"/>
                  </a:lnTo>
                  <a:lnTo>
                    <a:pt x="508" y="209"/>
                  </a:lnTo>
                  <a:lnTo>
                    <a:pt x="494" y="192"/>
                  </a:lnTo>
                  <a:lnTo>
                    <a:pt x="456" y="204"/>
                  </a:lnTo>
                  <a:lnTo>
                    <a:pt x="451" y="197"/>
                  </a:lnTo>
                  <a:lnTo>
                    <a:pt x="494" y="148"/>
                  </a:lnTo>
                  <a:lnTo>
                    <a:pt x="475" y="71"/>
                  </a:lnTo>
                  <a:lnTo>
                    <a:pt x="446" y="93"/>
                  </a:lnTo>
                  <a:lnTo>
                    <a:pt x="420" y="66"/>
                  </a:lnTo>
                  <a:lnTo>
                    <a:pt x="396" y="33"/>
                  </a:lnTo>
                  <a:lnTo>
                    <a:pt x="394" y="13"/>
                  </a:lnTo>
                  <a:lnTo>
                    <a:pt x="377" y="9"/>
                  </a:lnTo>
                  <a:lnTo>
                    <a:pt x="357" y="16"/>
                  </a:lnTo>
                  <a:lnTo>
                    <a:pt x="324" y="0"/>
                  </a:lnTo>
                  <a:lnTo>
                    <a:pt x="308" y="38"/>
                  </a:lnTo>
                  <a:lnTo>
                    <a:pt x="281" y="40"/>
                  </a:lnTo>
                  <a:lnTo>
                    <a:pt x="260" y="71"/>
                  </a:lnTo>
                  <a:lnTo>
                    <a:pt x="248" y="64"/>
                  </a:lnTo>
                  <a:lnTo>
                    <a:pt x="228" y="71"/>
                  </a:lnTo>
                  <a:lnTo>
                    <a:pt x="197" y="53"/>
                  </a:lnTo>
                  <a:lnTo>
                    <a:pt x="173" y="81"/>
                  </a:lnTo>
                  <a:lnTo>
                    <a:pt x="173" y="95"/>
                  </a:lnTo>
                  <a:lnTo>
                    <a:pt x="221" y="122"/>
                  </a:lnTo>
                  <a:lnTo>
                    <a:pt x="232" y="141"/>
                  </a:lnTo>
                  <a:lnTo>
                    <a:pt x="197" y="154"/>
                  </a:lnTo>
                  <a:lnTo>
                    <a:pt x="145" y="153"/>
                  </a:lnTo>
                </a:path>
              </a:pathLst>
            </a:custGeom>
            <a:solidFill>
              <a:srgbClr val="D9D9D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41" name="Freeform 1076"/>
            <p:cNvSpPr/>
            <p:nvPr/>
          </p:nvSpPr>
          <p:spPr bwMode="auto">
            <a:xfrm rot="356891">
              <a:off x="10898423" y="2974690"/>
              <a:ext cx="287410" cy="340025"/>
            </a:xfrm>
            <a:custGeom>
              <a:avLst/>
              <a:gdLst>
                <a:gd name="T0" fmla="*/ 164 w 327"/>
                <a:gd name="T1" fmla="*/ 264 h 381"/>
                <a:gd name="T2" fmla="*/ 129 w 327"/>
                <a:gd name="T3" fmla="*/ 277 h 381"/>
                <a:gd name="T4" fmla="*/ 109 w 327"/>
                <a:gd name="T5" fmla="*/ 256 h 381"/>
                <a:gd name="T6" fmla="*/ 97 w 327"/>
                <a:gd name="T7" fmla="*/ 274 h 381"/>
                <a:gd name="T8" fmla="*/ 74 w 327"/>
                <a:gd name="T9" fmla="*/ 274 h 381"/>
                <a:gd name="T10" fmla="*/ 65 w 327"/>
                <a:gd name="T11" fmla="*/ 254 h 381"/>
                <a:gd name="T12" fmla="*/ 54 w 327"/>
                <a:gd name="T13" fmla="*/ 224 h 381"/>
                <a:gd name="T14" fmla="*/ 35 w 327"/>
                <a:gd name="T15" fmla="*/ 223 h 381"/>
                <a:gd name="T16" fmla="*/ 13 w 327"/>
                <a:gd name="T17" fmla="*/ 180 h 381"/>
                <a:gd name="T18" fmla="*/ 0 w 327"/>
                <a:gd name="T19" fmla="*/ 158 h 381"/>
                <a:gd name="T20" fmla="*/ 10 w 327"/>
                <a:gd name="T21" fmla="*/ 149 h 381"/>
                <a:gd name="T22" fmla="*/ 13 w 327"/>
                <a:gd name="T23" fmla="*/ 145 h 381"/>
                <a:gd name="T24" fmla="*/ 36 w 327"/>
                <a:gd name="T25" fmla="*/ 111 h 381"/>
                <a:gd name="T26" fmla="*/ 35 w 327"/>
                <a:gd name="T27" fmla="*/ 85 h 381"/>
                <a:gd name="T28" fmla="*/ 42 w 327"/>
                <a:gd name="T29" fmla="*/ 72 h 381"/>
                <a:gd name="T30" fmla="*/ 59 w 327"/>
                <a:gd name="T31" fmla="*/ 69 h 381"/>
                <a:gd name="T32" fmla="*/ 65 w 327"/>
                <a:gd name="T33" fmla="*/ 61 h 381"/>
                <a:gd name="T34" fmla="*/ 59 w 327"/>
                <a:gd name="T35" fmla="*/ 48 h 381"/>
                <a:gd name="T36" fmla="*/ 68 w 327"/>
                <a:gd name="T37" fmla="*/ 35 h 381"/>
                <a:gd name="T38" fmla="*/ 68 w 327"/>
                <a:gd name="T39" fmla="*/ 10 h 381"/>
                <a:gd name="T40" fmla="*/ 80 w 327"/>
                <a:gd name="T41" fmla="*/ 4 h 381"/>
                <a:gd name="T42" fmla="*/ 101 w 327"/>
                <a:gd name="T43" fmla="*/ 15 h 381"/>
                <a:gd name="T44" fmla="*/ 129 w 327"/>
                <a:gd name="T45" fmla="*/ 21 h 381"/>
                <a:gd name="T46" fmla="*/ 146 w 327"/>
                <a:gd name="T47" fmla="*/ 0 h 381"/>
                <a:gd name="T48" fmla="*/ 168 w 327"/>
                <a:gd name="T49" fmla="*/ 18 h 381"/>
                <a:gd name="T50" fmla="*/ 158 w 327"/>
                <a:gd name="T51" fmla="*/ 26 h 381"/>
                <a:gd name="T52" fmla="*/ 146 w 327"/>
                <a:gd name="T53" fmla="*/ 43 h 381"/>
                <a:gd name="T54" fmla="*/ 129 w 327"/>
                <a:gd name="T55" fmla="*/ 48 h 381"/>
                <a:gd name="T56" fmla="*/ 123 w 327"/>
                <a:gd name="T57" fmla="*/ 53 h 381"/>
                <a:gd name="T58" fmla="*/ 140 w 327"/>
                <a:gd name="T59" fmla="*/ 62 h 381"/>
                <a:gd name="T60" fmla="*/ 170 w 327"/>
                <a:gd name="T61" fmla="*/ 48 h 381"/>
                <a:gd name="T62" fmla="*/ 221 w 327"/>
                <a:gd name="T63" fmla="*/ 70 h 381"/>
                <a:gd name="T64" fmla="*/ 227 w 327"/>
                <a:gd name="T65" fmla="*/ 115 h 381"/>
                <a:gd name="T66" fmla="*/ 206 w 327"/>
                <a:gd name="T67" fmla="*/ 115 h 381"/>
                <a:gd name="T68" fmla="*/ 204 w 327"/>
                <a:gd name="T69" fmla="*/ 129 h 381"/>
                <a:gd name="T70" fmla="*/ 215 w 327"/>
                <a:gd name="T71" fmla="*/ 148 h 381"/>
                <a:gd name="T72" fmla="*/ 206 w 327"/>
                <a:gd name="T73" fmla="*/ 158 h 381"/>
                <a:gd name="T74" fmla="*/ 217 w 327"/>
                <a:gd name="T75" fmla="*/ 176 h 381"/>
                <a:gd name="T76" fmla="*/ 200 w 327"/>
                <a:gd name="T77" fmla="*/ 198 h 381"/>
                <a:gd name="T78" fmla="*/ 192 w 327"/>
                <a:gd name="T79" fmla="*/ 187 h 381"/>
                <a:gd name="T80" fmla="*/ 168 w 327"/>
                <a:gd name="T81" fmla="*/ 254 h 381"/>
                <a:gd name="T82" fmla="*/ 164 w 327"/>
                <a:gd name="T83" fmla="*/ 264 h 381"/>
                <a:gd name="T84" fmla="*/ 164 w 327"/>
                <a:gd name="T85" fmla="*/ 264 h 38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7"/>
                <a:gd name="T130" fmla="*/ 0 h 381"/>
                <a:gd name="T131" fmla="*/ 327 w 327"/>
                <a:gd name="T132" fmla="*/ 381 h 38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7" h="381">
                  <a:moveTo>
                    <a:pt x="236" y="361"/>
                  </a:moveTo>
                  <a:lnTo>
                    <a:pt x="186" y="380"/>
                  </a:lnTo>
                  <a:lnTo>
                    <a:pt x="157" y="351"/>
                  </a:lnTo>
                  <a:lnTo>
                    <a:pt x="139" y="375"/>
                  </a:lnTo>
                  <a:lnTo>
                    <a:pt x="107" y="375"/>
                  </a:lnTo>
                  <a:lnTo>
                    <a:pt x="93" y="348"/>
                  </a:lnTo>
                  <a:lnTo>
                    <a:pt x="78" y="308"/>
                  </a:lnTo>
                  <a:lnTo>
                    <a:pt x="50" y="305"/>
                  </a:lnTo>
                  <a:lnTo>
                    <a:pt x="19" y="247"/>
                  </a:lnTo>
                  <a:lnTo>
                    <a:pt x="0" y="218"/>
                  </a:lnTo>
                  <a:lnTo>
                    <a:pt x="14" y="204"/>
                  </a:lnTo>
                  <a:lnTo>
                    <a:pt x="19" y="199"/>
                  </a:lnTo>
                  <a:lnTo>
                    <a:pt x="52" y="152"/>
                  </a:lnTo>
                  <a:lnTo>
                    <a:pt x="50" y="115"/>
                  </a:lnTo>
                  <a:lnTo>
                    <a:pt x="60" y="99"/>
                  </a:lnTo>
                  <a:lnTo>
                    <a:pt x="86" y="95"/>
                  </a:lnTo>
                  <a:lnTo>
                    <a:pt x="93" y="84"/>
                  </a:lnTo>
                  <a:lnTo>
                    <a:pt x="84" y="66"/>
                  </a:lnTo>
                  <a:lnTo>
                    <a:pt x="98" y="48"/>
                  </a:lnTo>
                  <a:lnTo>
                    <a:pt x="98" y="13"/>
                  </a:lnTo>
                  <a:lnTo>
                    <a:pt x="115" y="4"/>
                  </a:lnTo>
                  <a:lnTo>
                    <a:pt x="146" y="21"/>
                  </a:lnTo>
                  <a:lnTo>
                    <a:pt x="184" y="28"/>
                  </a:lnTo>
                  <a:lnTo>
                    <a:pt x="210" y="0"/>
                  </a:lnTo>
                  <a:lnTo>
                    <a:pt x="240" y="24"/>
                  </a:lnTo>
                  <a:lnTo>
                    <a:pt x="227" y="35"/>
                  </a:lnTo>
                  <a:lnTo>
                    <a:pt x="210" y="59"/>
                  </a:lnTo>
                  <a:lnTo>
                    <a:pt x="186" y="66"/>
                  </a:lnTo>
                  <a:lnTo>
                    <a:pt x="177" y="72"/>
                  </a:lnTo>
                  <a:lnTo>
                    <a:pt x="201" y="86"/>
                  </a:lnTo>
                  <a:lnTo>
                    <a:pt x="244" y="66"/>
                  </a:lnTo>
                  <a:lnTo>
                    <a:pt x="317" y="97"/>
                  </a:lnTo>
                  <a:lnTo>
                    <a:pt x="326" y="158"/>
                  </a:lnTo>
                  <a:lnTo>
                    <a:pt x="295" y="158"/>
                  </a:lnTo>
                  <a:lnTo>
                    <a:pt x="292" y="177"/>
                  </a:lnTo>
                  <a:lnTo>
                    <a:pt x="308" y="202"/>
                  </a:lnTo>
                  <a:lnTo>
                    <a:pt x="295" y="218"/>
                  </a:lnTo>
                  <a:lnTo>
                    <a:pt x="311" y="242"/>
                  </a:lnTo>
                  <a:lnTo>
                    <a:pt x="287" y="271"/>
                  </a:lnTo>
                  <a:lnTo>
                    <a:pt x="275" y="257"/>
                  </a:lnTo>
                  <a:lnTo>
                    <a:pt x="240" y="348"/>
                  </a:lnTo>
                  <a:lnTo>
                    <a:pt x="236" y="361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42" name="Freeform 1077"/>
            <p:cNvSpPr/>
            <p:nvPr/>
          </p:nvSpPr>
          <p:spPr bwMode="auto">
            <a:xfrm rot="356891">
              <a:off x="10650190" y="2701578"/>
              <a:ext cx="357774" cy="433210"/>
            </a:xfrm>
            <a:custGeom>
              <a:avLst/>
              <a:gdLst>
                <a:gd name="T0" fmla="*/ 68 w 406"/>
                <a:gd name="T1" fmla="*/ 0 h 488"/>
                <a:gd name="T2" fmla="*/ 116 w 406"/>
                <a:gd name="T3" fmla="*/ 30 h 488"/>
                <a:gd name="T4" fmla="*/ 155 w 406"/>
                <a:gd name="T5" fmla="*/ 47 h 488"/>
                <a:gd name="T6" fmla="*/ 174 w 406"/>
                <a:gd name="T7" fmla="*/ 50 h 488"/>
                <a:gd name="T8" fmla="*/ 183 w 406"/>
                <a:gd name="T9" fmla="*/ 93 h 488"/>
                <a:gd name="T10" fmla="*/ 213 w 406"/>
                <a:gd name="T11" fmla="*/ 111 h 488"/>
                <a:gd name="T12" fmla="*/ 237 w 406"/>
                <a:gd name="T13" fmla="*/ 96 h 488"/>
                <a:gd name="T14" fmla="*/ 245 w 406"/>
                <a:gd name="T15" fmla="*/ 120 h 488"/>
                <a:gd name="T16" fmla="*/ 217 w 406"/>
                <a:gd name="T17" fmla="*/ 135 h 488"/>
                <a:gd name="T18" fmla="*/ 205 w 406"/>
                <a:gd name="T19" fmla="*/ 159 h 488"/>
                <a:gd name="T20" fmla="*/ 237 w 406"/>
                <a:gd name="T21" fmla="*/ 188 h 488"/>
                <a:gd name="T22" fmla="*/ 285 w 406"/>
                <a:gd name="T23" fmla="*/ 211 h 488"/>
                <a:gd name="T24" fmla="*/ 275 w 406"/>
                <a:gd name="T25" fmla="*/ 250 h 488"/>
                <a:gd name="T26" fmla="*/ 276 w 406"/>
                <a:gd name="T27" fmla="*/ 271 h 488"/>
                <a:gd name="T28" fmla="*/ 251 w 406"/>
                <a:gd name="T29" fmla="*/ 286 h 488"/>
                <a:gd name="T30" fmla="*/ 229 w 406"/>
                <a:gd name="T31" fmla="*/ 346 h 488"/>
                <a:gd name="T32" fmla="*/ 213 w 406"/>
                <a:gd name="T33" fmla="*/ 337 h 488"/>
                <a:gd name="T34" fmla="*/ 165 w 406"/>
                <a:gd name="T35" fmla="*/ 321 h 488"/>
                <a:gd name="T36" fmla="*/ 130 w 406"/>
                <a:gd name="T37" fmla="*/ 343 h 488"/>
                <a:gd name="T38" fmla="*/ 140 w 406"/>
                <a:gd name="T39" fmla="*/ 316 h 488"/>
                <a:gd name="T40" fmla="*/ 99 w 406"/>
                <a:gd name="T41" fmla="*/ 330 h 488"/>
                <a:gd name="T42" fmla="*/ 79 w 406"/>
                <a:gd name="T43" fmla="*/ 256 h 488"/>
                <a:gd name="T44" fmla="*/ 60 w 406"/>
                <a:gd name="T45" fmla="*/ 244 h 488"/>
                <a:gd name="T46" fmla="*/ 46 w 406"/>
                <a:gd name="T47" fmla="*/ 207 h 488"/>
                <a:gd name="T48" fmla="*/ 64 w 406"/>
                <a:gd name="T49" fmla="*/ 182 h 488"/>
                <a:gd name="T50" fmla="*/ 53 w 406"/>
                <a:gd name="T51" fmla="*/ 147 h 488"/>
                <a:gd name="T52" fmla="*/ 17 w 406"/>
                <a:gd name="T53" fmla="*/ 143 h 488"/>
                <a:gd name="T54" fmla="*/ 17 w 406"/>
                <a:gd name="T55" fmla="*/ 108 h 488"/>
                <a:gd name="T56" fmla="*/ 32 w 406"/>
                <a:gd name="T57" fmla="*/ 80 h 488"/>
                <a:gd name="T58" fmla="*/ 37 w 406"/>
                <a:gd name="T59" fmla="*/ 42 h 488"/>
                <a:gd name="T60" fmla="*/ 60 w 406"/>
                <a:gd name="T61" fmla="*/ 65 h 488"/>
                <a:gd name="T62" fmla="*/ 85 w 406"/>
                <a:gd name="T63" fmla="*/ 45 h 488"/>
                <a:gd name="T64" fmla="*/ 60 w 406"/>
                <a:gd name="T65" fmla="*/ 17 h 488"/>
                <a:gd name="T66" fmla="*/ 56 w 406"/>
                <a:gd name="T67" fmla="*/ 4 h 48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06"/>
                <a:gd name="T103" fmla="*/ 0 h 488"/>
                <a:gd name="T104" fmla="*/ 406 w 406"/>
                <a:gd name="T105" fmla="*/ 488 h 48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06" h="488">
                  <a:moveTo>
                    <a:pt x="80" y="4"/>
                  </a:moveTo>
                  <a:lnTo>
                    <a:pt x="96" y="0"/>
                  </a:lnTo>
                  <a:lnTo>
                    <a:pt x="144" y="19"/>
                  </a:lnTo>
                  <a:lnTo>
                    <a:pt x="165" y="41"/>
                  </a:lnTo>
                  <a:lnTo>
                    <a:pt x="205" y="52"/>
                  </a:lnTo>
                  <a:lnTo>
                    <a:pt x="220" y="66"/>
                  </a:lnTo>
                  <a:lnTo>
                    <a:pt x="242" y="62"/>
                  </a:lnTo>
                  <a:lnTo>
                    <a:pt x="247" y="70"/>
                  </a:lnTo>
                  <a:lnTo>
                    <a:pt x="240" y="117"/>
                  </a:lnTo>
                  <a:lnTo>
                    <a:pt x="261" y="130"/>
                  </a:lnTo>
                  <a:lnTo>
                    <a:pt x="271" y="147"/>
                  </a:lnTo>
                  <a:lnTo>
                    <a:pt x="304" y="154"/>
                  </a:lnTo>
                  <a:lnTo>
                    <a:pt x="316" y="132"/>
                  </a:lnTo>
                  <a:lnTo>
                    <a:pt x="337" y="134"/>
                  </a:lnTo>
                  <a:lnTo>
                    <a:pt x="350" y="151"/>
                  </a:lnTo>
                  <a:lnTo>
                    <a:pt x="347" y="168"/>
                  </a:lnTo>
                  <a:lnTo>
                    <a:pt x="308" y="172"/>
                  </a:lnTo>
                  <a:lnTo>
                    <a:pt x="308" y="189"/>
                  </a:lnTo>
                  <a:lnTo>
                    <a:pt x="308" y="202"/>
                  </a:lnTo>
                  <a:lnTo>
                    <a:pt x="292" y="221"/>
                  </a:lnTo>
                  <a:lnTo>
                    <a:pt x="304" y="240"/>
                  </a:lnTo>
                  <a:lnTo>
                    <a:pt x="337" y="262"/>
                  </a:lnTo>
                  <a:lnTo>
                    <a:pt x="338" y="288"/>
                  </a:lnTo>
                  <a:lnTo>
                    <a:pt x="405" y="295"/>
                  </a:lnTo>
                  <a:lnTo>
                    <a:pt x="405" y="330"/>
                  </a:lnTo>
                  <a:lnTo>
                    <a:pt x="391" y="348"/>
                  </a:lnTo>
                  <a:lnTo>
                    <a:pt x="400" y="366"/>
                  </a:lnTo>
                  <a:lnTo>
                    <a:pt x="393" y="377"/>
                  </a:lnTo>
                  <a:lnTo>
                    <a:pt x="367" y="381"/>
                  </a:lnTo>
                  <a:lnTo>
                    <a:pt x="356" y="397"/>
                  </a:lnTo>
                  <a:lnTo>
                    <a:pt x="359" y="434"/>
                  </a:lnTo>
                  <a:lnTo>
                    <a:pt x="326" y="481"/>
                  </a:lnTo>
                  <a:lnTo>
                    <a:pt x="321" y="487"/>
                  </a:lnTo>
                  <a:lnTo>
                    <a:pt x="302" y="469"/>
                  </a:lnTo>
                  <a:lnTo>
                    <a:pt x="256" y="469"/>
                  </a:lnTo>
                  <a:lnTo>
                    <a:pt x="235" y="447"/>
                  </a:lnTo>
                  <a:lnTo>
                    <a:pt x="199" y="484"/>
                  </a:lnTo>
                  <a:lnTo>
                    <a:pt x="185" y="478"/>
                  </a:lnTo>
                  <a:lnTo>
                    <a:pt x="201" y="450"/>
                  </a:lnTo>
                  <a:lnTo>
                    <a:pt x="199" y="440"/>
                  </a:lnTo>
                  <a:lnTo>
                    <a:pt x="185" y="436"/>
                  </a:lnTo>
                  <a:lnTo>
                    <a:pt x="141" y="460"/>
                  </a:lnTo>
                  <a:lnTo>
                    <a:pt x="100" y="381"/>
                  </a:lnTo>
                  <a:lnTo>
                    <a:pt x="113" y="356"/>
                  </a:lnTo>
                  <a:lnTo>
                    <a:pt x="108" y="348"/>
                  </a:lnTo>
                  <a:lnTo>
                    <a:pt x="86" y="341"/>
                  </a:lnTo>
                  <a:lnTo>
                    <a:pt x="50" y="320"/>
                  </a:lnTo>
                  <a:lnTo>
                    <a:pt x="65" y="288"/>
                  </a:lnTo>
                  <a:lnTo>
                    <a:pt x="86" y="277"/>
                  </a:lnTo>
                  <a:lnTo>
                    <a:pt x="91" y="253"/>
                  </a:lnTo>
                  <a:lnTo>
                    <a:pt x="82" y="209"/>
                  </a:lnTo>
                  <a:lnTo>
                    <a:pt x="77" y="204"/>
                  </a:lnTo>
                  <a:lnTo>
                    <a:pt x="56" y="226"/>
                  </a:lnTo>
                  <a:lnTo>
                    <a:pt x="24" y="200"/>
                  </a:lnTo>
                  <a:lnTo>
                    <a:pt x="0" y="170"/>
                  </a:lnTo>
                  <a:lnTo>
                    <a:pt x="24" y="151"/>
                  </a:lnTo>
                  <a:lnTo>
                    <a:pt x="29" y="120"/>
                  </a:lnTo>
                  <a:lnTo>
                    <a:pt x="45" y="110"/>
                  </a:lnTo>
                  <a:lnTo>
                    <a:pt x="43" y="67"/>
                  </a:lnTo>
                  <a:lnTo>
                    <a:pt x="53" y="59"/>
                  </a:lnTo>
                  <a:lnTo>
                    <a:pt x="74" y="72"/>
                  </a:lnTo>
                  <a:lnTo>
                    <a:pt x="86" y="90"/>
                  </a:lnTo>
                  <a:lnTo>
                    <a:pt x="113" y="72"/>
                  </a:lnTo>
                  <a:lnTo>
                    <a:pt x="122" y="62"/>
                  </a:lnTo>
                  <a:lnTo>
                    <a:pt x="117" y="41"/>
                  </a:lnTo>
                  <a:lnTo>
                    <a:pt x="86" y="24"/>
                  </a:lnTo>
                  <a:lnTo>
                    <a:pt x="80" y="4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43" name="Freeform 1078"/>
            <p:cNvSpPr/>
            <p:nvPr/>
          </p:nvSpPr>
          <p:spPr bwMode="auto">
            <a:xfrm rot="356891">
              <a:off x="11103040" y="2939745"/>
              <a:ext cx="63429" cy="66418"/>
            </a:xfrm>
            <a:custGeom>
              <a:avLst/>
              <a:gdLst>
                <a:gd name="T0" fmla="*/ 19 w 73"/>
                <a:gd name="T1" fmla="*/ 51 h 76"/>
                <a:gd name="T2" fmla="*/ 0 w 73"/>
                <a:gd name="T3" fmla="*/ 34 h 76"/>
                <a:gd name="T4" fmla="*/ 9 w 73"/>
                <a:gd name="T5" fmla="*/ 23 h 76"/>
                <a:gd name="T6" fmla="*/ 16 w 73"/>
                <a:gd name="T7" fmla="*/ 0 h 76"/>
                <a:gd name="T8" fmla="*/ 38 w 73"/>
                <a:gd name="T9" fmla="*/ 9 h 76"/>
                <a:gd name="T10" fmla="*/ 48 w 73"/>
                <a:gd name="T11" fmla="*/ 24 h 76"/>
                <a:gd name="T12" fmla="*/ 40 w 73"/>
                <a:gd name="T13" fmla="*/ 34 h 76"/>
                <a:gd name="T14" fmla="*/ 19 w 73"/>
                <a:gd name="T15" fmla="*/ 51 h 76"/>
                <a:gd name="T16" fmla="*/ 19 w 73"/>
                <a:gd name="T17" fmla="*/ 51 h 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76"/>
                <a:gd name="T29" fmla="*/ 73 w 73"/>
                <a:gd name="T30" fmla="*/ 76 h 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76">
                  <a:moveTo>
                    <a:pt x="29" y="75"/>
                  </a:moveTo>
                  <a:lnTo>
                    <a:pt x="0" y="50"/>
                  </a:lnTo>
                  <a:lnTo>
                    <a:pt x="12" y="33"/>
                  </a:lnTo>
                  <a:lnTo>
                    <a:pt x="24" y="0"/>
                  </a:lnTo>
                  <a:lnTo>
                    <a:pt x="56" y="13"/>
                  </a:lnTo>
                  <a:lnTo>
                    <a:pt x="72" y="35"/>
                  </a:lnTo>
                  <a:lnTo>
                    <a:pt x="60" y="50"/>
                  </a:lnTo>
                  <a:lnTo>
                    <a:pt x="29" y="75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44" name="Freeform 1079"/>
            <p:cNvSpPr/>
            <p:nvPr/>
          </p:nvSpPr>
          <p:spPr bwMode="auto">
            <a:xfrm rot="356891">
              <a:off x="10746297" y="2648866"/>
              <a:ext cx="421202" cy="342007"/>
            </a:xfrm>
            <a:custGeom>
              <a:avLst/>
              <a:gdLst>
                <a:gd name="T0" fmla="*/ 312 w 478"/>
                <a:gd name="T1" fmla="*/ 219 h 385"/>
                <a:gd name="T2" fmla="*/ 304 w 478"/>
                <a:gd name="T3" fmla="*/ 243 h 385"/>
                <a:gd name="T4" fmla="*/ 295 w 478"/>
                <a:gd name="T5" fmla="*/ 255 h 385"/>
                <a:gd name="T6" fmla="*/ 277 w 478"/>
                <a:gd name="T7" fmla="*/ 276 h 385"/>
                <a:gd name="T8" fmla="*/ 251 w 478"/>
                <a:gd name="T9" fmla="*/ 272 h 385"/>
                <a:gd name="T10" fmla="*/ 229 w 478"/>
                <a:gd name="T11" fmla="*/ 259 h 385"/>
                <a:gd name="T12" fmla="*/ 217 w 478"/>
                <a:gd name="T13" fmla="*/ 266 h 385"/>
                <a:gd name="T14" fmla="*/ 170 w 478"/>
                <a:gd name="T15" fmla="*/ 260 h 385"/>
                <a:gd name="T16" fmla="*/ 169 w 478"/>
                <a:gd name="T17" fmla="*/ 241 h 385"/>
                <a:gd name="T18" fmla="*/ 146 w 478"/>
                <a:gd name="T19" fmla="*/ 225 h 385"/>
                <a:gd name="T20" fmla="*/ 138 w 478"/>
                <a:gd name="T21" fmla="*/ 211 h 385"/>
                <a:gd name="T22" fmla="*/ 148 w 478"/>
                <a:gd name="T23" fmla="*/ 197 h 385"/>
                <a:gd name="T24" fmla="*/ 148 w 478"/>
                <a:gd name="T25" fmla="*/ 189 h 385"/>
                <a:gd name="T26" fmla="*/ 148 w 478"/>
                <a:gd name="T27" fmla="*/ 177 h 385"/>
                <a:gd name="T28" fmla="*/ 176 w 478"/>
                <a:gd name="T29" fmla="*/ 174 h 385"/>
                <a:gd name="T30" fmla="*/ 178 w 478"/>
                <a:gd name="T31" fmla="*/ 161 h 385"/>
                <a:gd name="T32" fmla="*/ 169 w 478"/>
                <a:gd name="T33" fmla="*/ 149 h 385"/>
                <a:gd name="T34" fmla="*/ 155 w 478"/>
                <a:gd name="T35" fmla="*/ 148 h 385"/>
                <a:gd name="T36" fmla="*/ 146 w 478"/>
                <a:gd name="T37" fmla="*/ 163 h 385"/>
                <a:gd name="T38" fmla="*/ 124 w 478"/>
                <a:gd name="T39" fmla="*/ 159 h 385"/>
                <a:gd name="T40" fmla="*/ 116 w 478"/>
                <a:gd name="T41" fmla="*/ 145 h 385"/>
                <a:gd name="T42" fmla="*/ 101 w 478"/>
                <a:gd name="T43" fmla="*/ 136 h 385"/>
                <a:gd name="T44" fmla="*/ 105 w 478"/>
                <a:gd name="T45" fmla="*/ 102 h 385"/>
                <a:gd name="T46" fmla="*/ 103 w 478"/>
                <a:gd name="T47" fmla="*/ 97 h 385"/>
                <a:gd name="T48" fmla="*/ 87 w 478"/>
                <a:gd name="T49" fmla="*/ 100 h 385"/>
                <a:gd name="T50" fmla="*/ 76 w 478"/>
                <a:gd name="T51" fmla="*/ 90 h 385"/>
                <a:gd name="T52" fmla="*/ 48 w 478"/>
                <a:gd name="T53" fmla="*/ 82 h 385"/>
                <a:gd name="T54" fmla="*/ 34 w 478"/>
                <a:gd name="T55" fmla="*/ 65 h 385"/>
                <a:gd name="T56" fmla="*/ 0 w 478"/>
                <a:gd name="T57" fmla="*/ 52 h 385"/>
                <a:gd name="T58" fmla="*/ 4 w 478"/>
                <a:gd name="T59" fmla="*/ 36 h 385"/>
                <a:gd name="T60" fmla="*/ 17 w 478"/>
                <a:gd name="T61" fmla="*/ 30 h 385"/>
                <a:gd name="T62" fmla="*/ 41 w 478"/>
                <a:gd name="T63" fmla="*/ 52 h 385"/>
                <a:gd name="T64" fmla="*/ 48 w 478"/>
                <a:gd name="T65" fmla="*/ 52 h 385"/>
                <a:gd name="T66" fmla="*/ 72 w 478"/>
                <a:gd name="T67" fmla="*/ 49 h 385"/>
                <a:gd name="T68" fmla="*/ 85 w 478"/>
                <a:gd name="T69" fmla="*/ 38 h 385"/>
                <a:gd name="T70" fmla="*/ 104 w 478"/>
                <a:gd name="T71" fmla="*/ 53 h 385"/>
                <a:gd name="T72" fmla="*/ 112 w 478"/>
                <a:gd name="T73" fmla="*/ 39 h 385"/>
                <a:gd name="T74" fmla="*/ 114 w 478"/>
                <a:gd name="T75" fmla="*/ 31 h 385"/>
                <a:gd name="T76" fmla="*/ 130 w 478"/>
                <a:gd name="T77" fmla="*/ 22 h 385"/>
                <a:gd name="T78" fmla="*/ 132 w 478"/>
                <a:gd name="T79" fmla="*/ 4 h 385"/>
                <a:gd name="T80" fmla="*/ 148 w 478"/>
                <a:gd name="T81" fmla="*/ 0 h 385"/>
                <a:gd name="T82" fmla="*/ 188 w 478"/>
                <a:gd name="T83" fmla="*/ 26 h 385"/>
                <a:gd name="T84" fmla="*/ 215 w 478"/>
                <a:gd name="T85" fmla="*/ 38 h 385"/>
                <a:gd name="T86" fmla="*/ 269 w 478"/>
                <a:gd name="T87" fmla="*/ 128 h 385"/>
                <a:gd name="T88" fmla="*/ 266 w 478"/>
                <a:gd name="T89" fmla="*/ 138 h 385"/>
                <a:gd name="T90" fmla="*/ 301 w 478"/>
                <a:gd name="T91" fmla="*/ 156 h 385"/>
                <a:gd name="T92" fmla="*/ 310 w 478"/>
                <a:gd name="T93" fmla="*/ 171 h 385"/>
                <a:gd name="T94" fmla="*/ 327 w 478"/>
                <a:gd name="T95" fmla="*/ 179 h 385"/>
                <a:gd name="T96" fmla="*/ 335 w 478"/>
                <a:gd name="T97" fmla="*/ 194 h 385"/>
                <a:gd name="T98" fmla="*/ 325 w 478"/>
                <a:gd name="T99" fmla="*/ 199 h 385"/>
                <a:gd name="T100" fmla="*/ 308 w 478"/>
                <a:gd name="T101" fmla="*/ 194 h 385"/>
                <a:gd name="T102" fmla="*/ 282 w 478"/>
                <a:gd name="T103" fmla="*/ 194 h 385"/>
                <a:gd name="T104" fmla="*/ 259 w 478"/>
                <a:gd name="T105" fmla="*/ 185 h 385"/>
                <a:gd name="T106" fmla="*/ 249 w 478"/>
                <a:gd name="T107" fmla="*/ 194 h 385"/>
                <a:gd name="T108" fmla="*/ 270 w 478"/>
                <a:gd name="T109" fmla="*/ 199 h 385"/>
                <a:gd name="T110" fmla="*/ 293 w 478"/>
                <a:gd name="T111" fmla="*/ 210 h 385"/>
                <a:gd name="T112" fmla="*/ 312 w 478"/>
                <a:gd name="T113" fmla="*/ 219 h 385"/>
                <a:gd name="T114" fmla="*/ 312 w 478"/>
                <a:gd name="T115" fmla="*/ 219 h 38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78"/>
                <a:gd name="T175" fmla="*/ 0 h 385"/>
                <a:gd name="T176" fmla="*/ 478 w 478"/>
                <a:gd name="T177" fmla="*/ 385 h 38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78" h="385">
                  <a:moveTo>
                    <a:pt x="444" y="304"/>
                  </a:moveTo>
                  <a:lnTo>
                    <a:pt x="433" y="337"/>
                  </a:lnTo>
                  <a:lnTo>
                    <a:pt x="420" y="355"/>
                  </a:lnTo>
                  <a:lnTo>
                    <a:pt x="394" y="384"/>
                  </a:lnTo>
                  <a:lnTo>
                    <a:pt x="356" y="377"/>
                  </a:lnTo>
                  <a:lnTo>
                    <a:pt x="326" y="359"/>
                  </a:lnTo>
                  <a:lnTo>
                    <a:pt x="308" y="369"/>
                  </a:lnTo>
                  <a:lnTo>
                    <a:pt x="242" y="362"/>
                  </a:lnTo>
                  <a:lnTo>
                    <a:pt x="241" y="335"/>
                  </a:lnTo>
                  <a:lnTo>
                    <a:pt x="208" y="313"/>
                  </a:lnTo>
                  <a:lnTo>
                    <a:pt x="196" y="294"/>
                  </a:lnTo>
                  <a:lnTo>
                    <a:pt x="212" y="275"/>
                  </a:lnTo>
                  <a:lnTo>
                    <a:pt x="212" y="262"/>
                  </a:lnTo>
                  <a:lnTo>
                    <a:pt x="212" y="245"/>
                  </a:lnTo>
                  <a:lnTo>
                    <a:pt x="251" y="241"/>
                  </a:lnTo>
                  <a:lnTo>
                    <a:pt x="253" y="224"/>
                  </a:lnTo>
                  <a:lnTo>
                    <a:pt x="241" y="207"/>
                  </a:lnTo>
                  <a:lnTo>
                    <a:pt x="220" y="205"/>
                  </a:lnTo>
                  <a:lnTo>
                    <a:pt x="208" y="227"/>
                  </a:lnTo>
                  <a:lnTo>
                    <a:pt x="175" y="220"/>
                  </a:lnTo>
                  <a:lnTo>
                    <a:pt x="165" y="202"/>
                  </a:lnTo>
                  <a:lnTo>
                    <a:pt x="144" y="190"/>
                  </a:lnTo>
                  <a:lnTo>
                    <a:pt x="150" y="142"/>
                  </a:lnTo>
                  <a:lnTo>
                    <a:pt x="146" y="134"/>
                  </a:lnTo>
                  <a:lnTo>
                    <a:pt x="124" y="139"/>
                  </a:lnTo>
                  <a:lnTo>
                    <a:pt x="109" y="125"/>
                  </a:lnTo>
                  <a:lnTo>
                    <a:pt x="69" y="114"/>
                  </a:lnTo>
                  <a:lnTo>
                    <a:pt x="48" y="92"/>
                  </a:lnTo>
                  <a:lnTo>
                    <a:pt x="0" y="72"/>
                  </a:lnTo>
                  <a:lnTo>
                    <a:pt x="4" y="50"/>
                  </a:lnTo>
                  <a:lnTo>
                    <a:pt x="24" y="41"/>
                  </a:lnTo>
                  <a:lnTo>
                    <a:pt x="59" y="72"/>
                  </a:lnTo>
                  <a:lnTo>
                    <a:pt x="69" y="72"/>
                  </a:lnTo>
                  <a:lnTo>
                    <a:pt x="102" y="68"/>
                  </a:lnTo>
                  <a:lnTo>
                    <a:pt x="122" y="53"/>
                  </a:lnTo>
                  <a:lnTo>
                    <a:pt x="148" y="74"/>
                  </a:lnTo>
                  <a:lnTo>
                    <a:pt x="160" y="55"/>
                  </a:lnTo>
                  <a:lnTo>
                    <a:pt x="162" y="43"/>
                  </a:lnTo>
                  <a:lnTo>
                    <a:pt x="184" y="31"/>
                  </a:lnTo>
                  <a:lnTo>
                    <a:pt x="189" y="4"/>
                  </a:lnTo>
                  <a:lnTo>
                    <a:pt x="212" y="0"/>
                  </a:lnTo>
                  <a:lnTo>
                    <a:pt x="267" y="36"/>
                  </a:lnTo>
                  <a:lnTo>
                    <a:pt x="306" y="53"/>
                  </a:lnTo>
                  <a:lnTo>
                    <a:pt x="383" y="178"/>
                  </a:lnTo>
                  <a:lnTo>
                    <a:pt x="378" y="192"/>
                  </a:lnTo>
                  <a:lnTo>
                    <a:pt x="428" y="216"/>
                  </a:lnTo>
                  <a:lnTo>
                    <a:pt x="442" y="238"/>
                  </a:lnTo>
                  <a:lnTo>
                    <a:pt x="466" y="249"/>
                  </a:lnTo>
                  <a:lnTo>
                    <a:pt x="477" y="270"/>
                  </a:lnTo>
                  <a:lnTo>
                    <a:pt x="462" y="277"/>
                  </a:lnTo>
                  <a:lnTo>
                    <a:pt x="438" y="269"/>
                  </a:lnTo>
                  <a:lnTo>
                    <a:pt x="400" y="269"/>
                  </a:lnTo>
                  <a:lnTo>
                    <a:pt x="368" y="258"/>
                  </a:lnTo>
                  <a:lnTo>
                    <a:pt x="354" y="269"/>
                  </a:lnTo>
                  <a:lnTo>
                    <a:pt x="385" y="277"/>
                  </a:lnTo>
                  <a:lnTo>
                    <a:pt x="416" y="291"/>
                  </a:lnTo>
                  <a:lnTo>
                    <a:pt x="444" y="304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45" name="Freeform 1080"/>
            <p:cNvSpPr/>
            <p:nvPr/>
          </p:nvSpPr>
          <p:spPr bwMode="auto">
            <a:xfrm rot="356891">
              <a:off x="10190903" y="2826366"/>
              <a:ext cx="575809" cy="365799"/>
            </a:xfrm>
            <a:custGeom>
              <a:avLst/>
              <a:gdLst>
                <a:gd name="T0" fmla="*/ 63 w 654"/>
                <a:gd name="T1" fmla="*/ 275 h 411"/>
                <a:gd name="T2" fmla="*/ 116 w 654"/>
                <a:gd name="T3" fmla="*/ 261 h 411"/>
                <a:gd name="T4" fmla="*/ 120 w 654"/>
                <a:gd name="T5" fmla="*/ 233 h 411"/>
                <a:gd name="T6" fmla="*/ 198 w 654"/>
                <a:gd name="T7" fmla="*/ 230 h 411"/>
                <a:gd name="T8" fmla="*/ 235 w 654"/>
                <a:gd name="T9" fmla="*/ 256 h 411"/>
                <a:gd name="T10" fmla="*/ 267 w 654"/>
                <a:gd name="T11" fmla="*/ 238 h 411"/>
                <a:gd name="T12" fmla="*/ 281 w 654"/>
                <a:gd name="T13" fmla="*/ 256 h 411"/>
                <a:gd name="T14" fmla="*/ 304 w 654"/>
                <a:gd name="T15" fmla="*/ 228 h 411"/>
                <a:gd name="T16" fmla="*/ 311 w 654"/>
                <a:gd name="T17" fmla="*/ 261 h 411"/>
                <a:gd name="T18" fmla="*/ 331 w 654"/>
                <a:gd name="T19" fmla="*/ 275 h 411"/>
                <a:gd name="T20" fmla="*/ 370 w 654"/>
                <a:gd name="T21" fmla="*/ 250 h 411"/>
                <a:gd name="T22" fmla="*/ 433 w 654"/>
                <a:gd name="T23" fmla="*/ 210 h 411"/>
                <a:gd name="T24" fmla="*/ 428 w 654"/>
                <a:gd name="T25" fmla="*/ 145 h 411"/>
                <a:gd name="T26" fmla="*/ 434 w 654"/>
                <a:gd name="T27" fmla="*/ 122 h 411"/>
                <a:gd name="T28" fmla="*/ 393 w 654"/>
                <a:gd name="T29" fmla="*/ 101 h 411"/>
                <a:gd name="T30" fmla="*/ 364 w 654"/>
                <a:gd name="T31" fmla="*/ 101 h 411"/>
                <a:gd name="T32" fmla="*/ 322 w 654"/>
                <a:gd name="T33" fmla="*/ 84 h 411"/>
                <a:gd name="T34" fmla="*/ 298 w 654"/>
                <a:gd name="T35" fmla="*/ 57 h 411"/>
                <a:gd name="T36" fmla="*/ 275 w 654"/>
                <a:gd name="T37" fmla="*/ 56 h 411"/>
                <a:gd name="T38" fmla="*/ 224 w 654"/>
                <a:gd name="T39" fmla="*/ 56 h 411"/>
                <a:gd name="T40" fmla="*/ 131 w 654"/>
                <a:gd name="T41" fmla="*/ 0 h 411"/>
                <a:gd name="T42" fmla="*/ 112 w 654"/>
                <a:gd name="T43" fmla="*/ 6 h 411"/>
                <a:gd name="T44" fmla="*/ 54 w 654"/>
                <a:gd name="T45" fmla="*/ 6 h 411"/>
                <a:gd name="T46" fmla="*/ 63 w 654"/>
                <a:gd name="T47" fmla="*/ 28 h 411"/>
                <a:gd name="T48" fmla="*/ 88 w 654"/>
                <a:gd name="T49" fmla="*/ 35 h 411"/>
                <a:gd name="T50" fmla="*/ 60 w 654"/>
                <a:gd name="T51" fmla="*/ 56 h 411"/>
                <a:gd name="T52" fmla="*/ 60 w 654"/>
                <a:gd name="T53" fmla="*/ 82 h 411"/>
                <a:gd name="T54" fmla="*/ 76 w 654"/>
                <a:gd name="T55" fmla="*/ 107 h 411"/>
                <a:gd name="T56" fmla="*/ 97 w 654"/>
                <a:gd name="T57" fmla="*/ 163 h 411"/>
                <a:gd name="T58" fmla="*/ 83 w 654"/>
                <a:gd name="T59" fmla="*/ 172 h 411"/>
                <a:gd name="T60" fmla="*/ 12 w 654"/>
                <a:gd name="T61" fmla="*/ 201 h 411"/>
                <a:gd name="T62" fmla="*/ 10 w 654"/>
                <a:gd name="T63" fmla="*/ 226 h 411"/>
                <a:gd name="T64" fmla="*/ 23 w 654"/>
                <a:gd name="T65" fmla="*/ 257 h 411"/>
                <a:gd name="T66" fmla="*/ 53 w 654"/>
                <a:gd name="T67" fmla="*/ 296 h 41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54"/>
                <a:gd name="T103" fmla="*/ 0 h 411"/>
                <a:gd name="T104" fmla="*/ 654 w 654"/>
                <a:gd name="T105" fmla="*/ 411 h 41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54" h="411">
                  <a:moveTo>
                    <a:pt x="76" y="410"/>
                  </a:moveTo>
                  <a:lnTo>
                    <a:pt x="90" y="380"/>
                  </a:lnTo>
                  <a:lnTo>
                    <a:pt x="129" y="346"/>
                  </a:lnTo>
                  <a:lnTo>
                    <a:pt x="166" y="361"/>
                  </a:lnTo>
                  <a:lnTo>
                    <a:pt x="190" y="346"/>
                  </a:lnTo>
                  <a:lnTo>
                    <a:pt x="171" y="322"/>
                  </a:lnTo>
                  <a:lnTo>
                    <a:pt x="181" y="310"/>
                  </a:lnTo>
                  <a:lnTo>
                    <a:pt x="282" y="317"/>
                  </a:lnTo>
                  <a:lnTo>
                    <a:pt x="317" y="342"/>
                  </a:lnTo>
                  <a:lnTo>
                    <a:pt x="335" y="353"/>
                  </a:lnTo>
                  <a:lnTo>
                    <a:pt x="361" y="335"/>
                  </a:lnTo>
                  <a:lnTo>
                    <a:pt x="380" y="329"/>
                  </a:lnTo>
                  <a:lnTo>
                    <a:pt x="385" y="353"/>
                  </a:lnTo>
                  <a:lnTo>
                    <a:pt x="401" y="353"/>
                  </a:lnTo>
                  <a:lnTo>
                    <a:pt x="411" y="337"/>
                  </a:lnTo>
                  <a:lnTo>
                    <a:pt x="433" y="315"/>
                  </a:lnTo>
                  <a:lnTo>
                    <a:pt x="444" y="330"/>
                  </a:lnTo>
                  <a:lnTo>
                    <a:pt x="444" y="361"/>
                  </a:lnTo>
                  <a:lnTo>
                    <a:pt x="454" y="375"/>
                  </a:lnTo>
                  <a:lnTo>
                    <a:pt x="473" y="380"/>
                  </a:lnTo>
                  <a:lnTo>
                    <a:pt x="495" y="357"/>
                  </a:lnTo>
                  <a:lnTo>
                    <a:pt x="528" y="346"/>
                  </a:lnTo>
                  <a:lnTo>
                    <a:pt x="588" y="289"/>
                  </a:lnTo>
                  <a:lnTo>
                    <a:pt x="617" y="291"/>
                  </a:lnTo>
                  <a:lnTo>
                    <a:pt x="653" y="279"/>
                  </a:lnTo>
                  <a:lnTo>
                    <a:pt x="611" y="200"/>
                  </a:lnTo>
                  <a:lnTo>
                    <a:pt x="624" y="176"/>
                  </a:lnTo>
                  <a:lnTo>
                    <a:pt x="619" y="168"/>
                  </a:lnTo>
                  <a:lnTo>
                    <a:pt x="598" y="161"/>
                  </a:lnTo>
                  <a:lnTo>
                    <a:pt x="561" y="139"/>
                  </a:lnTo>
                  <a:lnTo>
                    <a:pt x="543" y="127"/>
                  </a:lnTo>
                  <a:lnTo>
                    <a:pt x="519" y="139"/>
                  </a:lnTo>
                  <a:lnTo>
                    <a:pt x="492" y="117"/>
                  </a:lnTo>
                  <a:lnTo>
                    <a:pt x="458" y="117"/>
                  </a:lnTo>
                  <a:lnTo>
                    <a:pt x="432" y="101"/>
                  </a:lnTo>
                  <a:lnTo>
                    <a:pt x="425" y="79"/>
                  </a:lnTo>
                  <a:lnTo>
                    <a:pt x="411" y="66"/>
                  </a:lnTo>
                  <a:lnTo>
                    <a:pt x="392" y="77"/>
                  </a:lnTo>
                  <a:lnTo>
                    <a:pt x="375" y="69"/>
                  </a:lnTo>
                  <a:lnTo>
                    <a:pt x="320" y="77"/>
                  </a:lnTo>
                  <a:lnTo>
                    <a:pt x="260" y="64"/>
                  </a:lnTo>
                  <a:lnTo>
                    <a:pt x="188" y="0"/>
                  </a:lnTo>
                  <a:lnTo>
                    <a:pt x="169" y="16"/>
                  </a:lnTo>
                  <a:lnTo>
                    <a:pt x="160" y="9"/>
                  </a:lnTo>
                  <a:lnTo>
                    <a:pt x="145" y="9"/>
                  </a:lnTo>
                  <a:lnTo>
                    <a:pt x="78" y="9"/>
                  </a:lnTo>
                  <a:lnTo>
                    <a:pt x="69" y="17"/>
                  </a:lnTo>
                  <a:lnTo>
                    <a:pt x="90" y="38"/>
                  </a:lnTo>
                  <a:lnTo>
                    <a:pt x="109" y="42"/>
                  </a:lnTo>
                  <a:lnTo>
                    <a:pt x="126" y="48"/>
                  </a:lnTo>
                  <a:lnTo>
                    <a:pt x="118" y="62"/>
                  </a:lnTo>
                  <a:lnTo>
                    <a:pt x="85" y="77"/>
                  </a:lnTo>
                  <a:lnTo>
                    <a:pt x="78" y="103"/>
                  </a:lnTo>
                  <a:lnTo>
                    <a:pt x="85" y="112"/>
                  </a:lnTo>
                  <a:lnTo>
                    <a:pt x="90" y="146"/>
                  </a:lnTo>
                  <a:lnTo>
                    <a:pt x="109" y="147"/>
                  </a:lnTo>
                  <a:lnTo>
                    <a:pt x="129" y="173"/>
                  </a:lnTo>
                  <a:lnTo>
                    <a:pt x="138" y="225"/>
                  </a:lnTo>
                  <a:lnTo>
                    <a:pt x="131" y="243"/>
                  </a:lnTo>
                  <a:lnTo>
                    <a:pt x="118" y="238"/>
                  </a:lnTo>
                  <a:lnTo>
                    <a:pt x="81" y="267"/>
                  </a:lnTo>
                  <a:lnTo>
                    <a:pt x="17" y="278"/>
                  </a:lnTo>
                  <a:lnTo>
                    <a:pt x="0" y="295"/>
                  </a:lnTo>
                  <a:lnTo>
                    <a:pt x="13" y="313"/>
                  </a:lnTo>
                  <a:lnTo>
                    <a:pt x="16" y="351"/>
                  </a:lnTo>
                  <a:lnTo>
                    <a:pt x="33" y="355"/>
                  </a:lnTo>
                  <a:lnTo>
                    <a:pt x="76" y="410"/>
                  </a:lnTo>
                </a:path>
              </a:pathLst>
            </a:custGeom>
            <a:solidFill>
              <a:srgbClr val="51B8A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46" name="Freeform 1081"/>
            <p:cNvSpPr/>
            <p:nvPr/>
          </p:nvSpPr>
          <p:spPr bwMode="auto">
            <a:xfrm rot="356891">
              <a:off x="9380233" y="2706193"/>
              <a:ext cx="924664" cy="711772"/>
            </a:xfrm>
            <a:custGeom>
              <a:avLst/>
              <a:gdLst>
                <a:gd name="T0" fmla="*/ 286 w 1051"/>
                <a:gd name="T1" fmla="*/ 49 h 799"/>
                <a:gd name="T2" fmla="*/ 274 w 1051"/>
                <a:gd name="T3" fmla="*/ 18 h 799"/>
                <a:gd name="T4" fmla="*/ 320 w 1051"/>
                <a:gd name="T5" fmla="*/ 0 h 799"/>
                <a:gd name="T6" fmla="*/ 329 w 1051"/>
                <a:gd name="T7" fmla="*/ 33 h 799"/>
                <a:gd name="T8" fmla="*/ 373 w 1051"/>
                <a:gd name="T9" fmla="*/ 72 h 799"/>
                <a:gd name="T10" fmla="*/ 396 w 1051"/>
                <a:gd name="T11" fmla="*/ 72 h 799"/>
                <a:gd name="T12" fmla="*/ 414 w 1051"/>
                <a:gd name="T13" fmla="*/ 108 h 799"/>
                <a:gd name="T14" fmla="*/ 460 w 1051"/>
                <a:gd name="T15" fmla="*/ 103 h 799"/>
                <a:gd name="T16" fmla="*/ 481 w 1051"/>
                <a:gd name="T17" fmla="*/ 85 h 799"/>
                <a:gd name="T18" fmla="*/ 495 w 1051"/>
                <a:gd name="T19" fmla="*/ 103 h 799"/>
                <a:gd name="T20" fmla="*/ 545 w 1051"/>
                <a:gd name="T21" fmla="*/ 97 h 799"/>
                <a:gd name="T22" fmla="*/ 555 w 1051"/>
                <a:gd name="T23" fmla="*/ 111 h 799"/>
                <a:gd name="T24" fmla="*/ 607 w 1051"/>
                <a:gd name="T25" fmla="*/ 133 h 799"/>
                <a:gd name="T26" fmla="*/ 670 w 1051"/>
                <a:gd name="T27" fmla="*/ 141 h 799"/>
                <a:gd name="T28" fmla="*/ 700 w 1051"/>
                <a:gd name="T29" fmla="*/ 150 h 799"/>
                <a:gd name="T30" fmla="*/ 727 w 1051"/>
                <a:gd name="T31" fmla="*/ 170 h 799"/>
                <a:gd name="T32" fmla="*/ 730 w 1051"/>
                <a:gd name="T33" fmla="*/ 220 h 799"/>
                <a:gd name="T34" fmla="*/ 694 w 1051"/>
                <a:gd name="T35" fmla="*/ 238 h 799"/>
                <a:gd name="T36" fmla="*/ 637 w 1051"/>
                <a:gd name="T37" fmla="*/ 259 h 799"/>
                <a:gd name="T38" fmla="*/ 649 w 1051"/>
                <a:gd name="T39" fmla="*/ 298 h 799"/>
                <a:gd name="T40" fmla="*/ 692 w 1051"/>
                <a:gd name="T41" fmla="*/ 341 h 799"/>
                <a:gd name="T42" fmla="*/ 672 w 1051"/>
                <a:gd name="T43" fmla="*/ 411 h 799"/>
                <a:gd name="T44" fmla="*/ 637 w 1051"/>
                <a:gd name="T45" fmla="*/ 368 h 799"/>
                <a:gd name="T46" fmla="*/ 624 w 1051"/>
                <a:gd name="T47" fmla="*/ 350 h 799"/>
                <a:gd name="T48" fmla="*/ 587 w 1051"/>
                <a:gd name="T49" fmla="*/ 343 h 799"/>
                <a:gd name="T50" fmla="*/ 557 w 1051"/>
                <a:gd name="T51" fmla="*/ 372 h 799"/>
                <a:gd name="T52" fmla="*/ 533 w 1051"/>
                <a:gd name="T53" fmla="*/ 390 h 799"/>
                <a:gd name="T54" fmla="*/ 498 w 1051"/>
                <a:gd name="T55" fmla="*/ 382 h 799"/>
                <a:gd name="T56" fmla="*/ 481 w 1051"/>
                <a:gd name="T57" fmla="*/ 412 h 799"/>
                <a:gd name="T58" fmla="*/ 522 w 1051"/>
                <a:gd name="T59" fmla="*/ 446 h 799"/>
                <a:gd name="T60" fmla="*/ 461 w 1051"/>
                <a:gd name="T61" fmla="*/ 455 h 799"/>
                <a:gd name="T62" fmla="*/ 443 w 1051"/>
                <a:gd name="T63" fmla="*/ 433 h 799"/>
                <a:gd name="T64" fmla="*/ 404 w 1051"/>
                <a:gd name="T65" fmla="*/ 439 h 799"/>
                <a:gd name="T66" fmla="*/ 396 w 1051"/>
                <a:gd name="T67" fmla="*/ 410 h 799"/>
                <a:gd name="T68" fmla="*/ 375 w 1051"/>
                <a:gd name="T69" fmla="*/ 394 h 799"/>
                <a:gd name="T70" fmla="*/ 370 w 1051"/>
                <a:gd name="T71" fmla="*/ 416 h 799"/>
                <a:gd name="T72" fmla="*/ 349 w 1051"/>
                <a:gd name="T73" fmla="*/ 434 h 799"/>
                <a:gd name="T74" fmla="*/ 315 w 1051"/>
                <a:gd name="T75" fmla="*/ 495 h 799"/>
                <a:gd name="T76" fmla="*/ 303 w 1051"/>
                <a:gd name="T77" fmla="*/ 566 h 799"/>
                <a:gd name="T78" fmla="*/ 257 w 1051"/>
                <a:gd name="T79" fmla="*/ 579 h 799"/>
                <a:gd name="T80" fmla="*/ 190 w 1051"/>
                <a:gd name="T81" fmla="*/ 464 h 799"/>
                <a:gd name="T82" fmla="*/ 152 w 1051"/>
                <a:gd name="T83" fmla="*/ 442 h 799"/>
                <a:gd name="T84" fmla="*/ 153 w 1051"/>
                <a:gd name="T85" fmla="*/ 412 h 799"/>
                <a:gd name="T86" fmla="*/ 120 w 1051"/>
                <a:gd name="T87" fmla="*/ 416 h 799"/>
                <a:gd name="T88" fmla="*/ 88 w 1051"/>
                <a:gd name="T89" fmla="*/ 361 h 799"/>
                <a:gd name="T90" fmla="*/ 83 w 1051"/>
                <a:gd name="T91" fmla="*/ 254 h 799"/>
                <a:gd name="T92" fmla="*/ 78 w 1051"/>
                <a:gd name="T93" fmla="*/ 197 h 799"/>
                <a:gd name="T94" fmla="*/ 0 w 1051"/>
                <a:gd name="T95" fmla="*/ 95 h 799"/>
                <a:gd name="T96" fmla="*/ 11 w 1051"/>
                <a:gd name="T97" fmla="*/ 67 h 799"/>
                <a:gd name="T98" fmla="*/ 115 w 1051"/>
                <a:gd name="T99" fmla="*/ 72 h 799"/>
                <a:gd name="T100" fmla="*/ 148 w 1051"/>
                <a:gd name="T101" fmla="*/ 79 h 799"/>
                <a:gd name="T102" fmla="*/ 203 w 1051"/>
                <a:gd name="T103" fmla="*/ 107 h 799"/>
                <a:gd name="T104" fmla="*/ 210 w 1051"/>
                <a:gd name="T105" fmla="*/ 75 h 799"/>
                <a:gd name="T106" fmla="*/ 243 w 1051"/>
                <a:gd name="T107" fmla="*/ 81 h 799"/>
                <a:gd name="T108" fmla="*/ 277 w 1051"/>
                <a:gd name="T109" fmla="*/ 74 h 799"/>
                <a:gd name="T110" fmla="*/ 277 w 1051"/>
                <a:gd name="T111" fmla="*/ 72 h 79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51"/>
                <a:gd name="T169" fmla="*/ 0 h 799"/>
                <a:gd name="T170" fmla="*/ 1051 w 1051"/>
                <a:gd name="T171" fmla="*/ 799 h 79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51" h="799">
                  <a:moveTo>
                    <a:pt x="396" y="99"/>
                  </a:moveTo>
                  <a:lnTo>
                    <a:pt x="409" y="67"/>
                  </a:lnTo>
                  <a:lnTo>
                    <a:pt x="394" y="50"/>
                  </a:lnTo>
                  <a:lnTo>
                    <a:pt x="392" y="24"/>
                  </a:lnTo>
                  <a:lnTo>
                    <a:pt x="447" y="0"/>
                  </a:lnTo>
                  <a:lnTo>
                    <a:pt x="459" y="0"/>
                  </a:lnTo>
                  <a:lnTo>
                    <a:pt x="468" y="19"/>
                  </a:lnTo>
                  <a:lnTo>
                    <a:pt x="471" y="46"/>
                  </a:lnTo>
                  <a:lnTo>
                    <a:pt x="497" y="63"/>
                  </a:lnTo>
                  <a:lnTo>
                    <a:pt x="533" y="99"/>
                  </a:lnTo>
                  <a:lnTo>
                    <a:pt x="552" y="85"/>
                  </a:lnTo>
                  <a:lnTo>
                    <a:pt x="565" y="99"/>
                  </a:lnTo>
                  <a:lnTo>
                    <a:pt x="569" y="133"/>
                  </a:lnTo>
                  <a:lnTo>
                    <a:pt x="591" y="149"/>
                  </a:lnTo>
                  <a:lnTo>
                    <a:pt x="648" y="154"/>
                  </a:lnTo>
                  <a:lnTo>
                    <a:pt x="657" y="142"/>
                  </a:lnTo>
                  <a:lnTo>
                    <a:pt x="655" y="127"/>
                  </a:lnTo>
                  <a:lnTo>
                    <a:pt x="688" y="118"/>
                  </a:lnTo>
                  <a:lnTo>
                    <a:pt x="705" y="123"/>
                  </a:lnTo>
                  <a:lnTo>
                    <a:pt x="708" y="142"/>
                  </a:lnTo>
                  <a:lnTo>
                    <a:pt x="722" y="145"/>
                  </a:lnTo>
                  <a:lnTo>
                    <a:pt x="780" y="133"/>
                  </a:lnTo>
                  <a:lnTo>
                    <a:pt x="791" y="138"/>
                  </a:lnTo>
                  <a:lnTo>
                    <a:pt x="793" y="154"/>
                  </a:lnTo>
                  <a:lnTo>
                    <a:pt x="817" y="160"/>
                  </a:lnTo>
                  <a:lnTo>
                    <a:pt x="868" y="184"/>
                  </a:lnTo>
                  <a:lnTo>
                    <a:pt x="896" y="173"/>
                  </a:lnTo>
                  <a:lnTo>
                    <a:pt x="957" y="195"/>
                  </a:lnTo>
                  <a:lnTo>
                    <a:pt x="971" y="213"/>
                  </a:lnTo>
                  <a:lnTo>
                    <a:pt x="1001" y="207"/>
                  </a:lnTo>
                  <a:lnTo>
                    <a:pt x="1021" y="208"/>
                  </a:lnTo>
                  <a:lnTo>
                    <a:pt x="1040" y="234"/>
                  </a:lnTo>
                  <a:lnTo>
                    <a:pt x="1050" y="286"/>
                  </a:lnTo>
                  <a:lnTo>
                    <a:pt x="1043" y="304"/>
                  </a:lnTo>
                  <a:lnTo>
                    <a:pt x="1030" y="299"/>
                  </a:lnTo>
                  <a:lnTo>
                    <a:pt x="992" y="328"/>
                  </a:lnTo>
                  <a:lnTo>
                    <a:pt x="928" y="339"/>
                  </a:lnTo>
                  <a:lnTo>
                    <a:pt x="911" y="356"/>
                  </a:lnTo>
                  <a:lnTo>
                    <a:pt x="925" y="374"/>
                  </a:lnTo>
                  <a:lnTo>
                    <a:pt x="927" y="412"/>
                  </a:lnTo>
                  <a:lnTo>
                    <a:pt x="944" y="416"/>
                  </a:lnTo>
                  <a:lnTo>
                    <a:pt x="988" y="470"/>
                  </a:lnTo>
                  <a:lnTo>
                    <a:pt x="990" y="544"/>
                  </a:lnTo>
                  <a:lnTo>
                    <a:pt x="961" y="566"/>
                  </a:lnTo>
                  <a:lnTo>
                    <a:pt x="935" y="540"/>
                  </a:lnTo>
                  <a:lnTo>
                    <a:pt x="911" y="506"/>
                  </a:lnTo>
                  <a:lnTo>
                    <a:pt x="909" y="487"/>
                  </a:lnTo>
                  <a:lnTo>
                    <a:pt x="892" y="482"/>
                  </a:lnTo>
                  <a:lnTo>
                    <a:pt x="872" y="489"/>
                  </a:lnTo>
                  <a:lnTo>
                    <a:pt x="839" y="473"/>
                  </a:lnTo>
                  <a:lnTo>
                    <a:pt x="823" y="511"/>
                  </a:lnTo>
                  <a:lnTo>
                    <a:pt x="796" y="513"/>
                  </a:lnTo>
                  <a:lnTo>
                    <a:pt x="775" y="544"/>
                  </a:lnTo>
                  <a:lnTo>
                    <a:pt x="762" y="537"/>
                  </a:lnTo>
                  <a:lnTo>
                    <a:pt x="743" y="544"/>
                  </a:lnTo>
                  <a:lnTo>
                    <a:pt x="712" y="526"/>
                  </a:lnTo>
                  <a:lnTo>
                    <a:pt x="688" y="555"/>
                  </a:lnTo>
                  <a:lnTo>
                    <a:pt x="688" y="568"/>
                  </a:lnTo>
                  <a:lnTo>
                    <a:pt x="736" y="595"/>
                  </a:lnTo>
                  <a:lnTo>
                    <a:pt x="746" y="614"/>
                  </a:lnTo>
                  <a:lnTo>
                    <a:pt x="712" y="627"/>
                  </a:lnTo>
                  <a:lnTo>
                    <a:pt x="659" y="626"/>
                  </a:lnTo>
                  <a:lnTo>
                    <a:pt x="653" y="603"/>
                  </a:lnTo>
                  <a:lnTo>
                    <a:pt x="633" y="597"/>
                  </a:lnTo>
                  <a:lnTo>
                    <a:pt x="600" y="617"/>
                  </a:lnTo>
                  <a:lnTo>
                    <a:pt x="578" y="605"/>
                  </a:lnTo>
                  <a:lnTo>
                    <a:pt x="576" y="576"/>
                  </a:lnTo>
                  <a:lnTo>
                    <a:pt x="565" y="564"/>
                  </a:lnTo>
                  <a:lnTo>
                    <a:pt x="565" y="548"/>
                  </a:lnTo>
                  <a:lnTo>
                    <a:pt x="535" y="542"/>
                  </a:lnTo>
                  <a:lnTo>
                    <a:pt x="526" y="550"/>
                  </a:lnTo>
                  <a:lnTo>
                    <a:pt x="530" y="573"/>
                  </a:lnTo>
                  <a:lnTo>
                    <a:pt x="506" y="583"/>
                  </a:lnTo>
                  <a:lnTo>
                    <a:pt x="499" y="599"/>
                  </a:lnTo>
                  <a:lnTo>
                    <a:pt x="506" y="619"/>
                  </a:lnTo>
                  <a:lnTo>
                    <a:pt x="451" y="682"/>
                  </a:lnTo>
                  <a:lnTo>
                    <a:pt x="459" y="757"/>
                  </a:lnTo>
                  <a:lnTo>
                    <a:pt x="433" y="780"/>
                  </a:lnTo>
                  <a:lnTo>
                    <a:pt x="420" y="766"/>
                  </a:lnTo>
                  <a:lnTo>
                    <a:pt x="368" y="798"/>
                  </a:lnTo>
                  <a:lnTo>
                    <a:pt x="348" y="786"/>
                  </a:lnTo>
                  <a:lnTo>
                    <a:pt x="272" y="639"/>
                  </a:lnTo>
                  <a:lnTo>
                    <a:pt x="241" y="617"/>
                  </a:lnTo>
                  <a:lnTo>
                    <a:pt x="217" y="610"/>
                  </a:lnTo>
                  <a:lnTo>
                    <a:pt x="205" y="590"/>
                  </a:lnTo>
                  <a:lnTo>
                    <a:pt x="219" y="568"/>
                  </a:lnTo>
                  <a:lnTo>
                    <a:pt x="197" y="550"/>
                  </a:lnTo>
                  <a:lnTo>
                    <a:pt x="171" y="573"/>
                  </a:lnTo>
                  <a:lnTo>
                    <a:pt x="145" y="576"/>
                  </a:lnTo>
                  <a:lnTo>
                    <a:pt x="126" y="497"/>
                  </a:lnTo>
                  <a:lnTo>
                    <a:pt x="122" y="477"/>
                  </a:lnTo>
                  <a:lnTo>
                    <a:pt x="118" y="350"/>
                  </a:lnTo>
                  <a:lnTo>
                    <a:pt x="93" y="286"/>
                  </a:lnTo>
                  <a:lnTo>
                    <a:pt x="112" y="272"/>
                  </a:lnTo>
                  <a:lnTo>
                    <a:pt x="61" y="180"/>
                  </a:lnTo>
                  <a:lnTo>
                    <a:pt x="0" y="131"/>
                  </a:lnTo>
                  <a:lnTo>
                    <a:pt x="9" y="103"/>
                  </a:lnTo>
                  <a:lnTo>
                    <a:pt x="16" y="94"/>
                  </a:lnTo>
                  <a:lnTo>
                    <a:pt x="105" y="80"/>
                  </a:lnTo>
                  <a:lnTo>
                    <a:pt x="164" y="99"/>
                  </a:lnTo>
                  <a:lnTo>
                    <a:pt x="199" y="87"/>
                  </a:lnTo>
                  <a:lnTo>
                    <a:pt x="212" y="109"/>
                  </a:lnTo>
                  <a:lnTo>
                    <a:pt x="256" y="154"/>
                  </a:lnTo>
                  <a:lnTo>
                    <a:pt x="291" y="147"/>
                  </a:lnTo>
                  <a:lnTo>
                    <a:pt x="291" y="120"/>
                  </a:lnTo>
                  <a:lnTo>
                    <a:pt x="300" y="103"/>
                  </a:lnTo>
                  <a:lnTo>
                    <a:pt x="335" y="89"/>
                  </a:lnTo>
                  <a:lnTo>
                    <a:pt x="348" y="111"/>
                  </a:lnTo>
                  <a:lnTo>
                    <a:pt x="368" y="96"/>
                  </a:lnTo>
                  <a:lnTo>
                    <a:pt x="396" y="101"/>
                  </a:lnTo>
                  <a:lnTo>
                    <a:pt x="396" y="99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47" name="Freeform 1082"/>
            <p:cNvSpPr/>
            <p:nvPr/>
          </p:nvSpPr>
          <p:spPr bwMode="auto">
            <a:xfrm rot="356891">
              <a:off x="8064389" y="2325812"/>
              <a:ext cx="1453893" cy="802973"/>
            </a:xfrm>
            <a:custGeom>
              <a:avLst/>
              <a:gdLst>
                <a:gd name="T0" fmla="*/ 703 w 1652"/>
                <a:gd name="T1" fmla="*/ 622 h 902"/>
                <a:gd name="T2" fmla="*/ 722 w 1652"/>
                <a:gd name="T3" fmla="*/ 644 h 902"/>
                <a:gd name="T4" fmla="*/ 780 w 1652"/>
                <a:gd name="T5" fmla="*/ 622 h 902"/>
                <a:gd name="T6" fmla="*/ 817 w 1652"/>
                <a:gd name="T7" fmla="*/ 594 h 902"/>
                <a:gd name="T8" fmla="*/ 862 w 1652"/>
                <a:gd name="T9" fmla="*/ 577 h 902"/>
                <a:gd name="T10" fmla="*/ 908 w 1652"/>
                <a:gd name="T11" fmla="*/ 560 h 902"/>
                <a:gd name="T12" fmla="*/ 983 w 1652"/>
                <a:gd name="T13" fmla="*/ 548 h 902"/>
                <a:gd name="T14" fmla="*/ 985 w 1652"/>
                <a:gd name="T15" fmla="*/ 577 h 902"/>
                <a:gd name="T16" fmla="*/ 1008 w 1652"/>
                <a:gd name="T17" fmla="*/ 581 h 902"/>
                <a:gd name="T18" fmla="*/ 993 w 1652"/>
                <a:gd name="T19" fmla="*/ 618 h 902"/>
                <a:gd name="T20" fmla="*/ 1008 w 1652"/>
                <a:gd name="T21" fmla="*/ 622 h 902"/>
                <a:gd name="T22" fmla="*/ 1072 w 1652"/>
                <a:gd name="T23" fmla="*/ 618 h 902"/>
                <a:gd name="T24" fmla="*/ 1110 w 1652"/>
                <a:gd name="T25" fmla="*/ 631 h 902"/>
                <a:gd name="T26" fmla="*/ 1127 w 1652"/>
                <a:gd name="T27" fmla="*/ 638 h 902"/>
                <a:gd name="T28" fmla="*/ 1130 w 1652"/>
                <a:gd name="T29" fmla="*/ 594 h 902"/>
                <a:gd name="T30" fmla="*/ 1156 w 1652"/>
                <a:gd name="T31" fmla="*/ 566 h 902"/>
                <a:gd name="T32" fmla="*/ 1136 w 1652"/>
                <a:gd name="T33" fmla="*/ 427 h 902"/>
                <a:gd name="T34" fmla="*/ 1114 w 1652"/>
                <a:gd name="T35" fmla="*/ 350 h 902"/>
                <a:gd name="T36" fmla="*/ 1059 w 1652"/>
                <a:gd name="T37" fmla="*/ 322 h 902"/>
                <a:gd name="T38" fmla="*/ 1023 w 1652"/>
                <a:gd name="T39" fmla="*/ 392 h 902"/>
                <a:gd name="T40" fmla="*/ 956 w 1652"/>
                <a:gd name="T41" fmla="*/ 356 h 902"/>
                <a:gd name="T42" fmla="*/ 835 w 1652"/>
                <a:gd name="T43" fmla="*/ 310 h 902"/>
                <a:gd name="T44" fmla="*/ 784 w 1652"/>
                <a:gd name="T45" fmla="*/ 302 h 902"/>
                <a:gd name="T46" fmla="*/ 685 w 1652"/>
                <a:gd name="T47" fmla="*/ 259 h 902"/>
                <a:gd name="T48" fmla="*/ 638 w 1652"/>
                <a:gd name="T49" fmla="*/ 140 h 902"/>
                <a:gd name="T50" fmla="*/ 656 w 1652"/>
                <a:gd name="T51" fmla="*/ 102 h 902"/>
                <a:gd name="T52" fmla="*/ 654 w 1652"/>
                <a:gd name="T53" fmla="*/ 51 h 902"/>
                <a:gd name="T54" fmla="*/ 662 w 1652"/>
                <a:gd name="T55" fmla="*/ 25 h 902"/>
                <a:gd name="T56" fmla="*/ 576 w 1652"/>
                <a:gd name="T57" fmla="*/ 0 h 902"/>
                <a:gd name="T58" fmla="*/ 514 w 1652"/>
                <a:gd name="T59" fmla="*/ 8 h 902"/>
                <a:gd name="T60" fmla="*/ 434 w 1652"/>
                <a:gd name="T61" fmla="*/ 35 h 902"/>
                <a:gd name="T62" fmla="*/ 359 w 1652"/>
                <a:gd name="T63" fmla="*/ 45 h 902"/>
                <a:gd name="T64" fmla="*/ 306 w 1652"/>
                <a:gd name="T65" fmla="*/ 15 h 902"/>
                <a:gd name="T66" fmla="*/ 222 w 1652"/>
                <a:gd name="T67" fmla="*/ 31 h 902"/>
                <a:gd name="T68" fmla="*/ 187 w 1652"/>
                <a:gd name="T69" fmla="*/ 12 h 902"/>
                <a:gd name="T70" fmla="*/ 123 w 1652"/>
                <a:gd name="T71" fmla="*/ 20 h 902"/>
                <a:gd name="T72" fmla="*/ 93 w 1652"/>
                <a:gd name="T73" fmla="*/ 62 h 902"/>
                <a:gd name="T74" fmla="*/ 76 w 1652"/>
                <a:gd name="T75" fmla="*/ 84 h 902"/>
                <a:gd name="T76" fmla="*/ 54 w 1652"/>
                <a:gd name="T77" fmla="*/ 96 h 902"/>
                <a:gd name="T78" fmla="*/ 44 w 1652"/>
                <a:gd name="T79" fmla="*/ 113 h 902"/>
                <a:gd name="T80" fmla="*/ 62 w 1652"/>
                <a:gd name="T81" fmla="*/ 150 h 902"/>
                <a:gd name="T82" fmla="*/ 59 w 1652"/>
                <a:gd name="T83" fmla="*/ 188 h 902"/>
                <a:gd name="T84" fmla="*/ 17 w 1652"/>
                <a:gd name="T85" fmla="*/ 176 h 902"/>
                <a:gd name="T86" fmla="*/ 0 w 1652"/>
                <a:gd name="T87" fmla="*/ 189 h 902"/>
                <a:gd name="T88" fmla="*/ 9 w 1652"/>
                <a:gd name="T89" fmla="*/ 225 h 902"/>
                <a:gd name="T90" fmla="*/ 6 w 1652"/>
                <a:gd name="T91" fmla="*/ 258 h 902"/>
                <a:gd name="T92" fmla="*/ 24 w 1652"/>
                <a:gd name="T93" fmla="*/ 270 h 902"/>
                <a:gd name="T94" fmla="*/ 76 w 1652"/>
                <a:gd name="T95" fmla="*/ 321 h 902"/>
                <a:gd name="T96" fmla="*/ 107 w 1652"/>
                <a:gd name="T97" fmla="*/ 367 h 902"/>
                <a:gd name="T98" fmla="*/ 127 w 1652"/>
                <a:gd name="T99" fmla="*/ 383 h 902"/>
                <a:gd name="T100" fmla="*/ 163 w 1652"/>
                <a:gd name="T101" fmla="*/ 380 h 902"/>
                <a:gd name="T102" fmla="*/ 244 w 1652"/>
                <a:gd name="T103" fmla="*/ 474 h 902"/>
                <a:gd name="T104" fmla="*/ 270 w 1652"/>
                <a:gd name="T105" fmla="*/ 465 h 902"/>
                <a:gd name="T106" fmla="*/ 278 w 1652"/>
                <a:gd name="T107" fmla="*/ 502 h 902"/>
                <a:gd name="T108" fmla="*/ 328 w 1652"/>
                <a:gd name="T109" fmla="*/ 524 h 902"/>
                <a:gd name="T110" fmla="*/ 369 w 1652"/>
                <a:gd name="T111" fmla="*/ 568 h 902"/>
                <a:gd name="T112" fmla="*/ 377 w 1652"/>
                <a:gd name="T113" fmla="*/ 588 h 902"/>
                <a:gd name="T114" fmla="*/ 425 w 1652"/>
                <a:gd name="T115" fmla="*/ 585 h 902"/>
                <a:gd name="T116" fmla="*/ 504 w 1652"/>
                <a:gd name="T117" fmla="*/ 604 h 902"/>
                <a:gd name="T118" fmla="*/ 541 w 1652"/>
                <a:gd name="T119" fmla="*/ 615 h 902"/>
                <a:gd name="T120" fmla="*/ 543 w 1652"/>
                <a:gd name="T121" fmla="*/ 652 h 902"/>
                <a:gd name="T122" fmla="*/ 611 w 1652"/>
                <a:gd name="T123" fmla="*/ 596 h 902"/>
                <a:gd name="T124" fmla="*/ 666 w 1652"/>
                <a:gd name="T125" fmla="*/ 618 h 90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652"/>
                <a:gd name="T190" fmla="*/ 0 h 902"/>
                <a:gd name="T191" fmla="*/ 1652 w 1652"/>
                <a:gd name="T192" fmla="*/ 902 h 90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651" h="902">
                  <a:moveTo>
                    <a:pt x="952" y="853"/>
                  </a:moveTo>
                  <a:lnTo>
                    <a:pt x="1005" y="860"/>
                  </a:lnTo>
                  <a:lnTo>
                    <a:pt x="1023" y="884"/>
                  </a:lnTo>
                  <a:lnTo>
                    <a:pt x="1031" y="889"/>
                  </a:lnTo>
                  <a:lnTo>
                    <a:pt x="1110" y="874"/>
                  </a:lnTo>
                  <a:lnTo>
                    <a:pt x="1114" y="860"/>
                  </a:lnTo>
                  <a:lnTo>
                    <a:pt x="1129" y="851"/>
                  </a:lnTo>
                  <a:lnTo>
                    <a:pt x="1167" y="821"/>
                  </a:lnTo>
                  <a:lnTo>
                    <a:pt x="1200" y="816"/>
                  </a:lnTo>
                  <a:lnTo>
                    <a:pt x="1231" y="797"/>
                  </a:lnTo>
                  <a:lnTo>
                    <a:pt x="1289" y="763"/>
                  </a:lnTo>
                  <a:lnTo>
                    <a:pt x="1296" y="774"/>
                  </a:lnTo>
                  <a:lnTo>
                    <a:pt x="1340" y="790"/>
                  </a:lnTo>
                  <a:lnTo>
                    <a:pt x="1404" y="756"/>
                  </a:lnTo>
                  <a:lnTo>
                    <a:pt x="1423" y="770"/>
                  </a:lnTo>
                  <a:lnTo>
                    <a:pt x="1406" y="797"/>
                  </a:lnTo>
                  <a:lnTo>
                    <a:pt x="1413" y="803"/>
                  </a:lnTo>
                  <a:lnTo>
                    <a:pt x="1439" y="803"/>
                  </a:lnTo>
                  <a:lnTo>
                    <a:pt x="1440" y="814"/>
                  </a:lnTo>
                  <a:lnTo>
                    <a:pt x="1418" y="853"/>
                  </a:lnTo>
                  <a:lnTo>
                    <a:pt x="1425" y="860"/>
                  </a:lnTo>
                  <a:lnTo>
                    <a:pt x="1439" y="860"/>
                  </a:lnTo>
                  <a:lnTo>
                    <a:pt x="1502" y="877"/>
                  </a:lnTo>
                  <a:lnTo>
                    <a:pt x="1530" y="853"/>
                  </a:lnTo>
                  <a:lnTo>
                    <a:pt x="1572" y="887"/>
                  </a:lnTo>
                  <a:lnTo>
                    <a:pt x="1585" y="872"/>
                  </a:lnTo>
                  <a:lnTo>
                    <a:pt x="1596" y="882"/>
                  </a:lnTo>
                  <a:lnTo>
                    <a:pt x="1609" y="882"/>
                  </a:lnTo>
                  <a:lnTo>
                    <a:pt x="1616" y="872"/>
                  </a:lnTo>
                  <a:lnTo>
                    <a:pt x="1614" y="821"/>
                  </a:lnTo>
                  <a:lnTo>
                    <a:pt x="1624" y="814"/>
                  </a:lnTo>
                  <a:lnTo>
                    <a:pt x="1651" y="781"/>
                  </a:lnTo>
                  <a:lnTo>
                    <a:pt x="1647" y="653"/>
                  </a:lnTo>
                  <a:lnTo>
                    <a:pt x="1622" y="589"/>
                  </a:lnTo>
                  <a:lnTo>
                    <a:pt x="1640" y="576"/>
                  </a:lnTo>
                  <a:lnTo>
                    <a:pt x="1590" y="483"/>
                  </a:lnTo>
                  <a:lnTo>
                    <a:pt x="1528" y="434"/>
                  </a:lnTo>
                  <a:lnTo>
                    <a:pt x="1511" y="445"/>
                  </a:lnTo>
                  <a:lnTo>
                    <a:pt x="1513" y="474"/>
                  </a:lnTo>
                  <a:lnTo>
                    <a:pt x="1461" y="542"/>
                  </a:lnTo>
                  <a:lnTo>
                    <a:pt x="1373" y="525"/>
                  </a:lnTo>
                  <a:lnTo>
                    <a:pt x="1366" y="491"/>
                  </a:lnTo>
                  <a:lnTo>
                    <a:pt x="1311" y="448"/>
                  </a:lnTo>
                  <a:lnTo>
                    <a:pt x="1191" y="428"/>
                  </a:lnTo>
                  <a:lnTo>
                    <a:pt x="1138" y="419"/>
                  </a:lnTo>
                  <a:lnTo>
                    <a:pt x="1119" y="417"/>
                  </a:lnTo>
                  <a:lnTo>
                    <a:pt x="1073" y="380"/>
                  </a:lnTo>
                  <a:lnTo>
                    <a:pt x="978" y="357"/>
                  </a:lnTo>
                  <a:lnTo>
                    <a:pt x="913" y="229"/>
                  </a:lnTo>
                  <a:lnTo>
                    <a:pt x="911" y="194"/>
                  </a:lnTo>
                  <a:lnTo>
                    <a:pt x="937" y="180"/>
                  </a:lnTo>
                  <a:lnTo>
                    <a:pt x="937" y="141"/>
                  </a:lnTo>
                  <a:lnTo>
                    <a:pt x="956" y="93"/>
                  </a:lnTo>
                  <a:lnTo>
                    <a:pt x="935" y="70"/>
                  </a:lnTo>
                  <a:lnTo>
                    <a:pt x="963" y="46"/>
                  </a:lnTo>
                  <a:lnTo>
                    <a:pt x="945" y="35"/>
                  </a:lnTo>
                  <a:lnTo>
                    <a:pt x="902" y="35"/>
                  </a:lnTo>
                  <a:lnTo>
                    <a:pt x="823" y="0"/>
                  </a:lnTo>
                  <a:lnTo>
                    <a:pt x="772" y="0"/>
                  </a:lnTo>
                  <a:lnTo>
                    <a:pt x="734" y="11"/>
                  </a:lnTo>
                  <a:lnTo>
                    <a:pt x="689" y="11"/>
                  </a:lnTo>
                  <a:lnTo>
                    <a:pt x="621" y="48"/>
                  </a:lnTo>
                  <a:lnTo>
                    <a:pt x="567" y="42"/>
                  </a:lnTo>
                  <a:lnTo>
                    <a:pt x="512" y="62"/>
                  </a:lnTo>
                  <a:lnTo>
                    <a:pt x="466" y="46"/>
                  </a:lnTo>
                  <a:lnTo>
                    <a:pt x="437" y="21"/>
                  </a:lnTo>
                  <a:lnTo>
                    <a:pt x="365" y="11"/>
                  </a:lnTo>
                  <a:lnTo>
                    <a:pt x="317" y="43"/>
                  </a:lnTo>
                  <a:lnTo>
                    <a:pt x="291" y="33"/>
                  </a:lnTo>
                  <a:lnTo>
                    <a:pt x="268" y="16"/>
                  </a:lnTo>
                  <a:lnTo>
                    <a:pt x="217" y="2"/>
                  </a:lnTo>
                  <a:lnTo>
                    <a:pt x="177" y="28"/>
                  </a:lnTo>
                  <a:lnTo>
                    <a:pt x="164" y="69"/>
                  </a:lnTo>
                  <a:lnTo>
                    <a:pt x="133" y="86"/>
                  </a:lnTo>
                  <a:lnTo>
                    <a:pt x="129" y="110"/>
                  </a:lnTo>
                  <a:lnTo>
                    <a:pt x="109" y="117"/>
                  </a:lnTo>
                  <a:lnTo>
                    <a:pt x="86" y="115"/>
                  </a:lnTo>
                  <a:lnTo>
                    <a:pt x="78" y="132"/>
                  </a:lnTo>
                  <a:lnTo>
                    <a:pt x="74" y="156"/>
                  </a:lnTo>
                  <a:lnTo>
                    <a:pt x="62" y="156"/>
                  </a:lnTo>
                  <a:lnTo>
                    <a:pt x="62" y="180"/>
                  </a:lnTo>
                  <a:lnTo>
                    <a:pt x="89" y="207"/>
                  </a:lnTo>
                  <a:lnTo>
                    <a:pt x="89" y="245"/>
                  </a:lnTo>
                  <a:lnTo>
                    <a:pt x="83" y="260"/>
                  </a:lnTo>
                  <a:lnTo>
                    <a:pt x="43" y="265"/>
                  </a:lnTo>
                  <a:lnTo>
                    <a:pt x="24" y="243"/>
                  </a:lnTo>
                  <a:lnTo>
                    <a:pt x="2" y="245"/>
                  </a:lnTo>
                  <a:lnTo>
                    <a:pt x="0" y="262"/>
                  </a:lnTo>
                  <a:lnTo>
                    <a:pt x="10" y="291"/>
                  </a:lnTo>
                  <a:lnTo>
                    <a:pt x="12" y="311"/>
                  </a:lnTo>
                  <a:lnTo>
                    <a:pt x="12" y="337"/>
                  </a:lnTo>
                  <a:lnTo>
                    <a:pt x="9" y="356"/>
                  </a:lnTo>
                  <a:lnTo>
                    <a:pt x="10" y="371"/>
                  </a:lnTo>
                  <a:lnTo>
                    <a:pt x="34" y="373"/>
                  </a:lnTo>
                  <a:lnTo>
                    <a:pt x="50" y="397"/>
                  </a:lnTo>
                  <a:lnTo>
                    <a:pt x="109" y="443"/>
                  </a:lnTo>
                  <a:lnTo>
                    <a:pt x="109" y="459"/>
                  </a:lnTo>
                  <a:lnTo>
                    <a:pt x="153" y="508"/>
                  </a:lnTo>
                  <a:lnTo>
                    <a:pt x="165" y="525"/>
                  </a:lnTo>
                  <a:lnTo>
                    <a:pt x="181" y="530"/>
                  </a:lnTo>
                  <a:lnTo>
                    <a:pt x="208" y="503"/>
                  </a:lnTo>
                  <a:lnTo>
                    <a:pt x="232" y="525"/>
                  </a:lnTo>
                  <a:lnTo>
                    <a:pt x="332" y="611"/>
                  </a:lnTo>
                  <a:lnTo>
                    <a:pt x="349" y="655"/>
                  </a:lnTo>
                  <a:lnTo>
                    <a:pt x="372" y="655"/>
                  </a:lnTo>
                  <a:lnTo>
                    <a:pt x="385" y="642"/>
                  </a:lnTo>
                  <a:lnTo>
                    <a:pt x="396" y="653"/>
                  </a:lnTo>
                  <a:lnTo>
                    <a:pt x="396" y="693"/>
                  </a:lnTo>
                  <a:lnTo>
                    <a:pt x="455" y="725"/>
                  </a:lnTo>
                  <a:lnTo>
                    <a:pt x="468" y="723"/>
                  </a:lnTo>
                  <a:lnTo>
                    <a:pt x="476" y="756"/>
                  </a:lnTo>
                  <a:lnTo>
                    <a:pt x="528" y="785"/>
                  </a:lnTo>
                  <a:lnTo>
                    <a:pt x="529" y="805"/>
                  </a:lnTo>
                  <a:lnTo>
                    <a:pt x="538" y="812"/>
                  </a:lnTo>
                  <a:lnTo>
                    <a:pt x="581" y="809"/>
                  </a:lnTo>
                  <a:lnTo>
                    <a:pt x="607" y="809"/>
                  </a:lnTo>
                  <a:lnTo>
                    <a:pt x="641" y="836"/>
                  </a:lnTo>
                  <a:lnTo>
                    <a:pt x="720" y="834"/>
                  </a:lnTo>
                  <a:lnTo>
                    <a:pt x="762" y="831"/>
                  </a:lnTo>
                  <a:lnTo>
                    <a:pt x="772" y="850"/>
                  </a:lnTo>
                  <a:lnTo>
                    <a:pt x="763" y="887"/>
                  </a:lnTo>
                  <a:lnTo>
                    <a:pt x="775" y="901"/>
                  </a:lnTo>
                  <a:lnTo>
                    <a:pt x="818" y="862"/>
                  </a:lnTo>
                  <a:lnTo>
                    <a:pt x="873" y="823"/>
                  </a:lnTo>
                  <a:lnTo>
                    <a:pt x="913" y="829"/>
                  </a:lnTo>
                  <a:lnTo>
                    <a:pt x="952" y="853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48" name="Freeform 1083"/>
            <p:cNvSpPr/>
            <p:nvPr/>
          </p:nvSpPr>
          <p:spPr bwMode="auto">
            <a:xfrm rot="356891">
              <a:off x="8891289" y="2181423"/>
              <a:ext cx="937549" cy="685006"/>
            </a:xfrm>
            <a:custGeom>
              <a:avLst/>
              <a:gdLst>
                <a:gd name="T0" fmla="*/ 59 w 1067"/>
                <a:gd name="T1" fmla="*/ 207 h 770"/>
                <a:gd name="T2" fmla="*/ 96 w 1067"/>
                <a:gd name="T3" fmla="*/ 185 h 770"/>
                <a:gd name="T4" fmla="*/ 80 w 1067"/>
                <a:gd name="T5" fmla="*/ 172 h 770"/>
                <a:gd name="T6" fmla="*/ 103 w 1067"/>
                <a:gd name="T7" fmla="*/ 152 h 770"/>
                <a:gd name="T8" fmla="*/ 74 w 1067"/>
                <a:gd name="T9" fmla="*/ 91 h 770"/>
                <a:gd name="T10" fmla="*/ 93 w 1067"/>
                <a:gd name="T11" fmla="*/ 36 h 770"/>
                <a:gd name="T12" fmla="*/ 242 w 1067"/>
                <a:gd name="T13" fmla="*/ 0 h 770"/>
                <a:gd name="T14" fmla="*/ 333 w 1067"/>
                <a:gd name="T15" fmla="*/ 20 h 770"/>
                <a:gd name="T16" fmla="*/ 386 w 1067"/>
                <a:gd name="T17" fmla="*/ 52 h 770"/>
                <a:gd name="T18" fmla="*/ 436 w 1067"/>
                <a:gd name="T19" fmla="*/ 31 h 770"/>
                <a:gd name="T20" fmla="*/ 501 w 1067"/>
                <a:gd name="T21" fmla="*/ 24 h 770"/>
                <a:gd name="T22" fmla="*/ 584 w 1067"/>
                <a:gd name="T23" fmla="*/ 47 h 770"/>
                <a:gd name="T24" fmla="*/ 636 w 1067"/>
                <a:gd name="T25" fmla="*/ 109 h 770"/>
                <a:gd name="T26" fmla="*/ 683 w 1067"/>
                <a:gd name="T27" fmla="*/ 127 h 770"/>
                <a:gd name="T28" fmla="*/ 729 w 1067"/>
                <a:gd name="T29" fmla="*/ 214 h 770"/>
                <a:gd name="T30" fmla="*/ 739 w 1067"/>
                <a:gd name="T31" fmla="*/ 273 h 770"/>
                <a:gd name="T32" fmla="*/ 713 w 1067"/>
                <a:gd name="T33" fmla="*/ 315 h 770"/>
                <a:gd name="T34" fmla="*/ 685 w 1067"/>
                <a:gd name="T35" fmla="*/ 342 h 770"/>
                <a:gd name="T36" fmla="*/ 673 w 1067"/>
                <a:gd name="T37" fmla="*/ 380 h 770"/>
                <a:gd name="T38" fmla="*/ 641 w 1067"/>
                <a:gd name="T39" fmla="*/ 362 h 770"/>
                <a:gd name="T40" fmla="*/ 643 w 1067"/>
                <a:gd name="T41" fmla="*/ 391 h 770"/>
                <a:gd name="T42" fmla="*/ 691 w 1067"/>
                <a:gd name="T43" fmla="*/ 419 h 770"/>
                <a:gd name="T44" fmla="*/ 715 w 1067"/>
                <a:gd name="T45" fmla="*/ 432 h 770"/>
                <a:gd name="T46" fmla="*/ 706 w 1067"/>
                <a:gd name="T47" fmla="*/ 455 h 770"/>
                <a:gd name="T48" fmla="*/ 673 w 1067"/>
                <a:gd name="T49" fmla="*/ 463 h 770"/>
                <a:gd name="T50" fmla="*/ 639 w 1067"/>
                <a:gd name="T51" fmla="*/ 458 h 770"/>
                <a:gd name="T52" fmla="*/ 633 w 1067"/>
                <a:gd name="T53" fmla="*/ 489 h 770"/>
                <a:gd name="T54" fmla="*/ 578 w 1067"/>
                <a:gd name="T55" fmla="*/ 461 h 770"/>
                <a:gd name="T56" fmla="*/ 544 w 1067"/>
                <a:gd name="T57" fmla="*/ 454 h 770"/>
                <a:gd name="T58" fmla="*/ 440 w 1067"/>
                <a:gd name="T59" fmla="*/ 450 h 770"/>
                <a:gd name="T60" fmla="*/ 429 w 1067"/>
                <a:gd name="T61" fmla="*/ 477 h 770"/>
                <a:gd name="T62" fmla="*/ 419 w 1067"/>
                <a:gd name="T63" fmla="*/ 506 h 770"/>
                <a:gd name="T64" fmla="*/ 322 w 1067"/>
                <a:gd name="T65" fmla="*/ 543 h 770"/>
                <a:gd name="T66" fmla="*/ 278 w 1067"/>
                <a:gd name="T67" fmla="*/ 487 h 770"/>
                <a:gd name="T68" fmla="*/ 158 w 1067"/>
                <a:gd name="T69" fmla="*/ 467 h 770"/>
                <a:gd name="T70" fmla="*/ 113 w 1067"/>
                <a:gd name="T71" fmla="*/ 438 h 770"/>
                <a:gd name="T72" fmla="*/ 2 w 1067"/>
                <a:gd name="T73" fmla="*/ 328 h 770"/>
                <a:gd name="T74" fmla="*/ 18 w 1067"/>
                <a:gd name="T75" fmla="*/ 294 h 770"/>
                <a:gd name="T76" fmla="*/ 31 w 1067"/>
                <a:gd name="T77" fmla="*/ 232 h 770"/>
                <a:gd name="T78" fmla="*/ 36 w 1067"/>
                <a:gd name="T79" fmla="*/ 197 h 77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67"/>
                <a:gd name="T121" fmla="*/ 0 h 770"/>
                <a:gd name="T122" fmla="*/ 1067 w 1067"/>
                <a:gd name="T123" fmla="*/ 770 h 77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67" h="770">
                  <a:moveTo>
                    <a:pt x="52" y="272"/>
                  </a:moveTo>
                  <a:lnTo>
                    <a:pt x="86" y="286"/>
                  </a:lnTo>
                  <a:lnTo>
                    <a:pt x="146" y="267"/>
                  </a:lnTo>
                  <a:lnTo>
                    <a:pt x="138" y="255"/>
                  </a:lnTo>
                  <a:lnTo>
                    <a:pt x="122" y="255"/>
                  </a:lnTo>
                  <a:lnTo>
                    <a:pt x="115" y="238"/>
                  </a:lnTo>
                  <a:lnTo>
                    <a:pt x="119" y="222"/>
                  </a:lnTo>
                  <a:lnTo>
                    <a:pt x="148" y="209"/>
                  </a:lnTo>
                  <a:lnTo>
                    <a:pt x="167" y="176"/>
                  </a:lnTo>
                  <a:lnTo>
                    <a:pt x="107" y="125"/>
                  </a:lnTo>
                  <a:lnTo>
                    <a:pt x="105" y="72"/>
                  </a:lnTo>
                  <a:lnTo>
                    <a:pt x="133" y="50"/>
                  </a:lnTo>
                  <a:lnTo>
                    <a:pt x="334" y="10"/>
                  </a:lnTo>
                  <a:lnTo>
                    <a:pt x="347" y="0"/>
                  </a:lnTo>
                  <a:lnTo>
                    <a:pt x="378" y="4"/>
                  </a:lnTo>
                  <a:lnTo>
                    <a:pt x="478" y="28"/>
                  </a:lnTo>
                  <a:lnTo>
                    <a:pt x="509" y="46"/>
                  </a:lnTo>
                  <a:lnTo>
                    <a:pt x="554" y="72"/>
                  </a:lnTo>
                  <a:lnTo>
                    <a:pt x="581" y="70"/>
                  </a:lnTo>
                  <a:lnTo>
                    <a:pt x="626" y="43"/>
                  </a:lnTo>
                  <a:lnTo>
                    <a:pt x="683" y="52"/>
                  </a:lnTo>
                  <a:lnTo>
                    <a:pt x="719" y="33"/>
                  </a:lnTo>
                  <a:lnTo>
                    <a:pt x="796" y="81"/>
                  </a:lnTo>
                  <a:lnTo>
                    <a:pt x="838" y="65"/>
                  </a:lnTo>
                  <a:lnTo>
                    <a:pt x="860" y="118"/>
                  </a:lnTo>
                  <a:lnTo>
                    <a:pt x="912" y="151"/>
                  </a:lnTo>
                  <a:lnTo>
                    <a:pt x="951" y="187"/>
                  </a:lnTo>
                  <a:lnTo>
                    <a:pt x="980" y="176"/>
                  </a:lnTo>
                  <a:lnTo>
                    <a:pt x="1035" y="248"/>
                  </a:lnTo>
                  <a:lnTo>
                    <a:pt x="1046" y="295"/>
                  </a:lnTo>
                  <a:lnTo>
                    <a:pt x="1066" y="323"/>
                  </a:lnTo>
                  <a:lnTo>
                    <a:pt x="1059" y="378"/>
                  </a:lnTo>
                  <a:lnTo>
                    <a:pt x="1015" y="414"/>
                  </a:lnTo>
                  <a:lnTo>
                    <a:pt x="1023" y="436"/>
                  </a:lnTo>
                  <a:lnTo>
                    <a:pt x="1006" y="453"/>
                  </a:lnTo>
                  <a:lnTo>
                    <a:pt x="984" y="474"/>
                  </a:lnTo>
                  <a:lnTo>
                    <a:pt x="984" y="511"/>
                  </a:lnTo>
                  <a:lnTo>
                    <a:pt x="965" y="527"/>
                  </a:lnTo>
                  <a:lnTo>
                    <a:pt x="941" y="520"/>
                  </a:lnTo>
                  <a:lnTo>
                    <a:pt x="920" y="500"/>
                  </a:lnTo>
                  <a:lnTo>
                    <a:pt x="910" y="522"/>
                  </a:lnTo>
                  <a:lnTo>
                    <a:pt x="923" y="542"/>
                  </a:lnTo>
                  <a:lnTo>
                    <a:pt x="958" y="546"/>
                  </a:lnTo>
                  <a:lnTo>
                    <a:pt x="991" y="580"/>
                  </a:lnTo>
                  <a:lnTo>
                    <a:pt x="1011" y="580"/>
                  </a:lnTo>
                  <a:lnTo>
                    <a:pt x="1026" y="597"/>
                  </a:lnTo>
                  <a:lnTo>
                    <a:pt x="1013" y="628"/>
                  </a:lnTo>
                  <a:lnTo>
                    <a:pt x="1013" y="630"/>
                  </a:lnTo>
                  <a:lnTo>
                    <a:pt x="984" y="626"/>
                  </a:lnTo>
                  <a:lnTo>
                    <a:pt x="965" y="641"/>
                  </a:lnTo>
                  <a:lnTo>
                    <a:pt x="951" y="619"/>
                  </a:lnTo>
                  <a:lnTo>
                    <a:pt x="917" y="633"/>
                  </a:lnTo>
                  <a:lnTo>
                    <a:pt x="908" y="650"/>
                  </a:lnTo>
                  <a:lnTo>
                    <a:pt x="908" y="676"/>
                  </a:lnTo>
                  <a:lnTo>
                    <a:pt x="872" y="683"/>
                  </a:lnTo>
                  <a:lnTo>
                    <a:pt x="829" y="638"/>
                  </a:lnTo>
                  <a:lnTo>
                    <a:pt x="815" y="617"/>
                  </a:lnTo>
                  <a:lnTo>
                    <a:pt x="781" y="628"/>
                  </a:lnTo>
                  <a:lnTo>
                    <a:pt x="722" y="610"/>
                  </a:lnTo>
                  <a:lnTo>
                    <a:pt x="632" y="623"/>
                  </a:lnTo>
                  <a:lnTo>
                    <a:pt x="626" y="633"/>
                  </a:lnTo>
                  <a:lnTo>
                    <a:pt x="616" y="660"/>
                  </a:lnTo>
                  <a:lnTo>
                    <a:pt x="599" y="672"/>
                  </a:lnTo>
                  <a:lnTo>
                    <a:pt x="602" y="701"/>
                  </a:lnTo>
                  <a:lnTo>
                    <a:pt x="549" y="769"/>
                  </a:lnTo>
                  <a:lnTo>
                    <a:pt x="461" y="751"/>
                  </a:lnTo>
                  <a:lnTo>
                    <a:pt x="454" y="718"/>
                  </a:lnTo>
                  <a:lnTo>
                    <a:pt x="399" y="674"/>
                  </a:lnTo>
                  <a:lnTo>
                    <a:pt x="279" y="655"/>
                  </a:lnTo>
                  <a:lnTo>
                    <a:pt x="227" y="645"/>
                  </a:lnTo>
                  <a:lnTo>
                    <a:pt x="207" y="643"/>
                  </a:lnTo>
                  <a:lnTo>
                    <a:pt x="162" y="606"/>
                  </a:lnTo>
                  <a:lnTo>
                    <a:pt x="67" y="583"/>
                  </a:lnTo>
                  <a:lnTo>
                    <a:pt x="2" y="455"/>
                  </a:lnTo>
                  <a:lnTo>
                    <a:pt x="0" y="421"/>
                  </a:lnTo>
                  <a:lnTo>
                    <a:pt x="26" y="407"/>
                  </a:lnTo>
                  <a:lnTo>
                    <a:pt x="26" y="368"/>
                  </a:lnTo>
                  <a:lnTo>
                    <a:pt x="45" y="320"/>
                  </a:lnTo>
                  <a:lnTo>
                    <a:pt x="23" y="297"/>
                  </a:lnTo>
                  <a:lnTo>
                    <a:pt x="52" y="272"/>
                  </a:lnTo>
                </a:path>
              </a:pathLst>
            </a:custGeom>
            <a:solidFill>
              <a:srgbClr val="D9D9D9"/>
            </a:solidFill>
            <a:ln>
              <a:noFill/>
            </a:ln>
            <a:effectLst>
              <a:outerShdw blurRad="254000" dist="1270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49" name="Freeform 1084"/>
            <p:cNvSpPr/>
            <p:nvPr/>
          </p:nvSpPr>
          <p:spPr bwMode="auto">
            <a:xfrm rot="356891">
              <a:off x="9230610" y="1944317"/>
              <a:ext cx="1015843" cy="885253"/>
            </a:xfrm>
            <a:custGeom>
              <a:avLst/>
              <a:gdLst>
                <a:gd name="T0" fmla="*/ 4 w 1155"/>
                <a:gd name="T1" fmla="*/ 115 h 994"/>
                <a:gd name="T2" fmla="*/ 123 w 1155"/>
                <a:gd name="T3" fmla="*/ 46 h 994"/>
                <a:gd name="T4" fmla="*/ 157 w 1155"/>
                <a:gd name="T5" fmla="*/ 0 h 994"/>
                <a:gd name="T6" fmla="*/ 203 w 1155"/>
                <a:gd name="T7" fmla="*/ 25 h 994"/>
                <a:gd name="T8" fmla="*/ 239 w 1155"/>
                <a:gd name="T9" fmla="*/ 146 h 994"/>
                <a:gd name="T10" fmla="*/ 336 w 1155"/>
                <a:gd name="T11" fmla="*/ 137 h 994"/>
                <a:gd name="T12" fmla="*/ 351 w 1155"/>
                <a:gd name="T13" fmla="*/ 169 h 994"/>
                <a:gd name="T14" fmla="*/ 359 w 1155"/>
                <a:gd name="T15" fmla="*/ 234 h 994"/>
                <a:gd name="T16" fmla="*/ 375 w 1155"/>
                <a:gd name="T17" fmla="*/ 252 h 994"/>
                <a:gd name="T18" fmla="*/ 471 w 1155"/>
                <a:gd name="T19" fmla="*/ 271 h 994"/>
                <a:gd name="T20" fmla="*/ 554 w 1155"/>
                <a:gd name="T21" fmla="*/ 267 h 994"/>
                <a:gd name="T22" fmla="*/ 528 w 1155"/>
                <a:gd name="T23" fmla="*/ 314 h 994"/>
                <a:gd name="T24" fmla="*/ 556 w 1155"/>
                <a:gd name="T25" fmla="*/ 378 h 994"/>
                <a:gd name="T26" fmla="*/ 622 w 1155"/>
                <a:gd name="T27" fmla="*/ 468 h 994"/>
                <a:gd name="T28" fmla="*/ 647 w 1155"/>
                <a:gd name="T29" fmla="*/ 516 h 994"/>
                <a:gd name="T30" fmla="*/ 681 w 1155"/>
                <a:gd name="T31" fmla="*/ 500 h 994"/>
                <a:gd name="T32" fmla="*/ 692 w 1155"/>
                <a:gd name="T33" fmla="*/ 458 h 994"/>
                <a:gd name="T34" fmla="*/ 697 w 1155"/>
                <a:gd name="T35" fmla="*/ 389 h 994"/>
                <a:gd name="T36" fmla="*/ 727 w 1155"/>
                <a:gd name="T37" fmla="*/ 403 h 994"/>
                <a:gd name="T38" fmla="*/ 807 w 1155"/>
                <a:gd name="T39" fmla="*/ 464 h 994"/>
                <a:gd name="T40" fmla="*/ 796 w 1155"/>
                <a:gd name="T41" fmla="*/ 519 h 994"/>
                <a:gd name="T42" fmla="*/ 754 w 1155"/>
                <a:gd name="T43" fmla="*/ 534 h 994"/>
                <a:gd name="T44" fmla="*/ 710 w 1155"/>
                <a:gd name="T45" fmla="*/ 540 h 994"/>
                <a:gd name="T46" fmla="*/ 690 w 1155"/>
                <a:gd name="T47" fmla="*/ 556 h 994"/>
                <a:gd name="T48" fmla="*/ 697 w 1155"/>
                <a:gd name="T49" fmla="*/ 596 h 994"/>
                <a:gd name="T50" fmla="*/ 687 w 1155"/>
                <a:gd name="T51" fmla="*/ 646 h 994"/>
                <a:gd name="T52" fmla="*/ 662 w 1155"/>
                <a:gd name="T53" fmla="*/ 671 h 994"/>
                <a:gd name="T54" fmla="*/ 634 w 1155"/>
                <a:gd name="T55" fmla="*/ 711 h 994"/>
                <a:gd name="T56" fmla="*/ 572 w 1155"/>
                <a:gd name="T57" fmla="*/ 704 h 994"/>
                <a:gd name="T58" fmla="*/ 547 w 1155"/>
                <a:gd name="T59" fmla="*/ 679 h 994"/>
                <a:gd name="T60" fmla="*/ 501 w 1155"/>
                <a:gd name="T61" fmla="*/ 623 h 994"/>
                <a:gd name="T62" fmla="*/ 448 w 1155"/>
                <a:gd name="T63" fmla="*/ 624 h 994"/>
                <a:gd name="T64" fmla="*/ 413 w 1155"/>
                <a:gd name="T65" fmla="*/ 620 h 994"/>
                <a:gd name="T66" fmla="*/ 387 w 1155"/>
                <a:gd name="T67" fmla="*/ 587 h 994"/>
                <a:gd name="T68" fmla="*/ 431 w 1155"/>
                <a:gd name="T69" fmla="*/ 595 h 994"/>
                <a:gd name="T70" fmla="*/ 458 w 1155"/>
                <a:gd name="T71" fmla="*/ 540 h 994"/>
                <a:gd name="T72" fmla="*/ 487 w 1155"/>
                <a:gd name="T73" fmla="*/ 458 h 994"/>
                <a:gd name="T74" fmla="*/ 429 w 1155"/>
                <a:gd name="T75" fmla="*/ 351 h 994"/>
                <a:gd name="T76" fmla="*/ 344 w 1155"/>
                <a:gd name="T77" fmla="*/ 310 h 994"/>
                <a:gd name="T78" fmla="*/ 246 w 1155"/>
                <a:gd name="T79" fmla="*/ 248 h 994"/>
                <a:gd name="T80" fmla="*/ 149 w 1155"/>
                <a:gd name="T81" fmla="*/ 274 h 994"/>
                <a:gd name="T82" fmla="*/ 77 w 1155"/>
                <a:gd name="T83" fmla="*/ 244 h 99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5"/>
                <a:gd name="T127" fmla="*/ 0 h 994"/>
                <a:gd name="T128" fmla="*/ 1155 w 1155"/>
                <a:gd name="T129" fmla="*/ 994 h 99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5" h="994">
                  <a:moveTo>
                    <a:pt x="10" y="313"/>
                  </a:moveTo>
                  <a:lnTo>
                    <a:pt x="0" y="185"/>
                  </a:lnTo>
                  <a:lnTo>
                    <a:pt x="5" y="158"/>
                  </a:lnTo>
                  <a:lnTo>
                    <a:pt x="43" y="140"/>
                  </a:lnTo>
                  <a:lnTo>
                    <a:pt x="96" y="96"/>
                  </a:lnTo>
                  <a:lnTo>
                    <a:pt x="177" y="63"/>
                  </a:lnTo>
                  <a:lnTo>
                    <a:pt x="210" y="48"/>
                  </a:lnTo>
                  <a:lnTo>
                    <a:pt x="210" y="17"/>
                  </a:lnTo>
                  <a:lnTo>
                    <a:pt x="225" y="0"/>
                  </a:lnTo>
                  <a:lnTo>
                    <a:pt x="239" y="2"/>
                  </a:lnTo>
                  <a:lnTo>
                    <a:pt x="292" y="10"/>
                  </a:lnTo>
                  <a:lnTo>
                    <a:pt x="291" y="34"/>
                  </a:lnTo>
                  <a:lnTo>
                    <a:pt x="301" y="72"/>
                  </a:lnTo>
                  <a:lnTo>
                    <a:pt x="295" y="134"/>
                  </a:lnTo>
                  <a:lnTo>
                    <a:pt x="341" y="202"/>
                  </a:lnTo>
                  <a:lnTo>
                    <a:pt x="365" y="217"/>
                  </a:lnTo>
                  <a:lnTo>
                    <a:pt x="402" y="188"/>
                  </a:lnTo>
                  <a:lnTo>
                    <a:pt x="481" y="188"/>
                  </a:lnTo>
                  <a:lnTo>
                    <a:pt x="500" y="195"/>
                  </a:lnTo>
                  <a:lnTo>
                    <a:pt x="512" y="213"/>
                  </a:lnTo>
                  <a:lnTo>
                    <a:pt x="503" y="233"/>
                  </a:lnTo>
                  <a:lnTo>
                    <a:pt x="459" y="268"/>
                  </a:lnTo>
                  <a:lnTo>
                    <a:pt x="464" y="286"/>
                  </a:lnTo>
                  <a:lnTo>
                    <a:pt x="514" y="323"/>
                  </a:lnTo>
                  <a:lnTo>
                    <a:pt x="534" y="323"/>
                  </a:lnTo>
                  <a:lnTo>
                    <a:pt x="540" y="332"/>
                  </a:lnTo>
                  <a:lnTo>
                    <a:pt x="536" y="347"/>
                  </a:lnTo>
                  <a:lnTo>
                    <a:pt x="567" y="372"/>
                  </a:lnTo>
                  <a:lnTo>
                    <a:pt x="639" y="383"/>
                  </a:lnTo>
                  <a:lnTo>
                    <a:pt x="674" y="374"/>
                  </a:lnTo>
                  <a:lnTo>
                    <a:pt x="718" y="330"/>
                  </a:lnTo>
                  <a:lnTo>
                    <a:pt x="770" y="335"/>
                  </a:lnTo>
                  <a:lnTo>
                    <a:pt x="792" y="368"/>
                  </a:lnTo>
                  <a:lnTo>
                    <a:pt x="780" y="398"/>
                  </a:lnTo>
                  <a:lnTo>
                    <a:pt x="784" y="417"/>
                  </a:lnTo>
                  <a:lnTo>
                    <a:pt x="755" y="434"/>
                  </a:lnTo>
                  <a:lnTo>
                    <a:pt x="742" y="449"/>
                  </a:lnTo>
                  <a:lnTo>
                    <a:pt x="746" y="487"/>
                  </a:lnTo>
                  <a:lnTo>
                    <a:pt x="797" y="522"/>
                  </a:lnTo>
                  <a:lnTo>
                    <a:pt x="818" y="518"/>
                  </a:lnTo>
                  <a:lnTo>
                    <a:pt x="878" y="590"/>
                  </a:lnTo>
                  <a:lnTo>
                    <a:pt x="890" y="646"/>
                  </a:lnTo>
                  <a:lnTo>
                    <a:pt x="885" y="672"/>
                  </a:lnTo>
                  <a:lnTo>
                    <a:pt x="926" y="694"/>
                  </a:lnTo>
                  <a:lnTo>
                    <a:pt x="926" y="711"/>
                  </a:lnTo>
                  <a:lnTo>
                    <a:pt x="964" y="721"/>
                  </a:lnTo>
                  <a:lnTo>
                    <a:pt x="974" y="721"/>
                  </a:lnTo>
                  <a:lnTo>
                    <a:pt x="974" y="690"/>
                  </a:lnTo>
                  <a:lnTo>
                    <a:pt x="1003" y="685"/>
                  </a:lnTo>
                  <a:lnTo>
                    <a:pt x="1009" y="648"/>
                  </a:lnTo>
                  <a:lnTo>
                    <a:pt x="990" y="632"/>
                  </a:lnTo>
                  <a:lnTo>
                    <a:pt x="974" y="617"/>
                  </a:lnTo>
                  <a:lnTo>
                    <a:pt x="981" y="547"/>
                  </a:lnTo>
                  <a:lnTo>
                    <a:pt x="996" y="537"/>
                  </a:lnTo>
                  <a:lnTo>
                    <a:pt x="1022" y="549"/>
                  </a:lnTo>
                  <a:lnTo>
                    <a:pt x="1033" y="544"/>
                  </a:lnTo>
                  <a:lnTo>
                    <a:pt x="1040" y="557"/>
                  </a:lnTo>
                  <a:lnTo>
                    <a:pt x="1110" y="593"/>
                  </a:lnTo>
                  <a:lnTo>
                    <a:pt x="1148" y="617"/>
                  </a:lnTo>
                  <a:lnTo>
                    <a:pt x="1154" y="639"/>
                  </a:lnTo>
                  <a:lnTo>
                    <a:pt x="1134" y="668"/>
                  </a:lnTo>
                  <a:lnTo>
                    <a:pt x="1145" y="701"/>
                  </a:lnTo>
                  <a:lnTo>
                    <a:pt x="1139" y="716"/>
                  </a:lnTo>
                  <a:lnTo>
                    <a:pt x="1086" y="721"/>
                  </a:lnTo>
                  <a:lnTo>
                    <a:pt x="1075" y="728"/>
                  </a:lnTo>
                  <a:lnTo>
                    <a:pt x="1079" y="736"/>
                  </a:lnTo>
                  <a:lnTo>
                    <a:pt x="1079" y="752"/>
                  </a:lnTo>
                  <a:lnTo>
                    <a:pt x="1038" y="756"/>
                  </a:lnTo>
                  <a:lnTo>
                    <a:pt x="1016" y="745"/>
                  </a:lnTo>
                  <a:lnTo>
                    <a:pt x="988" y="745"/>
                  </a:lnTo>
                  <a:lnTo>
                    <a:pt x="983" y="752"/>
                  </a:lnTo>
                  <a:lnTo>
                    <a:pt x="988" y="767"/>
                  </a:lnTo>
                  <a:lnTo>
                    <a:pt x="974" y="783"/>
                  </a:lnTo>
                  <a:lnTo>
                    <a:pt x="969" y="800"/>
                  </a:lnTo>
                  <a:lnTo>
                    <a:pt x="996" y="822"/>
                  </a:lnTo>
                  <a:lnTo>
                    <a:pt x="976" y="862"/>
                  </a:lnTo>
                  <a:lnTo>
                    <a:pt x="985" y="882"/>
                  </a:lnTo>
                  <a:lnTo>
                    <a:pt x="983" y="891"/>
                  </a:lnTo>
                  <a:lnTo>
                    <a:pt x="952" y="891"/>
                  </a:lnTo>
                  <a:lnTo>
                    <a:pt x="930" y="901"/>
                  </a:lnTo>
                  <a:lnTo>
                    <a:pt x="948" y="926"/>
                  </a:lnTo>
                  <a:lnTo>
                    <a:pt x="937" y="957"/>
                  </a:lnTo>
                  <a:lnTo>
                    <a:pt x="904" y="966"/>
                  </a:lnTo>
                  <a:lnTo>
                    <a:pt x="906" y="981"/>
                  </a:lnTo>
                  <a:lnTo>
                    <a:pt x="897" y="993"/>
                  </a:lnTo>
                  <a:lnTo>
                    <a:pt x="840" y="988"/>
                  </a:lnTo>
                  <a:lnTo>
                    <a:pt x="818" y="972"/>
                  </a:lnTo>
                  <a:lnTo>
                    <a:pt x="814" y="937"/>
                  </a:lnTo>
                  <a:lnTo>
                    <a:pt x="801" y="923"/>
                  </a:lnTo>
                  <a:lnTo>
                    <a:pt x="782" y="937"/>
                  </a:lnTo>
                  <a:lnTo>
                    <a:pt x="746" y="901"/>
                  </a:lnTo>
                  <a:lnTo>
                    <a:pt x="720" y="884"/>
                  </a:lnTo>
                  <a:lnTo>
                    <a:pt x="718" y="858"/>
                  </a:lnTo>
                  <a:lnTo>
                    <a:pt x="709" y="838"/>
                  </a:lnTo>
                  <a:lnTo>
                    <a:pt x="696" y="838"/>
                  </a:lnTo>
                  <a:lnTo>
                    <a:pt x="641" y="862"/>
                  </a:lnTo>
                  <a:lnTo>
                    <a:pt x="643" y="889"/>
                  </a:lnTo>
                  <a:lnTo>
                    <a:pt x="624" y="889"/>
                  </a:lnTo>
                  <a:lnTo>
                    <a:pt x="591" y="855"/>
                  </a:lnTo>
                  <a:lnTo>
                    <a:pt x="555" y="851"/>
                  </a:lnTo>
                  <a:lnTo>
                    <a:pt x="543" y="831"/>
                  </a:lnTo>
                  <a:lnTo>
                    <a:pt x="553" y="809"/>
                  </a:lnTo>
                  <a:lnTo>
                    <a:pt x="574" y="829"/>
                  </a:lnTo>
                  <a:lnTo>
                    <a:pt x="598" y="836"/>
                  </a:lnTo>
                  <a:lnTo>
                    <a:pt x="617" y="820"/>
                  </a:lnTo>
                  <a:lnTo>
                    <a:pt x="617" y="783"/>
                  </a:lnTo>
                  <a:lnTo>
                    <a:pt x="639" y="762"/>
                  </a:lnTo>
                  <a:lnTo>
                    <a:pt x="656" y="745"/>
                  </a:lnTo>
                  <a:lnTo>
                    <a:pt x="648" y="723"/>
                  </a:lnTo>
                  <a:lnTo>
                    <a:pt x="691" y="687"/>
                  </a:lnTo>
                  <a:lnTo>
                    <a:pt x="698" y="632"/>
                  </a:lnTo>
                  <a:lnTo>
                    <a:pt x="679" y="604"/>
                  </a:lnTo>
                  <a:lnTo>
                    <a:pt x="667" y="557"/>
                  </a:lnTo>
                  <a:lnTo>
                    <a:pt x="613" y="484"/>
                  </a:lnTo>
                  <a:lnTo>
                    <a:pt x="584" y="496"/>
                  </a:lnTo>
                  <a:lnTo>
                    <a:pt x="545" y="460"/>
                  </a:lnTo>
                  <a:lnTo>
                    <a:pt x="492" y="427"/>
                  </a:lnTo>
                  <a:lnTo>
                    <a:pt x="471" y="374"/>
                  </a:lnTo>
                  <a:lnTo>
                    <a:pt x="428" y="390"/>
                  </a:lnTo>
                  <a:lnTo>
                    <a:pt x="352" y="342"/>
                  </a:lnTo>
                  <a:lnTo>
                    <a:pt x="315" y="361"/>
                  </a:lnTo>
                  <a:lnTo>
                    <a:pt x="258" y="352"/>
                  </a:lnTo>
                  <a:lnTo>
                    <a:pt x="213" y="378"/>
                  </a:lnTo>
                  <a:lnTo>
                    <a:pt x="186" y="381"/>
                  </a:lnTo>
                  <a:lnTo>
                    <a:pt x="141" y="354"/>
                  </a:lnTo>
                  <a:lnTo>
                    <a:pt x="110" y="337"/>
                  </a:lnTo>
                  <a:lnTo>
                    <a:pt x="10" y="313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50" name="Freeform 1085"/>
            <p:cNvSpPr/>
            <p:nvPr/>
          </p:nvSpPr>
          <p:spPr bwMode="auto">
            <a:xfrm rot="356891">
              <a:off x="7984959" y="1207629"/>
              <a:ext cx="1500474" cy="1161834"/>
            </a:xfrm>
            <a:custGeom>
              <a:avLst/>
              <a:gdLst>
                <a:gd name="T0" fmla="*/ 818 w 1707"/>
                <a:gd name="T1" fmla="*/ 31 h 1305"/>
                <a:gd name="T2" fmla="*/ 854 w 1707"/>
                <a:gd name="T3" fmla="*/ 80 h 1305"/>
                <a:gd name="T4" fmla="*/ 906 w 1707"/>
                <a:gd name="T5" fmla="*/ 115 h 1305"/>
                <a:gd name="T6" fmla="*/ 950 w 1707"/>
                <a:gd name="T7" fmla="*/ 206 h 1305"/>
                <a:gd name="T8" fmla="*/ 926 w 1707"/>
                <a:gd name="T9" fmla="*/ 278 h 1305"/>
                <a:gd name="T10" fmla="*/ 1054 w 1707"/>
                <a:gd name="T11" fmla="*/ 338 h 1305"/>
                <a:gd name="T12" fmla="*/ 1144 w 1707"/>
                <a:gd name="T13" fmla="*/ 408 h 1305"/>
                <a:gd name="T14" fmla="*/ 1190 w 1707"/>
                <a:gd name="T15" fmla="*/ 511 h 1305"/>
                <a:gd name="T16" fmla="*/ 1157 w 1707"/>
                <a:gd name="T17" fmla="*/ 558 h 1305"/>
                <a:gd name="T18" fmla="*/ 1037 w 1707"/>
                <a:gd name="T19" fmla="*/ 627 h 1305"/>
                <a:gd name="T20" fmla="*/ 1019 w 1707"/>
                <a:gd name="T21" fmla="*/ 735 h 1305"/>
                <a:gd name="T22" fmla="*/ 849 w 1707"/>
                <a:gd name="T23" fmla="*/ 788 h 1305"/>
                <a:gd name="T24" fmla="*/ 880 w 1707"/>
                <a:gd name="T25" fmla="*/ 886 h 1305"/>
                <a:gd name="T26" fmla="*/ 860 w 1707"/>
                <a:gd name="T27" fmla="*/ 921 h 1305"/>
                <a:gd name="T28" fmla="*/ 836 w 1707"/>
                <a:gd name="T29" fmla="*/ 942 h 1305"/>
                <a:gd name="T30" fmla="*/ 769 w 1707"/>
                <a:gd name="T31" fmla="*/ 925 h 1305"/>
                <a:gd name="T32" fmla="*/ 652 w 1707"/>
                <a:gd name="T33" fmla="*/ 907 h 1305"/>
                <a:gd name="T34" fmla="*/ 536 w 1707"/>
                <a:gd name="T35" fmla="*/ 930 h 1305"/>
                <a:gd name="T36" fmla="*/ 446 w 1707"/>
                <a:gd name="T37" fmla="*/ 914 h 1305"/>
                <a:gd name="T38" fmla="*/ 343 w 1707"/>
                <a:gd name="T39" fmla="*/ 923 h 1305"/>
                <a:gd name="T40" fmla="*/ 286 w 1707"/>
                <a:gd name="T41" fmla="*/ 894 h 1305"/>
                <a:gd name="T42" fmla="*/ 224 w 1707"/>
                <a:gd name="T43" fmla="*/ 850 h 1305"/>
                <a:gd name="T44" fmla="*/ 91 w 1707"/>
                <a:gd name="T45" fmla="*/ 824 h 1305"/>
                <a:gd name="T46" fmla="*/ 73 w 1707"/>
                <a:gd name="T47" fmla="*/ 771 h 1305"/>
                <a:gd name="T48" fmla="*/ 45 w 1707"/>
                <a:gd name="T49" fmla="*/ 733 h 1305"/>
                <a:gd name="T50" fmla="*/ 27 w 1707"/>
                <a:gd name="T51" fmla="*/ 696 h 1305"/>
                <a:gd name="T52" fmla="*/ 45 w 1707"/>
                <a:gd name="T53" fmla="*/ 653 h 1305"/>
                <a:gd name="T54" fmla="*/ 7 w 1707"/>
                <a:gd name="T55" fmla="*/ 601 h 1305"/>
                <a:gd name="T56" fmla="*/ 4 w 1707"/>
                <a:gd name="T57" fmla="*/ 544 h 1305"/>
                <a:gd name="T58" fmla="*/ 27 w 1707"/>
                <a:gd name="T59" fmla="*/ 508 h 1305"/>
                <a:gd name="T60" fmla="*/ 94 w 1707"/>
                <a:gd name="T61" fmla="*/ 484 h 1305"/>
                <a:gd name="T62" fmla="*/ 127 w 1707"/>
                <a:gd name="T63" fmla="*/ 487 h 1305"/>
                <a:gd name="T64" fmla="*/ 163 w 1707"/>
                <a:gd name="T65" fmla="*/ 507 h 1305"/>
                <a:gd name="T66" fmla="*/ 286 w 1707"/>
                <a:gd name="T67" fmla="*/ 463 h 1305"/>
                <a:gd name="T68" fmla="*/ 387 w 1707"/>
                <a:gd name="T69" fmla="*/ 394 h 1305"/>
                <a:gd name="T70" fmla="*/ 420 w 1707"/>
                <a:gd name="T71" fmla="*/ 363 h 1305"/>
                <a:gd name="T72" fmla="*/ 401 w 1707"/>
                <a:gd name="T73" fmla="*/ 248 h 1305"/>
                <a:gd name="T74" fmla="*/ 490 w 1707"/>
                <a:gd name="T75" fmla="*/ 226 h 1305"/>
                <a:gd name="T76" fmla="*/ 531 w 1707"/>
                <a:gd name="T77" fmla="*/ 248 h 1305"/>
                <a:gd name="T78" fmla="*/ 577 w 1707"/>
                <a:gd name="T79" fmla="*/ 118 h 1305"/>
                <a:gd name="T80" fmla="*/ 649 w 1707"/>
                <a:gd name="T81" fmla="*/ 136 h 1305"/>
                <a:gd name="T82" fmla="*/ 711 w 1707"/>
                <a:gd name="T83" fmla="*/ 60 h 1305"/>
                <a:gd name="T84" fmla="*/ 766 w 1707"/>
                <a:gd name="T85" fmla="*/ 26 h 1305"/>
                <a:gd name="T86" fmla="*/ 812 w 1707"/>
                <a:gd name="T87" fmla="*/ 7 h 130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707"/>
                <a:gd name="T133" fmla="*/ 0 h 1305"/>
                <a:gd name="T134" fmla="*/ 1707 w 1707"/>
                <a:gd name="T135" fmla="*/ 1305 h 130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707" h="1305">
                  <a:moveTo>
                    <a:pt x="1165" y="10"/>
                  </a:moveTo>
                  <a:lnTo>
                    <a:pt x="1182" y="10"/>
                  </a:lnTo>
                  <a:lnTo>
                    <a:pt x="1172" y="43"/>
                  </a:lnTo>
                  <a:lnTo>
                    <a:pt x="1186" y="63"/>
                  </a:lnTo>
                  <a:lnTo>
                    <a:pt x="1189" y="77"/>
                  </a:lnTo>
                  <a:lnTo>
                    <a:pt x="1224" y="110"/>
                  </a:lnTo>
                  <a:lnTo>
                    <a:pt x="1232" y="138"/>
                  </a:lnTo>
                  <a:lnTo>
                    <a:pt x="1278" y="140"/>
                  </a:lnTo>
                  <a:lnTo>
                    <a:pt x="1298" y="158"/>
                  </a:lnTo>
                  <a:lnTo>
                    <a:pt x="1309" y="158"/>
                  </a:lnTo>
                  <a:lnTo>
                    <a:pt x="1335" y="215"/>
                  </a:lnTo>
                  <a:lnTo>
                    <a:pt x="1361" y="284"/>
                  </a:lnTo>
                  <a:lnTo>
                    <a:pt x="1349" y="326"/>
                  </a:lnTo>
                  <a:lnTo>
                    <a:pt x="1351" y="342"/>
                  </a:lnTo>
                  <a:lnTo>
                    <a:pt x="1327" y="383"/>
                  </a:lnTo>
                  <a:lnTo>
                    <a:pt x="1333" y="417"/>
                  </a:lnTo>
                  <a:lnTo>
                    <a:pt x="1418" y="453"/>
                  </a:lnTo>
                  <a:lnTo>
                    <a:pt x="1511" y="467"/>
                  </a:lnTo>
                  <a:lnTo>
                    <a:pt x="1607" y="533"/>
                  </a:lnTo>
                  <a:lnTo>
                    <a:pt x="1638" y="544"/>
                  </a:lnTo>
                  <a:lnTo>
                    <a:pt x="1640" y="562"/>
                  </a:lnTo>
                  <a:lnTo>
                    <a:pt x="1660" y="604"/>
                  </a:lnTo>
                  <a:lnTo>
                    <a:pt x="1679" y="658"/>
                  </a:lnTo>
                  <a:lnTo>
                    <a:pt x="1706" y="706"/>
                  </a:lnTo>
                  <a:lnTo>
                    <a:pt x="1691" y="723"/>
                  </a:lnTo>
                  <a:lnTo>
                    <a:pt x="1691" y="754"/>
                  </a:lnTo>
                  <a:lnTo>
                    <a:pt x="1657" y="769"/>
                  </a:lnTo>
                  <a:lnTo>
                    <a:pt x="1576" y="802"/>
                  </a:lnTo>
                  <a:lnTo>
                    <a:pt x="1524" y="846"/>
                  </a:lnTo>
                  <a:lnTo>
                    <a:pt x="1486" y="865"/>
                  </a:lnTo>
                  <a:lnTo>
                    <a:pt x="1480" y="891"/>
                  </a:lnTo>
                  <a:lnTo>
                    <a:pt x="1491" y="1019"/>
                  </a:lnTo>
                  <a:lnTo>
                    <a:pt x="1460" y="1014"/>
                  </a:lnTo>
                  <a:lnTo>
                    <a:pt x="1447" y="1025"/>
                  </a:lnTo>
                  <a:lnTo>
                    <a:pt x="1246" y="1065"/>
                  </a:lnTo>
                  <a:lnTo>
                    <a:pt x="1217" y="1087"/>
                  </a:lnTo>
                  <a:lnTo>
                    <a:pt x="1220" y="1140"/>
                  </a:lnTo>
                  <a:lnTo>
                    <a:pt x="1280" y="1191"/>
                  </a:lnTo>
                  <a:lnTo>
                    <a:pt x="1261" y="1224"/>
                  </a:lnTo>
                  <a:lnTo>
                    <a:pt x="1232" y="1237"/>
                  </a:lnTo>
                  <a:lnTo>
                    <a:pt x="1228" y="1253"/>
                  </a:lnTo>
                  <a:lnTo>
                    <a:pt x="1234" y="1270"/>
                  </a:lnTo>
                  <a:lnTo>
                    <a:pt x="1250" y="1270"/>
                  </a:lnTo>
                  <a:lnTo>
                    <a:pt x="1258" y="1282"/>
                  </a:lnTo>
                  <a:lnTo>
                    <a:pt x="1199" y="1301"/>
                  </a:lnTo>
                  <a:lnTo>
                    <a:pt x="1165" y="1287"/>
                  </a:lnTo>
                  <a:lnTo>
                    <a:pt x="1146" y="1277"/>
                  </a:lnTo>
                  <a:lnTo>
                    <a:pt x="1103" y="1277"/>
                  </a:lnTo>
                  <a:lnTo>
                    <a:pt x="1024" y="1241"/>
                  </a:lnTo>
                  <a:lnTo>
                    <a:pt x="974" y="1241"/>
                  </a:lnTo>
                  <a:lnTo>
                    <a:pt x="935" y="1253"/>
                  </a:lnTo>
                  <a:lnTo>
                    <a:pt x="890" y="1253"/>
                  </a:lnTo>
                  <a:lnTo>
                    <a:pt x="823" y="1290"/>
                  </a:lnTo>
                  <a:lnTo>
                    <a:pt x="768" y="1284"/>
                  </a:lnTo>
                  <a:lnTo>
                    <a:pt x="713" y="1304"/>
                  </a:lnTo>
                  <a:lnTo>
                    <a:pt x="667" y="1287"/>
                  </a:lnTo>
                  <a:lnTo>
                    <a:pt x="639" y="1263"/>
                  </a:lnTo>
                  <a:lnTo>
                    <a:pt x="567" y="1253"/>
                  </a:lnTo>
                  <a:lnTo>
                    <a:pt x="519" y="1285"/>
                  </a:lnTo>
                  <a:lnTo>
                    <a:pt x="492" y="1275"/>
                  </a:lnTo>
                  <a:lnTo>
                    <a:pt x="469" y="1257"/>
                  </a:lnTo>
                  <a:lnTo>
                    <a:pt x="418" y="1244"/>
                  </a:lnTo>
                  <a:lnTo>
                    <a:pt x="409" y="1234"/>
                  </a:lnTo>
                  <a:lnTo>
                    <a:pt x="387" y="1232"/>
                  </a:lnTo>
                  <a:lnTo>
                    <a:pt x="354" y="1181"/>
                  </a:lnTo>
                  <a:lnTo>
                    <a:pt x="321" y="1173"/>
                  </a:lnTo>
                  <a:lnTo>
                    <a:pt x="235" y="1200"/>
                  </a:lnTo>
                  <a:lnTo>
                    <a:pt x="203" y="1191"/>
                  </a:lnTo>
                  <a:lnTo>
                    <a:pt x="131" y="1138"/>
                  </a:lnTo>
                  <a:lnTo>
                    <a:pt x="110" y="1135"/>
                  </a:lnTo>
                  <a:lnTo>
                    <a:pt x="93" y="1101"/>
                  </a:lnTo>
                  <a:lnTo>
                    <a:pt x="105" y="1065"/>
                  </a:lnTo>
                  <a:lnTo>
                    <a:pt x="102" y="1048"/>
                  </a:lnTo>
                  <a:lnTo>
                    <a:pt x="76" y="1029"/>
                  </a:lnTo>
                  <a:lnTo>
                    <a:pt x="65" y="1012"/>
                  </a:lnTo>
                  <a:lnTo>
                    <a:pt x="10" y="981"/>
                  </a:lnTo>
                  <a:lnTo>
                    <a:pt x="10" y="972"/>
                  </a:lnTo>
                  <a:lnTo>
                    <a:pt x="38" y="961"/>
                  </a:lnTo>
                  <a:lnTo>
                    <a:pt x="53" y="971"/>
                  </a:lnTo>
                  <a:lnTo>
                    <a:pt x="69" y="954"/>
                  </a:lnTo>
                  <a:lnTo>
                    <a:pt x="65" y="901"/>
                  </a:lnTo>
                  <a:lnTo>
                    <a:pt x="69" y="858"/>
                  </a:lnTo>
                  <a:lnTo>
                    <a:pt x="32" y="822"/>
                  </a:lnTo>
                  <a:lnTo>
                    <a:pt x="10" y="829"/>
                  </a:lnTo>
                  <a:lnTo>
                    <a:pt x="0" y="802"/>
                  </a:lnTo>
                  <a:lnTo>
                    <a:pt x="14" y="776"/>
                  </a:lnTo>
                  <a:lnTo>
                    <a:pt x="5" y="752"/>
                  </a:lnTo>
                  <a:lnTo>
                    <a:pt x="29" y="730"/>
                  </a:lnTo>
                  <a:lnTo>
                    <a:pt x="38" y="721"/>
                  </a:lnTo>
                  <a:lnTo>
                    <a:pt x="38" y="701"/>
                  </a:lnTo>
                  <a:lnTo>
                    <a:pt x="72" y="685"/>
                  </a:lnTo>
                  <a:lnTo>
                    <a:pt x="105" y="679"/>
                  </a:lnTo>
                  <a:lnTo>
                    <a:pt x="134" y="668"/>
                  </a:lnTo>
                  <a:lnTo>
                    <a:pt x="158" y="675"/>
                  </a:lnTo>
                  <a:lnTo>
                    <a:pt x="177" y="668"/>
                  </a:lnTo>
                  <a:lnTo>
                    <a:pt x="181" y="672"/>
                  </a:lnTo>
                  <a:lnTo>
                    <a:pt x="185" y="694"/>
                  </a:lnTo>
                  <a:lnTo>
                    <a:pt x="201" y="701"/>
                  </a:lnTo>
                  <a:lnTo>
                    <a:pt x="235" y="699"/>
                  </a:lnTo>
                  <a:lnTo>
                    <a:pt x="280" y="653"/>
                  </a:lnTo>
                  <a:lnTo>
                    <a:pt x="365" y="670"/>
                  </a:lnTo>
                  <a:lnTo>
                    <a:pt x="409" y="639"/>
                  </a:lnTo>
                  <a:lnTo>
                    <a:pt x="536" y="610"/>
                  </a:lnTo>
                  <a:lnTo>
                    <a:pt x="545" y="593"/>
                  </a:lnTo>
                  <a:lnTo>
                    <a:pt x="555" y="544"/>
                  </a:lnTo>
                  <a:lnTo>
                    <a:pt x="591" y="516"/>
                  </a:lnTo>
                  <a:lnTo>
                    <a:pt x="601" y="516"/>
                  </a:lnTo>
                  <a:lnTo>
                    <a:pt x="601" y="501"/>
                  </a:lnTo>
                  <a:lnTo>
                    <a:pt x="603" y="378"/>
                  </a:lnTo>
                  <a:lnTo>
                    <a:pt x="610" y="352"/>
                  </a:lnTo>
                  <a:lnTo>
                    <a:pt x="575" y="342"/>
                  </a:lnTo>
                  <a:lnTo>
                    <a:pt x="574" y="330"/>
                  </a:lnTo>
                  <a:lnTo>
                    <a:pt x="610" y="320"/>
                  </a:lnTo>
                  <a:lnTo>
                    <a:pt x="704" y="313"/>
                  </a:lnTo>
                  <a:lnTo>
                    <a:pt x="720" y="330"/>
                  </a:lnTo>
                  <a:lnTo>
                    <a:pt x="753" y="339"/>
                  </a:lnTo>
                  <a:lnTo>
                    <a:pt x="761" y="342"/>
                  </a:lnTo>
                  <a:lnTo>
                    <a:pt x="775" y="323"/>
                  </a:lnTo>
                  <a:lnTo>
                    <a:pt x="756" y="306"/>
                  </a:lnTo>
                  <a:lnTo>
                    <a:pt x="827" y="163"/>
                  </a:lnTo>
                  <a:lnTo>
                    <a:pt x="838" y="154"/>
                  </a:lnTo>
                  <a:lnTo>
                    <a:pt x="902" y="187"/>
                  </a:lnTo>
                  <a:lnTo>
                    <a:pt x="930" y="187"/>
                  </a:lnTo>
                  <a:lnTo>
                    <a:pt x="943" y="205"/>
                  </a:lnTo>
                  <a:lnTo>
                    <a:pt x="1005" y="185"/>
                  </a:lnTo>
                  <a:lnTo>
                    <a:pt x="1019" y="84"/>
                  </a:lnTo>
                  <a:lnTo>
                    <a:pt x="1046" y="65"/>
                  </a:lnTo>
                  <a:lnTo>
                    <a:pt x="1077" y="63"/>
                  </a:lnTo>
                  <a:lnTo>
                    <a:pt x="1098" y="36"/>
                  </a:lnTo>
                  <a:lnTo>
                    <a:pt x="1107" y="10"/>
                  </a:lnTo>
                  <a:lnTo>
                    <a:pt x="1125" y="0"/>
                  </a:lnTo>
                  <a:lnTo>
                    <a:pt x="1165" y="10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51" name="Freeform 1086"/>
            <p:cNvSpPr/>
            <p:nvPr/>
          </p:nvSpPr>
          <p:spPr bwMode="auto">
            <a:xfrm rot="356891">
              <a:off x="10029345" y="2255442"/>
              <a:ext cx="369668" cy="677076"/>
            </a:xfrm>
            <a:custGeom>
              <a:avLst/>
              <a:gdLst>
                <a:gd name="T0" fmla="*/ 244 w 420"/>
                <a:gd name="T1" fmla="*/ 328 h 761"/>
                <a:gd name="T2" fmla="*/ 238 w 420"/>
                <a:gd name="T3" fmla="*/ 185 h 761"/>
                <a:gd name="T4" fmla="*/ 258 w 420"/>
                <a:gd name="T5" fmla="*/ 137 h 761"/>
                <a:gd name="T6" fmla="*/ 257 w 420"/>
                <a:gd name="T7" fmla="*/ 74 h 761"/>
                <a:gd name="T8" fmla="*/ 268 w 420"/>
                <a:gd name="T9" fmla="*/ 28 h 761"/>
                <a:gd name="T10" fmla="*/ 259 w 420"/>
                <a:gd name="T11" fmla="*/ 0 h 761"/>
                <a:gd name="T12" fmla="*/ 215 w 420"/>
                <a:gd name="T13" fmla="*/ 15 h 761"/>
                <a:gd name="T14" fmla="*/ 200 w 420"/>
                <a:gd name="T15" fmla="*/ 56 h 761"/>
                <a:gd name="T16" fmla="*/ 183 w 420"/>
                <a:gd name="T17" fmla="*/ 69 h 761"/>
                <a:gd name="T18" fmla="*/ 125 w 420"/>
                <a:gd name="T19" fmla="*/ 139 h 761"/>
                <a:gd name="T20" fmla="*/ 82 w 420"/>
                <a:gd name="T21" fmla="*/ 137 h 761"/>
                <a:gd name="T22" fmla="*/ 72 w 420"/>
                <a:gd name="T23" fmla="*/ 183 h 761"/>
                <a:gd name="T24" fmla="*/ 125 w 420"/>
                <a:gd name="T25" fmla="*/ 217 h 761"/>
                <a:gd name="T26" fmla="*/ 156 w 420"/>
                <a:gd name="T27" fmla="*/ 250 h 761"/>
                <a:gd name="T28" fmla="*/ 151 w 420"/>
                <a:gd name="T29" fmla="*/ 295 h 761"/>
                <a:gd name="T30" fmla="*/ 109 w 420"/>
                <a:gd name="T31" fmla="*/ 311 h 761"/>
                <a:gd name="T32" fmla="*/ 103 w 420"/>
                <a:gd name="T33" fmla="*/ 320 h 761"/>
                <a:gd name="T34" fmla="*/ 75 w 420"/>
                <a:gd name="T35" fmla="*/ 336 h 761"/>
                <a:gd name="T36" fmla="*/ 40 w 420"/>
                <a:gd name="T37" fmla="*/ 328 h 761"/>
                <a:gd name="T38" fmla="*/ 40 w 420"/>
                <a:gd name="T39" fmla="*/ 343 h 761"/>
                <a:gd name="T40" fmla="*/ 27 w 420"/>
                <a:gd name="T41" fmla="*/ 367 h 761"/>
                <a:gd name="T42" fmla="*/ 32 w 420"/>
                <a:gd name="T43" fmla="*/ 413 h 761"/>
                <a:gd name="T44" fmla="*/ 36 w 420"/>
                <a:gd name="T45" fmla="*/ 433 h 761"/>
                <a:gd name="T46" fmla="*/ 0 w 420"/>
                <a:gd name="T47" fmla="*/ 441 h 761"/>
                <a:gd name="T48" fmla="*/ 4 w 420"/>
                <a:gd name="T49" fmla="*/ 481 h 761"/>
                <a:gd name="T50" fmla="*/ 18 w 420"/>
                <a:gd name="T51" fmla="*/ 498 h 761"/>
                <a:gd name="T52" fmla="*/ 68 w 420"/>
                <a:gd name="T53" fmla="*/ 491 h 761"/>
                <a:gd name="T54" fmla="*/ 78 w 420"/>
                <a:gd name="T55" fmla="*/ 507 h 761"/>
                <a:gd name="T56" fmla="*/ 131 w 420"/>
                <a:gd name="T57" fmla="*/ 529 h 761"/>
                <a:gd name="T58" fmla="*/ 193 w 420"/>
                <a:gd name="T59" fmla="*/ 537 h 761"/>
                <a:gd name="T60" fmla="*/ 224 w 420"/>
                <a:gd name="T61" fmla="*/ 546 h 761"/>
                <a:gd name="T62" fmla="*/ 216 w 420"/>
                <a:gd name="T63" fmla="*/ 514 h 761"/>
                <a:gd name="T64" fmla="*/ 244 w 420"/>
                <a:gd name="T65" fmla="*/ 484 h 761"/>
                <a:gd name="T66" fmla="*/ 238 w 420"/>
                <a:gd name="T67" fmla="*/ 469 h 761"/>
                <a:gd name="T68" fmla="*/ 210 w 420"/>
                <a:gd name="T69" fmla="*/ 451 h 761"/>
                <a:gd name="T70" fmla="*/ 263 w 420"/>
                <a:gd name="T71" fmla="*/ 446 h 761"/>
                <a:gd name="T72" fmla="*/ 279 w 420"/>
                <a:gd name="T73" fmla="*/ 451 h 761"/>
                <a:gd name="T74" fmla="*/ 293 w 420"/>
                <a:gd name="T75" fmla="*/ 420 h 761"/>
                <a:gd name="T76" fmla="*/ 251 w 420"/>
                <a:gd name="T77" fmla="*/ 347 h 76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20"/>
                <a:gd name="T118" fmla="*/ 0 h 761"/>
                <a:gd name="T119" fmla="*/ 420 w 420"/>
                <a:gd name="T120" fmla="*/ 761 h 76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20" h="761">
                  <a:moveTo>
                    <a:pt x="359" y="480"/>
                  </a:moveTo>
                  <a:lnTo>
                    <a:pt x="349" y="453"/>
                  </a:lnTo>
                  <a:lnTo>
                    <a:pt x="368" y="385"/>
                  </a:lnTo>
                  <a:lnTo>
                    <a:pt x="340" y="255"/>
                  </a:lnTo>
                  <a:lnTo>
                    <a:pt x="359" y="222"/>
                  </a:lnTo>
                  <a:lnTo>
                    <a:pt x="368" y="191"/>
                  </a:lnTo>
                  <a:lnTo>
                    <a:pt x="342" y="138"/>
                  </a:lnTo>
                  <a:lnTo>
                    <a:pt x="366" y="101"/>
                  </a:lnTo>
                  <a:lnTo>
                    <a:pt x="370" y="65"/>
                  </a:lnTo>
                  <a:lnTo>
                    <a:pt x="383" y="39"/>
                  </a:lnTo>
                  <a:lnTo>
                    <a:pt x="381" y="8"/>
                  </a:lnTo>
                  <a:lnTo>
                    <a:pt x="370" y="0"/>
                  </a:lnTo>
                  <a:lnTo>
                    <a:pt x="352" y="19"/>
                  </a:lnTo>
                  <a:lnTo>
                    <a:pt x="306" y="21"/>
                  </a:lnTo>
                  <a:lnTo>
                    <a:pt x="282" y="56"/>
                  </a:lnTo>
                  <a:lnTo>
                    <a:pt x="285" y="77"/>
                  </a:lnTo>
                  <a:lnTo>
                    <a:pt x="280" y="89"/>
                  </a:lnTo>
                  <a:lnTo>
                    <a:pt x="261" y="96"/>
                  </a:lnTo>
                  <a:lnTo>
                    <a:pt x="188" y="200"/>
                  </a:lnTo>
                  <a:lnTo>
                    <a:pt x="179" y="193"/>
                  </a:lnTo>
                  <a:lnTo>
                    <a:pt x="160" y="188"/>
                  </a:lnTo>
                  <a:lnTo>
                    <a:pt x="117" y="191"/>
                  </a:lnTo>
                  <a:lnTo>
                    <a:pt x="105" y="210"/>
                  </a:lnTo>
                  <a:lnTo>
                    <a:pt x="103" y="253"/>
                  </a:lnTo>
                  <a:lnTo>
                    <a:pt x="109" y="266"/>
                  </a:lnTo>
                  <a:lnTo>
                    <a:pt x="179" y="301"/>
                  </a:lnTo>
                  <a:lnTo>
                    <a:pt x="217" y="325"/>
                  </a:lnTo>
                  <a:lnTo>
                    <a:pt x="223" y="347"/>
                  </a:lnTo>
                  <a:lnTo>
                    <a:pt x="203" y="376"/>
                  </a:lnTo>
                  <a:lnTo>
                    <a:pt x="215" y="409"/>
                  </a:lnTo>
                  <a:lnTo>
                    <a:pt x="208" y="424"/>
                  </a:lnTo>
                  <a:lnTo>
                    <a:pt x="155" y="429"/>
                  </a:lnTo>
                  <a:lnTo>
                    <a:pt x="144" y="436"/>
                  </a:lnTo>
                  <a:lnTo>
                    <a:pt x="148" y="444"/>
                  </a:lnTo>
                  <a:lnTo>
                    <a:pt x="148" y="460"/>
                  </a:lnTo>
                  <a:lnTo>
                    <a:pt x="107" y="465"/>
                  </a:lnTo>
                  <a:lnTo>
                    <a:pt x="85" y="453"/>
                  </a:lnTo>
                  <a:lnTo>
                    <a:pt x="57" y="453"/>
                  </a:lnTo>
                  <a:lnTo>
                    <a:pt x="52" y="460"/>
                  </a:lnTo>
                  <a:lnTo>
                    <a:pt x="57" y="475"/>
                  </a:lnTo>
                  <a:lnTo>
                    <a:pt x="43" y="491"/>
                  </a:lnTo>
                  <a:lnTo>
                    <a:pt x="38" y="508"/>
                  </a:lnTo>
                  <a:lnTo>
                    <a:pt x="65" y="530"/>
                  </a:lnTo>
                  <a:lnTo>
                    <a:pt x="45" y="571"/>
                  </a:lnTo>
                  <a:lnTo>
                    <a:pt x="54" y="590"/>
                  </a:lnTo>
                  <a:lnTo>
                    <a:pt x="52" y="599"/>
                  </a:lnTo>
                  <a:lnTo>
                    <a:pt x="21" y="599"/>
                  </a:lnTo>
                  <a:lnTo>
                    <a:pt x="0" y="610"/>
                  </a:lnTo>
                  <a:lnTo>
                    <a:pt x="17" y="634"/>
                  </a:lnTo>
                  <a:lnTo>
                    <a:pt x="6" y="665"/>
                  </a:lnTo>
                  <a:lnTo>
                    <a:pt x="24" y="670"/>
                  </a:lnTo>
                  <a:lnTo>
                    <a:pt x="26" y="689"/>
                  </a:lnTo>
                  <a:lnTo>
                    <a:pt x="41" y="692"/>
                  </a:lnTo>
                  <a:lnTo>
                    <a:pt x="98" y="680"/>
                  </a:lnTo>
                  <a:lnTo>
                    <a:pt x="109" y="685"/>
                  </a:lnTo>
                  <a:lnTo>
                    <a:pt x="112" y="701"/>
                  </a:lnTo>
                  <a:lnTo>
                    <a:pt x="136" y="707"/>
                  </a:lnTo>
                  <a:lnTo>
                    <a:pt x="186" y="731"/>
                  </a:lnTo>
                  <a:lnTo>
                    <a:pt x="215" y="720"/>
                  </a:lnTo>
                  <a:lnTo>
                    <a:pt x="275" y="742"/>
                  </a:lnTo>
                  <a:lnTo>
                    <a:pt x="289" y="760"/>
                  </a:lnTo>
                  <a:lnTo>
                    <a:pt x="320" y="754"/>
                  </a:lnTo>
                  <a:lnTo>
                    <a:pt x="315" y="720"/>
                  </a:lnTo>
                  <a:lnTo>
                    <a:pt x="309" y="711"/>
                  </a:lnTo>
                  <a:lnTo>
                    <a:pt x="315" y="685"/>
                  </a:lnTo>
                  <a:lnTo>
                    <a:pt x="349" y="670"/>
                  </a:lnTo>
                  <a:lnTo>
                    <a:pt x="357" y="656"/>
                  </a:lnTo>
                  <a:lnTo>
                    <a:pt x="340" y="650"/>
                  </a:lnTo>
                  <a:lnTo>
                    <a:pt x="320" y="646"/>
                  </a:lnTo>
                  <a:lnTo>
                    <a:pt x="299" y="625"/>
                  </a:lnTo>
                  <a:lnTo>
                    <a:pt x="309" y="617"/>
                  </a:lnTo>
                  <a:lnTo>
                    <a:pt x="375" y="617"/>
                  </a:lnTo>
                  <a:lnTo>
                    <a:pt x="390" y="617"/>
                  </a:lnTo>
                  <a:lnTo>
                    <a:pt x="399" y="624"/>
                  </a:lnTo>
                  <a:lnTo>
                    <a:pt x="419" y="608"/>
                  </a:lnTo>
                  <a:lnTo>
                    <a:pt x="419" y="581"/>
                  </a:lnTo>
                  <a:lnTo>
                    <a:pt x="359" y="491"/>
                  </a:lnTo>
                  <a:lnTo>
                    <a:pt x="359" y="480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52" name="Freeform 1087"/>
            <p:cNvSpPr/>
            <p:nvPr/>
          </p:nvSpPr>
          <p:spPr bwMode="auto">
            <a:xfrm rot="356891">
              <a:off x="10331055" y="2546277"/>
              <a:ext cx="445978" cy="409417"/>
            </a:xfrm>
            <a:custGeom>
              <a:avLst/>
              <a:gdLst>
                <a:gd name="T0" fmla="*/ 41 w 506"/>
                <a:gd name="T1" fmla="*/ 231 h 460"/>
                <a:gd name="T2" fmla="*/ 92 w 506"/>
                <a:gd name="T3" fmla="*/ 278 h 460"/>
                <a:gd name="T4" fmla="*/ 134 w 506"/>
                <a:gd name="T5" fmla="*/ 287 h 460"/>
                <a:gd name="T6" fmla="*/ 173 w 506"/>
                <a:gd name="T7" fmla="*/ 280 h 460"/>
                <a:gd name="T8" fmla="*/ 185 w 506"/>
                <a:gd name="T9" fmla="*/ 287 h 460"/>
                <a:gd name="T10" fmla="*/ 198 w 506"/>
                <a:gd name="T11" fmla="*/ 280 h 460"/>
                <a:gd name="T12" fmla="*/ 208 w 506"/>
                <a:gd name="T13" fmla="*/ 288 h 460"/>
                <a:gd name="T14" fmla="*/ 213 w 506"/>
                <a:gd name="T15" fmla="*/ 304 h 460"/>
                <a:gd name="T16" fmla="*/ 232 w 506"/>
                <a:gd name="T17" fmla="*/ 316 h 460"/>
                <a:gd name="T18" fmla="*/ 256 w 506"/>
                <a:gd name="T19" fmla="*/ 316 h 460"/>
                <a:gd name="T20" fmla="*/ 275 w 506"/>
                <a:gd name="T21" fmla="*/ 332 h 460"/>
                <a:gd name="T22" fmla="*/ 291 w 506"/>
                <a:gd name="T23" fmla="*/ 323 h 460"/>
                <a:gd name="T24" fmla="*/ 304 w 506"/>
                <a:gd name="T25" fmla="*/ 332 h 460"/>
                <a:gd name="T26" fmla="*/ 315 w 506"/>
                <a:gd name="T27" fmla="*/ 309 h 460"/>
                <a:gd name="T28" fmla="*/ 330 w 506"/>
                <a:gd name="T29" fmla="*/ 301 h 460"/>
                <a:gd name="T30" fmla="*/ 333 w 506"/>
                <a:gd name="T31" fmla="*/ 284 h 460"/>
                <a:gd name="T32" fmla="*/ 326 w 506"/>
                <a:gd name="T33" fmla="*/ 251 h 460"/>
                <a:gd name="T34" fmla="*/ 324 w 506"/>
                <a:gd name="T35" fmla="*/ 249 h 460"/>
                <a:gd name="T36" fmla="*/ 309 w 506"/>
                <a:gd name="T37" fmla="*/ 264 h 460"/>
                <a:gd name="T38" fmla="*/ 285 w 506"/>
                <a:gd name="T39" fmla="*/ 245 h 460"/>
                <a:gd name="T40" fmla="*/ 269 w 506"/>
                <a:gd name="T41" fmla="*/ 224 h 460"/>
                <a:gd name="T42" fmla="*/ 285 w 506"/>
                <a:gd name="T43" fmla="*/ 210 h 460"/>
                <a:gd name="T44" fmla="*/ 289 w 506"/>
                <a:gd name="T45" fmla="*/ 188 h 460"/>
                <a:gd name="T46" fmla="*/ 301 w 506"/>
                <a:gd name="T47" fmla="*/ 180 h 460"/>
                <a:gd name="T48" fmla="*/ 299 w 506"/>
                <a:gd name="T49" fmla="*/ 150 h 460"/>
                <a:gd name="T50" fmla="*/ 307 w 506"/>
                <a:gd name="T51" fmla="*/ 145 h 460"/>
                <a:gd name="T52" fmla="*/ 321 w 506"/>
                <a:gd name="T53" fmla="*/ 153 h 460"/>
                <a:gd name="T54" fmla="*/ 330 w 506"/>
                <a:gd name="T55" fmla="*/ 167 h 460"/>
                <a:gd name="T56" fmla="*/ 348 w 506"/>
                <a:gd name="T57" fmla="*/ 153 h 460"/>
                <a:gd name="T58" fmla="*/ 355 w 506"/>
                <a:gd name="T59" fmla="*/ 145 h 460"/>
                <a:gd name="T60" fmla="*/ 352 w 506"/>
                <a:gd name="T61" fmla="*/ 130 h 460"/>
                <a:gd name="T62" fmla="*/ 330 w 506"/>
                <a:gd name="T63" fmla="*/ 118 h 460"/>
                <a:gd name="T64" fmla="*/ 325 w 506"/>
                <a:gd name="T65" fmla="*/ 103 h 460"/>
                <a:gd name="T66" fmla="*/ 286 w 506"/>
                <a:gd name="T67" fmla="*/ 109 h 460"/>
                <a:gd name="T68" fmla="*/ 262 w 506"/>
                <a:gd name="T69" fmla="*/ 86 h 460"/>
                <a:gd name="T70" fmla="*/ 251 w 506"/>
                <a:gd name="T71" fmla="*/ 83 h 460"/>
                <a:gd name="T72" fmla="*/ 251 w 506"/>
                <a:gd name="T73" fmla="*/ 68 h 460"/>
                <a:gd name="T74" fmla="*/ 305 w 506"/>
                <a:gd name="T75" fmla="*/ 6 h 460"/>
                <a:gd name="T76" fmla="*/ 285 w 506"/>
                <a:gd name="T77" fmla="*/ 12 h 460"/>
                <a:gd name="T78" fmla="*/ 273 w 506"/>
                <a:gd name="T79" fmla="*/ 20 h 460"/>
                <a:gd name="T80" fmla="*/ 269 w 506"/>
                <a:gd name="T81" fmla="*/ 13 h 460"/>
                <a:gd name="T82" fmla="*/ 269 w 506"/>
                <a:gd name="T83" fmla="*/ 4 h 460"/>
                <a:gd name="T84" fmla="*/ 259 w 506"/>
                <a:gd name="T85" fmla="*/ 0 h 460"/>
                <a:gd name="T86" fmla="*/ 234 w 506"/>
                <a:gd name="T87" fmla="*/ 10 h 460"/>
                <a:gd name="T88" fmla="*/ 173 w 506"/>
                <a:gd name="T89" fmla="*/ 2 h 460"/>
                <a:gd name="T90" fmla="*/ 169 w 506"/>
                <a:gd name="T91" fmla="*/ 54 h 460"/>
                <a:gd name="T92" fmla="*/ 140 w 506"/>
                <a:gd name="T93" fmla="*/ 78 h 460"/>
                <a:gd name="T94" fmla="*/ 100 w 506"/>
                <a:gd name="T95" fmla="*/ 86 h 460"/>
                <a:gd name="T96" fmla="*/ 45 w 506"/>
                <a:gd name="T97" fmla="*/ 126 h 460"/>
                <a:gd name="T98" fmla="*/ 0 w 506"/>
                <a:gd name="T99" fmla="*/ 138 h 460"/>
                <a:gd name="T100" fmla="*/ 0 w 506"/>
                <a:gd name="T101" fmla="*/ 146 h 460"/>
                <a:gd name="T102" fmla="*/ 41 w 506"/>
                <a:gd name="T103" fmla="*/ 212 h 460"/>
                <a:gd name="T104" fmla="*/ 41 w 506"/>
                <a:gd name="T105" fmla="*/ 231 h 460"/>
                <a:gd name="T106" fmla="*/ 41 w 506"/>
                <a:gd name="T107" fmla="*/ 231 h 46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06"/>
                <a:gd name="T163" fmla="*/ 0 h 460"/>
                <a:gd name="T164" fmla="*/ 506 w 506"/>
                <a:gd name="T165" fmla="*/ 460 h 46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06" h="460">
                  <a:moveTo>
                    <a:pt x="59" y="319"/>
                  </a:moveTo>
                  <a:lnTo>
                    <a:pt x="131" y="384"/>
                  </a:lnTo>
                  <a:lnTo>
                    <a:pt x="191" y="396"/>
                  </a:lnTo>
                  <a:lnTo>
                    <a:pt x="246" y="388"/>
                  </a:lnTo>
                  <a:lnTo>
                    <a:pt x="263" y="396"/>
                  </a:lnTo>
                  <a:lnTo>
                    <a:pt x="282" y="386"/>
                  </a:lnTo>
                  <a:lnTo>
                    <a:pt x="296" y="399"/>
                  </a:lnTo>
                  <a:lnTo>
                    <a:pt x="303" y="421"/>
                  </a:lnTo>
                  <a:lnTo>
                    <a:pt x="329" y="437"/>
                  </a:lnTo>
                  <a:lnTo>
                    <a:pt x="364" y="437"/>
                  </a:lnTo>
                  <a:lnTo>
                    <a:pt x="390" y="459"/>
                  </a:lnTo>
                  <a:lnTo>
                    <a:pt x="414" y="447"/>
                  </a:lnTo>
                  <a:lnTo>
                    <a:pt x="432" y="459"/>
                  </a:lnTo>
                  <a:lnTo>
                    <a:pt x="447" y="427"/>
                  </a:lnTo>
                  <a:lnTo>
                    <a:pt x="469" y="416"/>
                  </a:lnTo>
                  <a:lnTo>
                    <a:pt x="474" y="392"/>
                  </a:lnTo>
                  <a:lnTo>
                    <a:pt x="464" y="348"/>
                  </a:lnTo>
                  <a:lnTo>
                    <a:pt x="460" y="343"/>
                  </a:lnTo>
                  <a:lnTo>
                    <a:pt x="438" y="365"/>
                  </a:lnTo>
                  <a:lnTo>
                    <a:pt x="406" y="339"/>
                  </a:lnTo>
                  <a:lnTo>
                    <a:pt x="382" y="309"/>
                  </a:lnTo>
                  <a:lnTo>
                    <a:pt x="406" y="291"/>
                  </a:lnTo>
                  <a:lnTo>
                    <a:pt x="412" y="259"/>
                  </a:lnTo>
                  <a:lnTo>
                    <a:pt x="428" y="249"/>
                  </a:lnTo>
                  <a:lnTo>
                    <a:pt x="425" y="207"/>
                  </a:lnTo>
                  <a:lnTo>
                    <a:pt x="436" y="199"/>
                  </a:lnTo>
                  <a:lnTo>
                    <a:pt x="456" y="211"/>
                  </a:lnTo>
                  <a:lnTo>
                    <a:pt x="469" y="230"/>
                  </a:lnTo>
                  <a:lnTo>
                    <a:pt x="495" y="211"/>
                  </a:lnTo>
                  <a:lnTo>
                    <a:pt x="505" y="201"/>
                  </a:lnTo>
                  <a:lnTo>
                    <a:pt x="500" y="180"/>
                  </a:lnTo>
                  <a:lnTo>
                    <a:pt x="469" y="163"/>
                  </a:lnTo>
                  <a:lnTo>
                    <a:pt x="462" y="143"/>
                  </a:lnTo>
                  <a:lnTo>
                    <a:pt x="407" y="150"/>
                  </a:lnTo>
                  <a:lnTo>
                    <a:pt x="373" y="119"/>
                  </a:lnTo>
                  <a:lnTo>
                    <a:pt x="357" y="115"/>
                  </a:lnTo>
                  <a:lnTo>
                    <a:pt x="357" y="95"/>
                  </a:lnTo>
                  <a:lnTo>
                    <a:pt x="434" y="9"/>
                  </a:lnTo>
                  <a:lnTo>
                    <a:pt x="406" y="16"/>
                  </a:lnTo>
                  <a:lnTo>
                    <a:pt x="388" y="28"/>
                  </a:lnTo>
                  <a:lnTo>
                    <a:pt x="382" y="18"/>
                  </a:lnTo>
                  <a:lnTo>
                    <a:pt x="382" y="4"/>
                  </a:lnTo>
                  <a:lnTo>
                    <a:pt x="368" y="0"/>
                  </a:lnTo>
                  <a:lnTo>
                    <a:pt x="333" y="13"/>
                  </a:lnTo>
                  <a:lnTo>
                    <a:pt x="246" y="2"/>
                  </a:lnTo>
                  <a:lnTo>
                    <a:pt x="241" y="75"/>
                  </a:lnTo>
                  <a:lnTo>
                    <a:pt x="199" y="108"/>
                  </a:lnTo>
                  <a:lnTo>
                    <a:pt x="143" y="119"/>
                  </a:lnTo>
                  <a:lnTo>
                    <a:pt x="64" y="174"/>
                  </a:lnTo>
                  <a:lnTo>
                    <a:pt x="0" y="192"/>
                  </a:lnTo>
                  <a:lnTo>
                    <a:pt x="0" y="203"/>
                  </a:lnTo>
                  <a:lnTo>
                    <a:pt x="59" y="293"/>
                  </a:lnTo>
                  <a:lnTo>
                    <a:pt x="59" y="319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53" name="Freeform 1088"/>
            <p:cNvSpPr/>
            <p:nvPr/>
          </p:nvSpPr>
          <p:spPr bwMode="auto">
            <a:xfrm rot="356891">
              <a:off x="10346034" y="2169607"/>
              <a:ext cx="257677" cy="540273"/>
            </a:xfrm>
            <a:custGeom>
              <a:avLst/>
              <a:gdLst>
                <a:gd name="T0" fmla="*/ 13 w 292"/>
                <a:gd name="T1" fmla="*/ 440 h 606"/>
                <a:gd name="T2" fmla="*/ 59 w 292"/>
                <a:gd name="T3" fmla="*/ 427 h 606"/>
                <a:gd name="T4" fmla="*/ 114 w 292"/>
                <a:gd name="T5" fmla="*/ 387 h 606"/>
                <a:gd name="T6" fmla="*/ 153 w 292"/>
                <a:gd name="T7" fmla="*/ 379 h 606"/>
                <a:gd name="T8" fmla="*/ 184 w 292"/>
                <a:gd name="T9" fmla="*/ 355 h 606"/>
                <a:gd name="T10" fmla="*/ 186 w 292"/>
                <a:gd name="T11" fmla="*/ 301 h 606"/>
                <a:gd name="T12" fmla="*/ 172 w 292"/>
                <a:gd name="T13" fmla="*/ 282 h 606"/>
                <a:gd name="T14" fmla="*/ 177 w 292"/>
                <a:gd name="T15" fmla="*/ 266 h 606"/>
                <a:gd name="T16" fmla="*/ 186 w 292"/>
                <a:gd name="T17" fmla="*/ 252 h 606"/>
                <a:gd name="T18" fmla="*/ 191 w 292"/>
                <a:gd name="T19" fmla="*/ 229 h 606"/>
                <a:gd name="T20" fmla="*/ 199 w 292"/>
                <a:gd name="T21" fmla="*/ 213 h 606"/>
                <a:gd name="T22" fmla="*/ 184 w 292"/>
                <a:gd name="T23" fmla="*/ 182 h 606"/>
                <a:gd name="T24" fmla="*/ 162 w 292"/>
                <a:gd name="T25" fmla="*/ 156 h 606"/>
                <a:gd name="T26" fmla="*/ 174 w 292"/>
                <a:gd name="T27" fmla="*/ 113 h 606"/>
                <a:gd name="T28" fmla="*/ 200 w 292"/>
                <a:gd name="T29" fmla="*/ 96 h 606"/>
                <a:gd name="T30" fmla="*/ 206 w 292"/>
                <a:gd name="T31" fmla="*/ 68 h 606"/>
                <a:gd name="T32" fmla="*/ 194 w 292"/>
                <a:gd name="T33" fmla="*/ 45 h 606"/>
                <a:gd name="T34" fmla="*/ 194 w 292"/>
                <a:gd name="T35" fmla="*/ 15 h 606"/>
                <a:gd name="T36" fmla="*/ 177 w 292"/>
                <a:gd name="T37" fmla="*/ 0 h 606"/>
                <a:gd name="T38" fmla="*/ 137 w 292"/>
                <a:gd name="T39" fmla="*/ 20 h 606"/>
                <a:gd name="T40" fmla="*/ 132 w 292"/>
                <a:gd name="T41" fmla="*/ 14 h 606"/>
                <a:gd name="T42" fmla="*/ 110 w 292"/>
                <a:gd name="T43" fmla="*/ 31 h 606"/>
                <a:gd name="T44" fmla="*/ 93 w 292"/>
                <a:gd name="T45" fmla="*/ 29 h 606"/>
                <a:gd name="T46" fmla="*/ 59 w 292"/>
                <a:gd name="T47" fmla="*/ 80 h 606"/>
                <a:gd name="T48" fmla="*/ 47 w 292"/>
                <a:gd name="T49" fmla="*/ 80 h 606"/>
                <a:gd name="T50" fmla="*/ 29 w 292"/>
                <a:gd name="T51" fmla="*/ 96 h 606"/>
                <a:gd name="T52" fmla="*/ 30 w 292"/>
                <a:gd name="T53" fmla="*/ 119 h 606"/>
                <a:gd name="T54" fmla="*/ 21 w 292"/>
                <a:gd name="T55" fmla="*/ 138 h 606"/>
                <a:gd name="T56" fmla="*/ 18 w 292"/>
                <a:gd name="T57" fmla="*/ 164 h 606"/>
                <a:gd name="T58" fmla="*/ 2 w 292"/>
                <a:gd name="T59" fmla="*/ 191 h 606"/>
                <a:gd name="T60" fmla="*/ 20 w 292"/>
                <a:gd name="T61" fmla="*/ 229 h 606"/>
                <a:gd name="T62" fmla="*/ 13 w 292"/>
                <a:gd name="T63" fmla="*/ 252 h 606"/>
                <a:gd name="T64" fmla="*/ 0 w 292"/>
                <a:gd name="T65" fmla="*/ 277 h 606"/>
                <a:gd name="T66" fmla="*/ 20 w 292"/>
                <a:gd name="T67" fmla="*/ 371 h 606"/>
                <a:gd name="T68" fmla="*/ 6 w 292"/>
                <a:gd name="T69" fmla="*/ 421 h 606"/>
                <a:gd name="T70" fmla="*/ 13 w 292"/>
                <a:gd name="T71" fmla="*/ 440 h 606"/>
                <a:gd name="T72" fmla="*/ 13 w 292"/>
                <a:gd name="T73" fmla="*/ 440 h 60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92"/>
                <a:gd name="T112" fmla="*/ 0 h 606"/>
                <a:gd name="T113" fmla="*/ 292 w 292"/>
                <a:gd name="T114" fmla="*/ 606 h 60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92" h="606">
                  <a:moveTo>
                    <a:pt x="19" y="605"/>
                  </a:moveTo>
                  <a:lnTo>
                    <a:pt x="83" y="587"/>
                  </a:lnTo>
                  <a:lnTo>
                    <a:pt x="162" y="532"/>
                  </a:lnTo>
                  <a:lnTo>
                    <a:pt x="217" y="520"/>
                  </a:lnTo>
                  <a:lnTo>
                    <a:pt x="260" y="488"/>
                  </a:lnTo>
                  <a:lnTo>
                    <a:pt x="264" y="414"/>
                  </a:lnTo>
                  <a:lnTo>
                    <a:pt x="244" y="388"/>
                  </a:lnTo>
                  <a:lnTo>
                    <a:pt x="251" y="366"/>
                  </a:lnTo>
                  <a:lnTo>
                    <a:pt x="264" y="346"/>
                  </a:lnTo>
                  <a:lnTo>
                    <a:pt x="269" y="315"/>
                  </a:lnTo>
                  <a:lnTo>
                    <a:pt x="281" y="293"/>
                  </a:lnTo>
                  <a:lnTo>
                    <a:pt x="260" y="250"/>
                  </a:lnTo>
                  <a:lnTo>
                    <a:pt x="229" y="214"/>
                  </a:lnTo>
                  <a:lnTo>
                    <a:pt x="246" y="156"/>
                  </a:lnTo>
                  <a:lnTo>
                    <a:pt x="284" y="132"/>
                  </a:lnTo>
                  <a:lnTo>
                    <a:pt x="291" y="95"/>
                  </a:lnTo>
                  <a:lnTo>
                    <a:pt x="275" y="62"/>
                  </a:lnTo>
                  <a:lnTo>
                    <a:pt x="275" y="21"/>
                  </a:lnTo>
                  <a:lnTo>
                    <a:pt x="251" y="0"/>
                  </a:lnTo>
                  <a:lnTo>
                    <a:pt x="194" y="28"/>
                  </a:lnTo>
                  <a:lnTo>
                    <a:pt x="186" y="20"/>
                  </a:lnTo>
                  <a:lnTo>
                    <a:pt x="155" y="42"/>
                  </a:lnTo>
                  <a:lnTo>
                    <a:pt x="131" y="40"/>
                  </a:lnTo>
                  <a:lnTo>
                    <a:pt x="83" y="110"/>
                  </a:lnTo>
                  <a:lnTo>
                    <a:pt x="67" y="110"/>
                  </a:lnTo>
                  <a:lnTo>
                    <a:pt x="41" y="132"/>
                  </a:lnTo>
                  <a:lnTo>
                    <a:pt x="43" y="163"/>
                  </a:lnTo>
                  <a:lnTo>
                    <a:pt x="30" y="190"/>
                  </a:lnTo>
                  <a:lnTo>
                    <a:pt x="26" y="225"/>
                  </a:lnTo>
                  <a:lnTo>
                    <a:pt x="2" y="262"/>
                  </a:lnTo>
                  <a:lnTo>
                    <a:pt x="28" y="315"/>
                  </a:lnTo>
                  <a:lnTo>
                    <a:pt x="19" y="346"/>
                  </a:lnTo>
                  <a:lnTo>
                    <a:pt x="0" y="380"/>
                  </a:lnTo>
                  <a:lnTo>
                    <a:pt x="28" y="510"/>
                  </a:lnTo>
                  <a:lnTo>
                    <a:pt x="9" y="578"/>
                  </a:lnTo>
                  <a:lnTo>
                    <a:pt x="19" y="605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54" name="Freeform 1089"/>
            <p:cNvSpPr/>
            <p:nvPr/>
          </p:nvSpPr>
          <p:spPr bwMode="auto">
            <a:xfrm rot="356891">
              <a:off x="10667982" y="2381815"/>
              <a:ext cx="483639" cy="336060"/>
            </a:xfrm>
            <a:custGeom>
              <a:avLst/>
              <a:gdLst>
                <a:gd name="T0" fmla="*/ 85 w 549"/>
                <a:gd name="T1" fmla="*/ 263 h 378"/>
                <a:gd name="T2" fmla="*/ 88 w 549"/>
                <a:gd name="T3" fmla="*/ 248 h 378"/>
                <a:gd name="T4" fmla="*/ 102 w 549"/>
                <a:gd name="T5" fmla="*/ 241 h 378"/>
                <a:gd name="T6" fmla="*/ 126 w 549"/>
                <a:gd name="T7" fmla="*/ 263 h 378"/>
                <a:gd name="T8" fmla="*/ 134 w 549"/>
                <a:gd name="T9" fmla="*/ 263 h 378"/>
                <a:gd name="T10" fmla="*/ 157 w 549"/>
                <a:gd name="T11" fmla="*/ 260 h 378"/>
                <a:gd name="T12" fmla="*/ 171 w 549"/>
                <a:gd name="T13" fmla="*/ 248 h 378"/>
                <a:gd name="T14" fmla="*/ 188 w 549"/>
                <a:gd name="T15" fmla="*/ 265 h 378"/>
                <a:gd name="T16" fmla="*/ 197 w 549"/>
                <a:gd name="T17" fmla="*/ 251 h 378"/>
                <a:gd name="T18" fmla="*/ 199 w 549"/>
                <a:gd name="T19" fmla="*/ 242 h 378"/>
                <a:gd name="T20" fmla="*/ 214 w 549"/>
                <a:gd name="T21" fmla="*/ 234 h 378"/>
                <a:gd name="T22" fmla="*/ 218 w 549"/>
                <a:gd name="T23" fmla="*/ 214 h 378"/>
                <a:gd name="T24" fmla="*/ 235 w 549"/>
                <a:gd name="T25" fmla="*/ 212 h 378"/>
                <a:gd name="T26" fmla="*/ 276 w 549"/>
                <a:gd name="T27" fmla="*/ 136 h 378"/>
                <a:gd name="T28" fmla="*/ 269 w 549"/>
                <a:gd name="T29" fmla="*/ 124 h 378"/>
                <a:gd name="T30" fmla="*/ 276 w 549"/>
                <a:gd name="T31" fmla="*/ 115 h 378"/>
                <a:gd name="T32" fmla="*/ 287 w 549"/>
                <a:gd name="T33" fmla="*/ 119 h 378"/>
                <a:gd name="T34" fmla="*/ 300 w 549"/>
                <a:gd name="T35" fmla="*/ 111 h 378"/>
                <a:gd name="T36" fmla="*/ 308 w 549"/>
                <a:gd name="T37" fmla="*/ 93 h 378"/>
                <a:gd name="T38" fmla="*/ 344 w 549"/>
                <a:gd name="T39" fmla="*/ 59 h 378"/>
                <a:gd name="T40" fmla="*/ 371 w 549"/>
                <a:gd name="T41" fmla="*/ 50 h 378"/>
                <a:gd name="T42" fmla="*/ 385 w 549"/>
                <a:gd name="T43" fmla="*/ 38 h 378"/>
                <a:gd name="T44" fmla="*/ 380 w 549"/>
                <a:gd name="T45" fmla="*/ 12 h 378"/>
                <a:gd name="T46" fmla="*/ 362 w 549"/>
                <a:gd name="T47" fmla="*/ 10 h 378"/>
                <a:gd name="T48" fmla="*/ 320 w 549"/>
                <a:gd name="T49" fmla="*/ 13 h 378"/>
                <a:gd name="T50" fmla="*/ 292 w 549"/>
                <a:gd name="T51" fmla="*/ 0 h 378"/>
                <a:gd name="T52" fmla="*/ 274 w 549"/>
                <a:gd name="T53" fmla="*/ 4 h 378"/>
                <a:gd name="T54" fmla="*/ 231 w 549"/>
                <a:gd name="T55" fmla="*/ 59 h 378"/>
                <a:gd name="T56" fmla="*/ 218 w 549"/>
                <a:gd name="T57" fmla="*/ 68 h 378"/>
                <a:gd name="T58" fmla="*/ 191 w 549"/>
                <a:gd name="T59" fmla="*/ 56 h 378"/>
                <a:gd name="T60" fmla="*/ 188 w 549"/>
                <a:gd name="T61" fmla="*/ 41 h 378"/>
                <a:gd name="T62" fmla="*/ 182 w 549"/>
                <a:gd name="T63" fmla="*/ 15 h 378"/>
                <a:gd name="T64" fmla="*/ 167 w 549"/>
                <a:gd name="T65" fmla="*/ 6 h 378"/>
                <a:gd name="T66" fmla="*/ 143 w 549"/>
                <a:gd name="T67" fmla="*/ 12 h 378"/>
                <a:gd name="T68" fmla="*/ 127 w 549"/>
                <a:gd name="T69" fmla="*/ 2 h 378"/>
                <a:gd name="T70" fmla="*/ 104 w 549"/>
                <a:gd name="T71" fmla="*/ 31 h 378"/>
                <a:gd name="T72" fmla="*/ 80 w 549"/>
                <a:gd name="T73" fmla="*/ 38 h 378"/>
                <a:gd name="T74" fmla="*/ 46 w 549"/>
                <a:gd name="T75" fmla="*/ 69 h 378"/>
                <a:gd name="T76" fmla="*/ 10 w 549"/>
                <a:gd name="T77" fmla="*/ 140 h 378"/>
                <a:gd name="T78" fmla="*/ 18 w 549"/>
                <a:gd name="T79" fmla="*/ 159 h 378"/>
                <a:gd name="T80" fmla="*/ 18 w 549"/>
                <a:gd name="T81" fmla="*/ 167 h 378"/>
                <a:gd name="T82" fmla="*/ 18 w 549"/>
                <a:gd name="T83" fmla="*/ 176 h 378"/>
                <a:gd name="T84" fmla="*/ 21 w 549"/>
                <a:gd name="T85" fmla="*/ 184 h 378"/>
                <a:gd name="T86" fmla="*/ 35 w 549"/>
                <a:gd name="T87" fmla="*/ 175 h 378"/>
                <a:gd name="T88" fmla="*/ 53 w 549"/>
                <a:gd name="T89" fmla="*/ 170 h 378"/>
                <a:gd name="T90" fmla="*/ 0 w 549"/>
                <a:gd name="T91" fmla="*/ 231 h 378"/>
                <a:gd name="T92" fmla="*/ 0 w 549"/>
                <a:gd name="T93" fmla="*/ 246 h 378"/>
                <a:gd name="T94" fmla="*/ 11 w 549"/>
                <a:gd name="T95" fmla="*/ 248 h 378"/>
                <a:gd name="T96" fmla="*/ 35 w 549"/>
                <a:gd name="T97" fmla="*/ 272 h 378"/>
                <a:gd name="T98" fmla="*/ 74 w 549"/>
                <a:gd name="T99" fmla="*/ 267 h 378"/>
                <a:gd name="T100" fmla="*/ 85 w 549"/>
                <a:gd name="T101" fmla="*/ 263 h 378"/>
                <a:gd name="T102" fmla="*/ 85 w 549"/>
                <a:gd name="T103" fmla="*/ 263 h 37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49"/>
                <a:gd name="T157" fmla="*/ 0 h 378"/>
                <a:gd name="T158" fmla="*/ 549 w 549"/>
                <a:gd name="T159" fmla="*/ 378 h 37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49" h="378">
                  <a:moveTo>
                    <a:pt x="121" y="365"/>
                  </a:moveTo>
                  <a:lnTo>
                    <a:pt x="125" y="343"/>
                  </a:lnTo>
                  <a:lnTo>
                    <a:pt x="145" y="334"/>
                  </a:lnTo>
                  <a:lnTo>
                    <a:pt x="180" y="365"/>
                  </a:lnTo>
                  <a:lnTo>
                    <a:pt x="191" y="365"/>
                  </a:lnTo>
                  <a:lnTo>
                    <a:pt x="224" y="360"/>
                  </a:lnTo>
                  <a:lnTo>
                    <a:pt x="243" y="345"/>
                  </a:lnTo>
                  <a:lnTo>
                    <a:pt x="269" y="367"/>
                  </a:lnTo>
                  <a:lnTo>
                    <a:pt x="281" y="348"/>
                  </a:lnTo>
                  <a:lnTo>
                    <a:pt x="283" y="336"/>
                  </a:lnTo>
                  <a:lnTo>
                    <a:pt x="305" y="324"/>
                  </a:lnTo>
                  <a:lnTo>
                    <a:pt x="311" y="297"/>
                  </a:lnTo>
                  <a:lnTo>
                    <a:pt x="334" y="293"/>
                  </a:lnTo>
                  <a:lnTo>
                    <a:pt x="394" y="189"/>
                  </a:lnTo>
                  <a:lnTo>
                    <a:pt x="384" y="172"/>
                  </a:lnTo>
                  <a:lnTo>
                    <a:pt x="394" y="160"/>
                  </a:lnTo>
                  <a:lnTo>
                    <a:pt x="408" y="165"/>
                  </a:lnTo>
                  <a:lnTo>
                    <a:pt x="427" y="154"/>
                  </a:lnTo>
                  <a:lnTo>
                    <a:pt x="439" y="129"/>
                  </a:lnTo>
                  <a:lnTo>
                    <a:pt x="489" y="83"/>
                  </a:lnTo>
                  <a:lnTo>
                    <a:pt x="528" y="70"/>
                  </a:lnTo>
                  <a:lnTo>
                    <a:pt x="548" y="52"/>
                  </a:lnTo>
                  <a:lnTo>
                    <a:pt x="542" y="16"/>
                  </a:lnTo>
                  <a:lnTo>
                    <a:pt x="515" y="13"/>
                  </a:lnTo>
                  <a:lnTo>
                    <a:pt x="456" y="19"/>
                  </a:lnTo>
                  <a:lnTo>
                    <a:pt x="415" y="0"/>
                  </a:lnTo>
                  <a:lnTo>
                    <a:pt x="390" y="4"/>
                  </a:lnTo>
                  <a:lnTo>
                    <a:pt x="329" y="83"/>
                  </a:lnTo>
                  <a:lnTo>
                    <a:pt x="311" y="95"/>
                  </a:lnTo>
                  <a:lnTo>
                    <a:pt x="272" y="77"/>
                  </a:lnTo>
                  <a:lnTo>
                    <a:pt x="269" y="57"/>
                  </a:lnTo>
                  <a:lnTo>
                    <a:pt x="260" y="21"/>
                  </a:lnTo>
                  <a:lnTo>
                    <a:pt x="239" y="9"/>
                  </a:lnTo>
                  <a:lnTo>
                    <a:pt x="204" y="17"/>
                  </a:lnTo>
                  <a:lnTo>
                    <a:pt x="181" y="2"/>
                  </a:lnTo>
                  <a:lnTo>
                    <a:pt x="149" y="43"/>
                  </a:lnTo>
                  <a:lnTo>
                    <a:pt x="114" y="52"/>
                  </a:lnTo>
                  <a:lnTo>
                    <a:pt x="66" y="96"/>
                  </a:lnTo>
                  <a:lnTo>
                    <a:pt x="13" y="194"/>
                  </a:lnTo>
                  <a:lnTo>
                    <a:pt x="26" y="220"/>
                  </a:lnTo>
                  <a:lnTo>
                    <a:pt x="25" y="231"/>
                  </a:lnTo>
                  <a:lnTo>
                    <a:pt x="25" y="244"/>
                  </a:lnTo>
                  <a:lnTo>
                    <a:pt x="30" y="255"/>
                  </a:lnTo>
                  <a:lnTo>
                    <a:pt x="49" y="242"/>
                  </a:lnTo>
                  <a:lnTo>
                    <a:pt x="76" y="235"/>
                  </a:lnTo>
                  <a:lnTo>
                    <a:pt x="0" y="321"/>
                  </a:lnTo>
                  <a:lnTo>
                    <a:pt x="0" y="341"/>
                  </a:lnTo>
                  <a:lnTo>
                    <a:pt x="16" y="345"/>
                  </a:lnTo>
                  <a:lnTo>
                    <a:pt x="50" y="377"/>
                  </a:lnTo>
                  <a:lnTo>
                    <a:pt x="105" y="370"/>
                  </a:lnTo>
                  <a:lnTo>
                    <a:pt x="121" y="365"/>
                  </a:lnTo>
                </a:path>
              </a:pathLst>
            </a:custGeom>
            <a:solidFill>
              <a:srgbClr val="D9D9D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55" name="Freeform 1090"/>
            <p:cNvSpPr/>
            <p:nvPr/>
          </p:nvSpPr>
          <p:spPr bwMode="auto">
            <a:xfrm rot="356891">
              <a:off x="10559678" y="1994052"/>
              <a:ext cx="399399" cy="584883"/>
            </a:xfrm>
            <a:custGeom>
              <a:avLst/>
              <a:gdLst>
                <a:gd name="T0" fmla="*/ 125 w 455"/>
                <a:gd name="T1" fmla="*/ 459 h 658"/>
                <a:gd name="T2" fmla="*/ 152 w 455"/>
                <a:gd name="T3" fmla="*/ 369 h 658"/>
                <a:gd name="T4" fmla="*/ 210 w 455"/>
                <a:gd name="T5" fmla="*/ 331 h 658"/>
                <a:gd name="T6" fmla="*/ 223 w 455"/>
                <a:gd name="T7" fmla="*/ 295 h 658"/>
                <a:gd name="T8" fmla="*/ 198 w 455"/>
                <a:gd name="T9" fmla="*/ 282 h 658"/>
                <a:gd name="T10" fmla="*/ 167 w 455"/>
                <a:gd name="T11" fmla="*/ 265 h 658"/>
                <a:gd name="T12" fmla="*/ 151 w 455"/>
                <a:gd name="T13" fmla="*/ 221 h 658"/>
                <a:gd name="T14" fmla="*/ 122 w 455"/>
                <a:gd name="T15" fmla="*/ 223 h 658"/>
                <a:gd name="T16" fmla="*/ 91 w 455"/>
                <a:gd name="T17" fmla="*/ 216 h 658"/>
                <a:gd name="T18" fmla="*/ 113 w 455"/>
                <a:gd name="T19" fmla="*/ 168 h 658"/>
                <a:gd name="T20" fmla="*/ 139 w 455"/>
                <a:gd name="T21" fmla="*/ 120 h 658"/>
                <a:gd name="T22" fmla="*/ 182 w 455"/>
                <a:gd name="T23" fmla="*/ 140 h 658"/>
                <a:gd name="T24" fmla="*/ 199 w 455"/>
                <a:gd name="T25" fmla="*/ 171 h 658"/>
                <a:gd name="T26" fmla="*/ 203 w 455"/>
                <a:gd name="T27" fmla="*/ 199 h 658"/>
                <a:gd name="T28" fmla="*/ 228 w 455"/>
                <a:gd name="T29" fmla="*/ 229 h 658"/>
                <a:gd name="T30" fmla="*/ 289 w 455"/>
                <a:gd name="T31" fmla="*/ 212 h 658"/>
                <a:gd name="T32" fmla="*/ 315 w 455"/>
                <a:gd name="T33" fmla="*/ 157 h 658"/>
                <a:gd name="T34" fmla="*/ 283 w 455"/>
                <a:gd name="T35" fmla="*/ 128 h 658"/>
                <a:gd name="T36" fmla="*/ 267 w 455"/>
                <a:gd name="T37" fmla="*/ 82 h 658"/>
                <a:gd name="T38" fmla="*/ 210 w 455"/>
                <a:gd name="T39" fmla="*/ 52 h 658"/>
                <a:gd name="T40" fmla="*/ 178 w 455"/>
                <a:gd name="T41" fmla="*/ 0 h 658"/>
                <a:gd name="T42" fmla="*/ 139 w 455"/>
                <a:gd name="T43" fmla="*/ 30 h 658"/>
                <a:gd name="T44" fmla="*/ 141 w 455"/>
                <a:gd name="T45" fmla="*/ 53 h 658"/>
                <a:gd name="T46" fmla="*/ 102 w 455"/>
                <a:gd name="T47" fmla="*/ 66 h 658"/>
                <a:gd name="T48" fmla="*/ 81 w 455"/>
                <a:gd name="T49" fmla="*/ 74 h 658"/>
                <a:gd name="T50" fmla="*/ 45 w 455"/>
                <a:gd name="T51" fmla="*/ 84 h 658"/>
                <a:gd name="T52" fmla="*/ 36 w 455"/>
                <a:gd name="T53" fmla="*/ 53 h 658"/>
                <a:gd name="T54" fmla="*/ 6 w 455"/>
                <a:gd name="T55" fmla="*/ 97 h 658"/>
                <a:gd name="T56" fmla="*/ 19 w 455"/>
                <a:gd name="T57" fmla="*/ 167 h 658"/>
                <a:gd name="T58" fmla="*/ 36 w 455"/>
                <a:gd name="T59" fmla="*/ 212 h 658"/>
                <a:gd name="T60" fmla="*/ 43 w 455"/>
                <a:gd name="T61" fmla="*/ 261 h 658"/>
                <a:gd name="T62" fmla="*/ 4 w 455"/>
                <a:gd name="T63" fmla="*/ 321 h 658"/>
                <a:gd name="T64" fmla="*/ 41 w 455"/>
                <a:gd name="T65" fmla="*/ 377 h 658"/>
                <a:gd name="T66" fmla="*/ 29 w 455"/>
                <a:gd name="T67" fmla="*/ 416 h 658"/>
                <a:gd name="T68" fmla="*/ 15 w 455"/>
                <a:gd name="T69" fmla="*/ 447 h 658"/>
                <a:gd name="T70" fmla="*/ 89 w 455"/>
                <a:gd name="T71" fmla="*/ 473 h 658"/>
                <a:gd name="T72" fmla="*/ 124 w 455"/>
                <a:gd name="T73" fmla="*/ 466 h 6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55"/>
                <a:gd name="T112" fmla="*/ 0 h 658"/>
                <a:gd name="T113" fmla="*/ 455 w 455"/>
                <a:gd name="T114" fmla="*/ 658 h 65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55" h="658">
                  <a:moveTo>
                    <a:pt x="178" y="647"/>
                  </a:moveTo>
                  <a:lnTo>
                    <a:pt x="179" y="637"/>
                  </a:lnTo>
                  <a:lnTo>
                    <a:pt x="166" y="610"/>
                  </a:lnTo>
                  <a:lnTo>
                    <a:pt x="219" y="513"/>
                  </a:lnTo>
                  <a:lnTo>
                    <a:pt x="267" y="469"/>
                  </a:lnTo>
                  <a:lnTo>
                    <a:pt x="303" y="460"/>
                  </a:lnTo>
                  <a:lnTo>
                    <a:pt x="335" y="418"/>
                  </a:lnTo>
                  <a:lnTo>
                    <a:pt x="322" y="409"/>
                  </a:lnTo>
                  <a:lnTo>
                    <a:pt x="311" y="379"/>
                  </a:lnTo>
                  <a:lnTo>
                    <a:pt x="284" y="390"/>
                  </a:lnTo>
                  <a:lnTo>
                    <a:pt x="243" y="379"/>
                  </a:lnTo>
                  <a:lnTo>
                    <a:pt x="241" y="368"/>
                  </a:lnTo>
                  <a:lnTo>
                    <a:pt x="239" y="298"/>
                  </a:lnTo>
                  <a:lnTo>
                    <a:pt x="217" y="306"/>
                  </a:lnTo>
                  <a:lnTo>
                    <a:pt x="203" y="319"/>
                  </a:lnTo>
                  <a:lnTo>
                    <a:pt x="176" y="310"/>
                  </a:lnTo>
                  <a:lnTo>
                    <a:pt x="138" y="317"/>
                  </a:lnTo>
                  <a:lnTo>
                    <a:pt x="131" y="300"/>
                  </a:lnTo>
                  <a:lnTo>
                    <a:pt x="136" y="266"/>
                  </a:lnTo>
                  <a:lnTo>
                    <a:pt x="164" y="233"/>
                  </a:lnTo>
                  <a:lnTo>
                    <a:pt x="171" y="196"/>
                  </a:lnTo>
                  <a:lnTo>
                    <a:pt x="200" y="167"/>
                  </a:lnTo>
                  <a:lnTo>
                    <a:pt x="250" y="194"/>
                  </a:lnTo>
                  <a:lnTo>
                    <a:pt x="263" y="194"/>
                  </a:lnTo>
                  <a:lnTo>
                    <a:pt x="272" y="231"/>
                  </a:lnTo>
                  <a:lnTo>
                    <a:pt x="287" y="238"/>
                  </a:lnTo>
                  <a:lnTo>
                    <a:pt x="293" y="262"/>
                  </a:lnTo>
                  <a:lnTo>
                    <a:pt x="291" y="277"/>
                  </a:lnTo>
                  <a:lnTo>
                    <a:pt x="322" y="300"/>
                  </a:lnTo>
                  <a:lnTo>
                    <a:pt x="327" y="317"/>
                  </a:lnTo>
                  <a:lnTo>
                    <a:pt x="353" y="329"/>
                  </a:lnTo>
                  <a:lnTo>
                    <a:pt x="416" y="293"/>
                  </a:lnTo>
                  <a:lnTo>
                    <a:pt x="416" y="273"/>
                  </a:lnTo>
                  <a:lnTo>
                    <a:pt x="454" y="218"/>
                  </a:lnTo>
                  <a:lnTo>
                    <a:pt x="427" y="180"/>
                  </a:lnTo>
                  <a:lnTo>
                    <a:pt x="408" y="178"/>
                  </a:lnTo>
                  <a:lnTo>
                    <a:pt x="370" y="154"/>
                  </a:lnTo>
                  <a:lnTo>
                    <a:pt x="384" y="115"/>
                  </a:lnTo>
                  <a:lnTo>
                    <a:pt x="327" y="110"/>
                  </a:lnTo>
                  <a:lnTo>
                    <a:pt x="303" y="72"/>
                  </a:lnTo>
                  <a:lnTo>
                    <a:pt x="305" y="52"/>
                  </a:lnTo>
                  <a:lnTo>
                    <a:pt x="256" y="0"/>
                  </a:lnTo>
                  <a:lnTo>
                    <a:pt x="226" y="16"/>
                  </a:lnTo>
                  <a:lnTo>
                    <a:pt x="200" y="42"/>
                  </a:lnTo>
                  <a:lnTo>
                    <a:pt x="208" y="62"/>
                  </a:lnTo>
                  <a:lnTo>
                    <a:pt x="202" y="74"/>
                  </a:lnTo>
                  <a:lnTo>
                    <a:pt x="164" y="77"/>
                  </a:lnTo>
                  <a:lnTo>
                    <a:pt x="147" y="93"/>
                  </a:lnTo>
                  <a:lnTo>
                    <a:pt x="131" y="86"/>
                  </a:lnTo>
                  <a:lnTo>
                    <a:pt x="116" y="101"/>
                  </a:lnTo>
                  <a:lnTo>
                    <a:pt x="81" y="127"/>
                  </a:lnTo>
                  <a:lnTo>
                    <a:pt x="66" y="117"/>
                  </a:lnTo>
                  <a:lnTo>
                    <a:pt x="66" y="81"/>
                  </a:lnTo>
                  <a:lnTo>
                    <a:pt x="52" y="74"/>
                  </a:lnTo>
                  <a:lnTo>
                    <a:pt x="33" y="83"/>
                  </a:lnTo>
                  <a:lnTo>
                    <a:pt x="9" y="134"/>
                  </a:lnTo>
                  <a:lnTo>
                    <a:pt x="0" y="182"/>
                  </a:lnTo>
                  <a:lnTo>
                    <a:pt x="28" y="231"/>
                  </a:lnTo>
                  <a:lnTo>
                    <a:pt x="52" y="253"/>
                  </a:lnTo>
                  <a:lnTo>
                    <a:pt x="52" y="293"/>
                  </a:lnTo>
                  <a:lnTo>
                    <a:pt x="68" y="326"/>
                  </a:lnTo>
                  <a:lnTo>
                    <a:pt x="61" y="363"/>
                  </a:lnTo>
                  <a:lnTo>
                    <a:pt x="24" y="387"/>
                  </a:lnTo>
                  <a:lnTo>
                    <a:pt x="6" y="445"/>
                  </a:lnTo>
                  <a:lnTo>
                    <a:pt x="37" y="480"/>
                  </a:lnTo>
                  <a:lnTo>
                    <a:pt x="59" y="524"/>
                  </a:lnTo>
                  <a:lnTo>
                    <a:pt x="46" y="546"/>
                  </a:lnTo>
                  <a:lnTo>
                    <a:pt x="42" y="577"/>
                  </a:lnTo>
                  <a:lnTo>
                    <a:pt x="28" y="597"/>
                  </a:lnTo>
                  <a:lnTo>
                    <a:pt x="21" y="619"/>
                  </a:lnTo>
                  <a:lnTo>
                    <a:pt x="42" y="645"/>
                  </a:lnTo>
                  <a:lnTo>
                    <a:pt x="129" y="657"/>
                  </a:lnTo>
                  <a:lnTo>
                    <a:pt x="164" y="643"/>
                  </a:lnTo>
                  <a:lnTo>
                    <a:pt x="178" y="647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56" name="Freeform 1091"/>
            <p:cNvSpPr/>
            <p:nvPr/>
          </p:nvSpPr>
          <p:spPr bwMode="auto">
            <a:xfrm rot="356891">
              <a:off x="10771264" y="2203491"/>
              <a:ext cx="78295" cy="142751"/>
            </a:xfrm>
            <a:custGeom>
              <a:avLst/>
              <a:gdLst>
                <a:gd name="T0" fmla="*/ 51 w 89"/>
                <a:gd name="T1" fmla="*/ 108 h 160"/>
                <a:gd name="T2" fmla="*/ 32 w 89"/>
                <a:gd name="T3" fmla="*/ 116 h 160"/>
                <a:gd name="T4" fmla="*/ 4 w 89"/>
                <a:gd name="T5" fmla="*/ 108 h 160"/>
                <a:gd name="T6" fmla="*/ 2 w 89"/>
                <a:gd name="T7" fmla="*/ 100 h 160"/>
                <a:gd name="T8" fmla="*/ 0 w 89"/>
                <a:gd name="T9" fmla="*/ 48 h 160"/>
                <a:gd name="T10" fmla="*/ 20 w 89"/>
                <a:gd name="T11" fmla="*/ 39 h 160"/>
                <a:gd name="T12" fmla="*/ 17 w 89"/>
                <a:gd name="T13" fmla="*/ 29 h 160"/>
                <a:gd name="T14" fmla="*/ 21 w 89"/>
                <a:gd name="T15" fmla="*/ 10 h 160"/>
                <a:gd name="T16" fmla="*/ 23 w 89"/>
                <a:gd name="T17" fmla="*/ 0 h 160"/>
                <a:gd name="T18" fmla="*/ 34 w 89"/>
                <a:gd name="T19" fmla="*/ 5 h 160"/>
                <a:gd name="T20" fmla="*/ 38 w 89"/>
                <a:gd name="T21" fmla="*/ 23 h 160"/>
                <a:gd name="T22" fmla="*/ 36 w 89"/>
                <a:gd name="T23" fmla="*/ 33 h 160"/>
                <a:gd name="T24" fmla="*/ 59 w 89"/>
                <a:gd name="T25" fmla="*/ 50 h 160"/>
                <a:gd name="T26" fmla="*/ 61 w 89"/>
                <a:gd name="T27" fmla="*/ 62 h 160"/>
                <a:gd name="T28" fmla="*/ 48 w 89"/>
                <a:gd name="T29" fmla="*/ 72 h 160"/>
                <a:gd name="T30" fmla="*/ 45 w 89"/>
                <a:gd name="T31" fmla="*/ 93 h 160"/>
                <a:gd name="T32" fmla="*/ 51 w 89"/>
                <a:gd name="T33" fmla="*/ 108 h 160"/>
                <a:gd name="T34" fmla="*/ 51 w 89"/>
                <a:gd name="T35" fmla="*/ 108 h 1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9"/>
                <a:gd name="T55" fmla="*/ 0 h 160"/>
                <a:gd name="T56" fmla="*/ 89 w 89"/>
                <a:gd name="T57" fmla="*/ 160 h 16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9" h="160">
                  <a:moveTo>
                    <a:pt x="72" y="148"/>
                  </a:moveTo>
                  <a:lnTo>
                    <a:pt x="45" y="159"/>
                  </a:lnTo>
                  <a:lnTo>
                    <a:pt x="4" y="148"/>
                  </a:lnTo>
                  <a:lnTo>
                    <a:pt x="2" y="137"/>
                  </a:lnTo>
                  <a:lnTo>
                    <a:pt x="0" y="66"/>
                  </a:lnTo>
                  <a:lnTo>
                    <a:pt x="28" y="53"/>
                  </a:lnTo>
                  <a:lnTo>
                    <a:pt x="24" y="40"/>
                  </a:lnTo>
                  <a:lnTo>
                    <a:pt x="30" y="13"/>
                  </a:lnTo>
                  <a:lnTo>
                    <a:pt x="33" y="0"/>
                  </a:lnTo>
                  <a:lnTo>
                    <a:pt x="48" y="6"/>
                  </a:lnTo>
                  <a:lnTo>
                    <a:pt x="54" y="31"/>
                  </a:lnTo>
                  <a:lnTo>
                    <a:pt x="52" y="46"/>
                  </a:lnTo>
                  <a:lnTo>
                    <a:pt x="83" y="69"/>
                  </a:lnTo>
                  <a:lnTo>
                    <a:pt x="88" y="86"/>
                  </a:lnTo>
                  <a:lnTo>
                    <a:pt x="69" y="99"/>
                  </a:lnTo>
                  <a:lnTo>
                    <a:pt x="64" y="127"/>
                  </a:lnTo>
                  <a:lnTo>
                    <a:pt x="72" y="148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57" name="Freeform 1092"/>
            <p:cNvSpPr/>
            <p:nvPr/>
          </p:nvSpPr>
          <p:spPr bwMode="auto">
            <a:xfrm rot="356891">
              <a:off x="10682620" y="2140847"/>
              <a:ext cx="124874" cy="135811"/>
            </a:xfrm>
            <a:custGeom>
              <a:avLst/>
              <a:gdLst>
                <a:gd name="T0" fmla="*/ 75 w 142"/>
                <a:gd name="T1" fmla="*/ 93 h 153"/>
                <a:gd name="T2" fmla="*/ 74 w 142"/>
                <a:gd name="T3" fmla="*/ 78 h 153"/>
                <a:gd name="T4" fmla="*/ 68 w 142"/>
                <a:gd name="T5" fmla="*/ 65 h 153"/>
                <a:gd name="T6" fmla="*/ 96 w 142"/>
                <a:gd name="T7" fmla="*/ 56 h 153"/>
                <a:gd name="T8" fmla="*/ 98 w 142"/>
                <a:gd name="T9" fmla="*/ 45 h 153"/>
                <a:gd name="T10" fmla="*/ 91 w 142"/>
                <a:gd name="T11" fmla="*/ 19 h 153"/>
                <a:gd name="T12" fmla="*/ 83 w 142"/>
                <a:gd name="T13" fmla="*/ 19 h 153"/>
                <a:gd name="T14" fmla="*/ 47 w 142"/>
                <a:gd name="T15" fmla="*/ 0 h 153"/>
                <a:gd name="T16" fmla="*/ 28 w 142"/>
                <a:gd name="T17" fmla="*/ 20 h 153"/>
                <a:gd name="T18" fmla="*/ 23 w 142"/>
                <a:gd name="T19" fmla="*/ 47 h 153"/>
                <a:gd name="T20" fmla="*/ 4 w 142"/>
                <a:gd name="T21" fmla="*/ 72 h 153"/>
                <a:gd name="T22" fmla="*/ 0 w 142"/>
                <a:gd name="T23" fmla="*/ 95 h 153"/>
                <a:gd name="T24" fmla="*/ 4 w 142"/>
                <a:gd name="T25" fmla="*/ 107 h 153"/>
                <a:gd name="T26" fmla="*/ 31 w 142"/>
                <a:gd name="T27" fmla="*/ 102 h 153"/>
                <a:gd name="T28" fmla="*/ 51 w 142"/>
                <a:gd name="T29" fmla="*/ 109 h 153"/>
                <a:gd name="T30" fmla="*/ 59 w 142"/>
                <a:gd name="T31" fmla="*/ 99 h 153"/>
                <a:gd name="T32" fmla="*/ 75 w 142"/>
                <a:gd name="T33" fmla="*/ 93 h 153"/>
                <a:gd name="T34" fmla="*/ 75 w 142"/>
                <a:gd name="T35" fmla="*/ 93 h 15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2"/>
                <a:gd name="T55" fmla="*/ 0 h 153"/>
                <a:gd name="T56" fmla="*/ 142 w 142"/>
                <a:gd name="T57" fmla="*/ 153 h 15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2" h="153">
                  <a:moveTo>
                    <a:pt x="107" y="130"/>
                  </a:moveTo>
                  <a:lnTo>
                    <a:pt x="105" y="108"/>
                  </a:lnTo>
                  <a:lnTo>
                    <a:pt x="98" y="92"/>
                  </a:lnTo>
                  <a:lnTo>
                    <a:pt x="138" y="77"/>
                  </a:lnTo>
                  <a:lnTo>
                    <a:pt x="141" y="63"/>
                  </a:lnTo>
                  <a:lnTo>
                    <a:pt x="131" y="26"/>
                  </a:lnTo>
                  <a:lnTo>
                    <a:pt x="119" y="26"/>
                  </a:lnTo>
                  <a:lnTo>
                    <a:pt x="68" y="0"/>
                  </a:lnTo>
                  <a:lnTo>
                    <a:pt x="40" y="28"/>
                  </a:lnTo>
                  <a:lnTo>
                    <a:pt x="33" y="65"/>
                  </a:lnTo>
                  <a:lnTo>
                    <a:pt x="4" y="99"/>
                  </a:lnTo>
                  <a:lnTo>
                    <a:pt x="0" y="132"/>
                  </a:lnTo>
                  <a:lnTo>
                    <a:pt x="6" y="149"/>
                  </a:lnTo>
                  <a:lnTo>
                    <a:pt x="44" y="142"/>
                  </a:lnTo>
                  <a:lnTo>
                    <a:pt x="72" y="152"/>
                  </a:lnTo>
                  <a:lnTo>
                    <a:pt x="85" y="138"/>
                  </a:lnTo>
                  <a:lnTo>
                    <a:pt x="107" y="130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58" name="Freeform 1093"/>
            <p:cNvSpPr/>
            <p:nvPr/>
          </p:nvSpPr>
          <p:spPr bwMode="auto">
            <a:xfrm rot="356891">
              <a:off x="9946023" y="2264130"/>
              <a:ext cx="203169" cy="356877"/>
            </a:xfrm>
            <a:custGeom>
              <a:avLst/>
              <a:gdLst>
                <a:gd name="T0" fmla="*/ 152 w 230"/>
                <a:gd name="T1" fmla="*/ 163 h 400"/>
                <a:gd name="T2" fmla="*/ 153 w 230"/>
                <a:gd name="T3" fmla="*/ 131 h 400"/>
                <a:gd name="T4" fmla="*/ 162 w 230"/>
                <a:gd name="T5" fmla="*/ 117 h 400"/>
                <a:gd name="T6" fmla="*/ 158 w 230"/>
                <a:gd name="T7" fmla="*/ 103 h 400"/>
                <a:gd name="T8" fmla="*/ 107 w 230"/>
                <a:gd name="T9" fmla="*/ 84 h 400"/>
                <a:gd name="T10" fmla="*/ 111 w 230"/>
                <a:gd name="T11" fmla="*/ 62 h 400"/>
                <a:gd name="T12" fmla="*/ 127 w 230"/>
                <a:gd name="T13" fmla="*/ 40 h 400"/>
                <a:gd name="T14" fmla="*/ 118 w 230"/>
                <a:gd name="T15" fmla="*/ 5 h 400"/>
                <a:gd name="T16" fmla="*/ 113 w 230"/>
                <a:gd name="T17" fmla="*/ 0 h 400"/>
                <a:gd name="T18" fmla="*/ 80 w 230"/>
                <a:gd name="T19" fmla="*/ 23 h 400"/>
                <a:gd name="T20" fmla="*/ 65 w 230"/>
                <a:gd name="T21" fmla="*/ 74 h 400"/>
                <a:gd name="T22" fmla="*/ 61 w 230"/>
                <a:gd name="T23" fmla="*/ 110 h 400"/>
                <a:gd name="T24" fmla="*/ 33 w 230"/>
                <a:gd name="T25" fmla="*/ 131 h 400"/>
                <a:gd name="T26" fmla="*/ 19 w 230"/>
                <a:gd name="T27" fmla="*/ 138 h 400"/>
                <a:gd name="T28" fmla="*/ 0 w 230"/>
                <a:gd name="T29" fmla="*/ 142 h 400"/>
                <a:gd name="T30" fmla="*/ 42 w 230"/>
                <a:gd name="T31" fmla="*/ 196 h 400"/>
                <a:gd name="T32" fmla="*/ 50 w 230"/>
                <a:gd name="T33" fmla="*/ 237 h 400"/>
                <a:gd name="T34" fmla="*/ 47 w 230"/>
                <a:gd name="T35" fmla="*/ 256 h 400"/>
                <a:gd name="T36" fmla="*/ 76 w 230"/>
                <a:gd name="T37" fmla="*/ 272 h 400"/>
                <a:gd name="T38" fmla="*/ 76 w 230"/>
                <a:gd name="T39" fmla="*/ 284 h 400"/>
                <a:gd name="T40" fmla="*/ 102 w 230"/>
                <a:gd name="T41" fmla="*/ 291 h 400"/>
                <a:gd name="T42" fmla="*/ 109 w 230"/>
                <a:gd name="T43" fmla="*/ 291 h 400"/>
                <a:gd name="T44" fmla="*/ 109 w 230"/>
                <a:gd name="T45" fmla="*/ 267 h 400"/>
                <a:gd name="T46" fmla="*/ 129 w 230"/>
                <a:gd name="T47" fmla="*/ 265 h 400"/>
                <a:gd name="T48" fmla="*/ 135 w 230"/>
                <a:gd name="T49" fmla="*/ 238 h 400"/>
                <a:gd name="T50" fmla="*/ 120 w 230"/>
                <a:gd name="T51" fmla="*/ 226 h 400"/>
                <a:gd name="T52" fmla="*/ 109 w 230"/>
                <a:gd name="T53" fmla="*/ 215 h 400"/>
                <a:gd name="T54" fmla="*/ 114 w 230"/>
                <a:gd name="T55" fmla="*/ 164 h 400"/>
                <a:gd name="T56" fmla="*/ 125 w 230"/>
                <a:gd name="T57" fmla="*/ 158 h 400"/>
                <a:gd name="T58" fmla="*/ 143 w 230"/>
                <a:gd name="T59" fmla="*/ 166 h 400"/>
                <a:gd name="T60" fmla="*/ 152 w 230"/>
                <a:gd name="T61" fmla="*/ 163 h 400"/>
                <a:gd name="T62" fmla="*/ 152 w 230"/>
                <a:gd name="T63" fmla="*/ 163 h 40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30"/>
                <a:gd name="T97" fmla="*/ 0 h 400"/>
                <a:gd name="T98" fmla="*/ 230 w 230"/>
                <a:gd name="T99" fmla="*/ 400 h 40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30" h="400">
                  <a:moveTo>
                    <a:pt x="214" y="223"/>
                  </a:moveTo>
                  <a:lnTo>
                    <a:pt x="216" y="180"/>
                  </a:lnTo>
                  <a:lnTo>
                    <a:pt x="229" y="160"/>
                  </a:lnTo>
                  <a:lnTo>
                    <a:pt x="223" y="141"/>
                  </a:lnTo>
                  <a:lnTo>
                    <a:pt x="152" y="114"/>
                  </a:lnTo>
                  <a:lnTo>
                    <a:pt x="157" y="86"/>
                  </a:lnTo>
                  <a:lnTo>
                    <a:pt x="178" y="55"/>
                  </a:lnTo>
                  <a:lnTo>
                    <a:pt x="166" y="6"/>
                  </a:lnTo>
                  <a:lnTo>
                    <a:pt x="159" y="0"/>
                  </a:lnTo>
                  <a:lnTo>
                    <a:pt x="113" y="31"/>
                  </a:lnTo>
                  <a:lnTo>
                    <a:pt x="92" y="101"/>
                  </a:lnTo>
                  <a:lnTo>
                    <a:pt x="85" y="150"/>
                  </a:lnTo>
                  <a:lnTo>
                    <a:pt x="47" y="180"/>
                  </a:lnTo>
                  <a:lnTo>
                    <a:pt x="26" y="189"/>
                  </a:lnTo>
                  <a:lnTo>
                    <a:pt x="0" y="196"/>
                  </a:lnTo>
                  <a:lnTo>
                    <a:pt x="59" y="269"/>
                  </a:lnTo>
                  <a:lnTo>
                    <a:pt x="71" y="324"/>
                  </a:lnTo>
                  <a:lnTo>
                    <a:pt x="66" y="350"/>
                  </a:lnTo>
                  <a:lnTo>
                    <a:pt x="107" y="372"/>
                  </a:lnTo>
                  <a:lnTo>
                    <a:pt x="107" y="389"/>
                  </a:lnTo>
                  <a:lnTo>
                    <a:pt x="144" y="399"/>
                  </a:lnTo>
                  <a:lnTo>
                    <a:pt x="154" y="399"/>
                  </a:lnTo>
                  <a:lnTo>
                    <a:pt x="154" y="367"/>
                  </a:lnTo>
                  <a:lnTo>
                    <a:pt x="183" y="363"/>
                  </a:lnTo>
                  <a:lnTo>
                    <a:pt x="190" y="326"/>
                  </a:lnTo>
                  <a:lnTo>
                    <a:pt x="170" y="310"/>
                  </a:lnTo>
                  <a:lnTo>
                    <a:pt x="154" y="295"/>
                  </a:lnTo>
                  <a:lnTo>
                    <a:pt x="161" y="225"/>
                  </a:lnTo>
                  <a:lnTo>
                    <a:pt x="176" y="216"/>
                  </a:lnTo>
                  <a:lnTo>
                    <a:pt x="202" y="227"/>
                  </a:lnTo>
                  <a:lnTo>
                    <a:pt x="214" y="223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59" name="Freeform 1094"/>
            <p:cNvSpPr/>
            <p:nvPr/>
          </p:nvSpPr>
          <p:spPr bwMode="auto">
            <a:xfrm rot="356891">
              <a:off x="9560128" y="960835"/>
              <a:ext cx="1649133" cy="1513754"/>
            </a:xfrm>
            <a:custGeom>
              <a:avLst/>
              <a:gdLst>
                <a:gd name="T0" fmla="*/ 428 w 1876"/>
                <a:gd name="T1" fmla="*/ 1194 h 1700"/>
                <a:gd name="T2" fmla="*/ 484 w 1876"/>
                <a:gd name="T3" fmla="*/ 1090 h 1700"/>
                <a:gd name="T4" fmla="*/ 524 w 1876"/>
                <a:gd name="T5" fmla="*/ 1187 h 1700"/>
                <a:gd name="T6" fmla="*/ 577 w 1876"/>
                <a:gd name="T7" fmla="*/ 1208 h 1700"/>
                <a:gd name="T8" fmla="*/ 644 w 1876"/>
                <a:gd name="T9" fmla="*/ 1104 h 1700"/>
                <a:gd name="T10" fmla="*/ 712 w 1876"/>
                <a:gd name="T11" fmla="*/ 1069 h 1700"/>
                <a:gd name="T12" fmla="*/ 791 w 1876"/>
                <a:gd name="T13" fmla="*/ 1003 h 1700"/>
                <a:gd name="T14" fmla="*/ 839 w 1876"/>
                <a:gd name="T15" fmla="*/ 938 h 1700"/>
                <a:gd name="T16" fmla="*/ 885 w 1876"/>
                <a:gd name="T17" fmla="*/ 865 h 1700"/>
                <a:gd name="T18" fmla="*/ 930 w 1876"/>
                <a:gd name="T19" fmla="*/ 868 h 1700"/>
                <a:gd name="T20" fmla="*/ 985 w 1876"/>
                <a:gd name="T21" fmla="*/ 851 h 1700"/>
                <a:gd name="T22" fmla="*/ 1052 w 1876"/>
                <a:gd name="T23" fmla="*/ 844 h 1700"/>
                <a:gd name="T24" fmla="*/ 1116 w 1876"/>
                <a:gd name="T25" fmla="*/ 869 h 1700"/>
                <a:gd name="T26" fmla="*/ 1150 w 1876"/>
                <a:gd name="T27" fmla="*/ 843 h 1700"/>
                <a:gd name="T28" fmla="*/ 1217 w 1876"/>
                <a:gd name="T29" fmla="*/ 777 h 1700"/>
                <a:gd name="T30" fmla="*/ 1276 w 1876"/>
                <a:gd name="T31" fmla="*/ 743 h 1700"/>
                <a:gd name="T32" fmla="*/ 1291 w 1876"/>
                <a:gd name="T33" fmla="*/ 686 h 1700"/>
                <a:gd name="T34" fmla="*/ 1220 w 1876"/>
                <a:gd name="T35" fmla="*/ 646 h 1700"/>
                <a:gd name="T36" fmla="*/ 1202 w 1876"/>
                <a:gd name="T37" fmla="*/ 564 h 1700"/>
                <a:gd name="T38" fmla="*/ 1224 w 1876"/>
                <a:gd name="T39" fmla="*/ 536 h 1700"/>
                <a:gd name="T40" fmla="*/ 1232 w 1876"/>
                <a:gd name="T41" fmla="*/ 473 h 1700"/>
                <a:gd name="T42" fmla="*/ 1232 w 1876"/>
                <a:gd name="T43" fmla="*/ 457 h 1700"/>
                <a:gd name="T44" fmla="*/ 1250 w 1876"/>
                <a:gd name="T45" fmla="*/ 336 h 1700"/>
                <a:gd name="T46" fmla="*/ 1275 w 1876"/>
                <a:gd name="T47" fmla="*/ 348 h 1700"/>
                <a:gd name="T48" fmla="*/ 1284 w 1876"/>
                <a:gd name="T49" fmla="*/ 191 h 1700"/>
                <a:gd name="T50" fmla="*/ 1200 w 1876"/>
                <a:gd name="T51" fmla="*/ 124 h 1700"/>
                <a:gd name="T52" fmla="*/ 1135 w 1876"/>
                <a:gd name="T53" fmla="*/ 83 h 1700"/>
                <a:gd name="T54" fmla="*/ 1072 w 1876"/>
                <a:gd name="T55" fmla="*/ 63 h 1700"/>
                <a:gd name="T56" fmla="*/ 1061 w 1876"/>
                <a:gd name="T57" fmla="*/ 0 h 1700"/>
                <a:gd name="T58" fmla="*/ 1035 w 1876"/>
                <a:gd name="T59" fmla="*/ 63 h 1700"/>
                <a:gd name="T60" fmla="*/ 1004 w 1876"/>
                <a:gd name="T61" fmla="*/ 232 h 1700"/>
                <a:gd name="T62" fmla="*/ 918 w 1876"/>
                <a:gd name="T63" fmla="*/ 298 h 1700"/>
                <a:gd name="T64" fmla="*/ 861 w 1876"/>
                <a:gd name="T65" fmla="*/ 419 h 1700"/>
                <a:gd name="T66" fmla="*/ 950 w 1876"/>
                <a:gd name="T67" fmla="*/ 440 h 1700"/>
                <a:gd name="T68" fmla="*/ 1076 w 1876"/>
                <a:gd name="T69" fmla="*/ 484 h 1700"/>
                <a:gd name="T70" fmla="*/ 987 w 1876"/>
                <a:gd name="T71" fmla="*/ 523 h 1700"/>
                <a:gd name="T72" fmla="*/ 915 w 1876"/>
                <a:gd name="T73" fmla="*/ 573 h 1700"/>
                <a:gd name="T74" fmla="*/ 820 w 1876"/>
                <a:gd name="T75" fmla="*/ 663 h 1700"/>
                <a:gd name="T76" fmla="*/ 707 w 1876"/>
                <a:gd name="T77" fmla="*/ 680 h 1700"/>
                <a:gd name="T78" fmla="*/ 683 w 1876"/>
                <a:gd name="T79" fmla="*/ 794 h 1700"/>
                <a:gd name="T80" fmla="*/ 508 w 1876"/>
                <a:gd name="T81" fmla="*/ 871 h 1700"/>
                <a:gd name="T82" fmla="*/ 361 w 1876"/>
                <a:gd name="T83" fmla="*/ 919 h 1700"/>
                <a:gd name="T84" fmla="*/ 130 w 1876"/>
                <a:gd name="T85" fmla="*/ 863 h 1700"/>
                <a:gd name="T86" fmla="*/ 7 w 1876"/>
                <a:gd name="T87" fmla="*/ 905 h 1700"/>
                <a:gd name="T88" fmla="*/ 77 w 1876"/>
                <a:gd name="T89" fmla="*/ 988 h 1700"/>
                <a:gd name="T90" fmla="*/ 147 w 1876"/>
                <a:gd name="T91" fmla="*/ 1021 h 1700"/>
                <a:gd name="T92" fmla="*/ 169 w 1876"/>
                <a:gd name="T93" fmla="*/ 1086 h 1700"/>
                <a:gd name="T94" fmla="*/ 242 w 1876"/>
                <a:gd name="T95" fmla="*/ 1130 h 1700"/>
                <a:gd name="T96" fmla="*/ 349 w 1876"/>
                <a:gd name="T97" fmla="*/ 1119 h 1700"/>
                <a:gd name="T98" fmla="*/ 314 w 1876"/>
                <a:gd name="T99" fmla="*/ 1178 h 1700"/>
                <a:gd name="T100" fmla="*/ 367 w 1876"/>
                <a:gd name="T101" fmla="*/ 1228 h 17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76"/>
                <a:gd name="T154" fmla="*/ 0 h 1700"/>
                <a:gd name="T155" fmla="*/ 1876 w 1876"/>
                <a:gd name="T156" fmla="*/ 1700 h 17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76" h="1700">
                  <a:moveTo>
                    <a:pt x="527" y="1694"/>
                  </a:moveTo>
                  <a:lnTo>
                    <a:pt x="553" y="1687"/>
                  </a:lnTo>
                  <a:lnTo>
                    <a:pt x="575" y="1678"/>
                  </a:lnTo>
                  <a:lnTo>
                    <a:pt x="613" y="1648"/>
                  </a:lnTo>
                  <a:lnTo>
                    <a:pt x="620" y="1598"/>
                  </a:lnTo>
                  <a:lnTo>
                    <a:pt x="641" y="1528"/>
                  </a:lnTo>
                  <a:lnTo>
                    <a:pt x="687" y="1497"/>
                  </a:lnTo>
                  <a:lnTo>
                    <a:pt x="694" y="1504"/>
                  </a:lnTo>
                  <a:lnTo>
                    <a:pt x="706" y="1552"/>
                  </a:lnTo>
                  <a:lnTo>
                    <a:pt x="685" y="1583"/>
                  </a:lnTo>
                  <a:lnTo>
                    <a:pt x="680" y="1612"/>
                  </a:lnTo>
                  <a:lnTo>
                    <a:pt x="751" y="1639"/>
                  </a:lnTo>
                  <a:lnTo>
                    <a:pt x="757" y="1658"/>
                  </a:lnTo>
                  <a:lnTo>
                    <a:pt x="799" y="1656"/>
                  </a:lnTo>
                  <a:lnTo>
                    <a:pt x="819" y="1660"/>
                  </a:lnTo>
                  <a:lnTo>
                    <a:pt x="828" y="1667"/>
                  </a:lnTo>
                  <a:lnTo>
                    <a:pt x="900" y="1564"/>
                  </a:lnTo>
                  <a:lnTo>
                    <a:pt x="919" y="1557"/>
                  </a:lnTo>
                  <a:lnTo>
                    <a:pt x="924" y="1544"/>
                  </a:lnTo>
                  <a:lnTo>
                    <a:pt x="922" y="1523"/>
                  </a:lnTo>
                  <a:lnTo>
                    <a:pt x="946" y="1489"/>
                  </a:lnTo>
                  <a:lnTo>
                    <a:pt x="991" y="1487"/>
                  </a:lnTo>
                  <a:lnTo>
                    <a:pt x="1010" y="1467"/>
                  </a:lnTo>
                  <a:lnTo>
                    <a:pt x="1020" y="1475"/>
                  </a:lnTo>
                  <a:lnTo>
                    <a:pt x="1046" y="1453"/>
                  </a:lnTo>
                  <a:lnTo>
                    <a:pt x="1062" y="1453"/>
                  </a:lnTo>
                  <a:lnTo>
                    <a:pt x="1110" y="1383"/>
                  </a:lnTo>
                  <a:lnTo>
                    <a:pt x="1134" y="1385"/>
                  </a:lnTo>
                  <a:lnTo>
                    <a:pt x="1165" y="1363"/>
                  </a:lnTo>
                  <a:lnTo>
                    <a:pt x="1173" y="1371"/>
                  </a:lnTo>
                  <a:lnTo>
                    <a:pt x="1230" y="1343"/>
                  </a:lnTo>
                  <a:lnTo>
                    <a:pt x="1202" y="1294"/>
                  </a:lnTo>
                  <a:lnTo>
                    <a:pt x="1211" y="1246"/>
                  </a:lnTo>
                  <a:lnTo>
                    <a:pt x="1235" y="1195"/>
                  </a:lnTo>
                  <a:lnTo>
                    <a:pt x="1254" y="1186"/>
                  </a:lnTo>
                  <a:lnTo>
                    <a:pt x="1268" y="1193"/>
                  </a:lnTo>
                  <a:lnTo>
                    <a:pt x="1268" y="1229"/>
                  </a:lnTo>
                  <a:lnTo>
                    <a:pt x="1283" y="1239"/>
                  </a:lnTo>
                  <a:lnTo>
                    <a:pt x="1319" y="1212"/>
                  </a:lnTo>
                  <a:lnTo>
                    <a:pt x="1333" y="1197"/>
                  </a:lnTo>
                  <a:lnTo>
                    <a:pt x="1349" y="1204"/>
                  </a:lnTo>
                  <a:lnTo>
                    <a:pt x="1367" y="1188"/>
                  </a:lnTo>
                  <a:lnTo>
                    <a:pt x="1404" y="1186"/>
                  </a:lnTo>
                  <a:lnTo>
                    <a:pt x="1410" y="1173"/>
                  </a:lnTo>
                  <a:lnTo>
                    <a:pt x="1402" y="1154"/>
                  </a:lnTo>
                  <a:lnTo>
                    <a:pt x="1428" y="1127"/>
                  </a:lnTo>
                  <a:lnTo>
                    <a:pt x="1458" y="1111"/>
                  </a:lnTo>
                  <a:lnTo>
                    <a:pt x="1507" y="1164"/>
                  </a:lnTo>
                  <a:lnTo>
                    <a:pt x="1505" y="1184"/>
                  </a:lnTo>
                  <a:lnTo>
                    <a:pt x="1529" y="1222"/>
                  </a:lnTo>
                  <a:lnTo>
                    <a:pt x="1586" y="1226"/>
                  </a:lnTo>
                  <a:lnTo>
                    <a:pt x="1599" y="1200"/>
                  </a:lnTo>
                  <a:lnTo>
                    <a:pt x="1584" y="1123"/>
                  </a:lnTo>
                  <a:lnTo>
                    <a:pt x="1597" y="1109"/>
                  </a:lnTo>
                  <a:lnTo>
                    <a:pt x="1623" y="1127"/>
                  </a:lnTo>
                  <a:lnTo>
                    <a:pt x="1647" y="1162"/>
                  </a:lnTo>
                  <a:lnTo>
                    <a:pt x="1685" y="1104"/>
                  </a:lnTo>
                  <a:lnTo>
                    <a:pt x="1702" y="1101"/>
                  </a:lnTo>
                  <a:lnTo>
                    <a:pt x="1730" y="1072"/>
                  </a:lnTo>
                  <a:lnTo>
                    <a:pt x="1744" y="1072"/>
                  </a:lnTo>
                  <a:lnTo>
                    <a:pt x="1768" y="1048"/>
                  </a:lnTo>
                  <a:lnTo>
                    <a:pt x="1781" y="1048"/>
                  </a:lnTo>
                  <a:lnTo>
                    <a:pt x="1794" y="1025"/>
                  </a:lnTo>
                  <a:lnTo>
                    <a:pt x="1829" y="1025"/>
                  </a:lnTo>
                  <a:lnTo>
                    <a:pt x="1860" y="995"/>
                  </a:lnTo>
                  <a:lnTo>
                    <a:pt x="1875" y="979"/>
                  </a:lnTo>
                  <a:lnTo>
                    <a:pt x="1875" y="961"/>
                  </a:lnTo>
                  <a:lnTo>
                    <a:pt x="1850" y="947"/>
                  </a:lnTo>
                  <a:lnTo>
                    <a:pt x="1850" y="915"/>
                  </a:lnTo>
                  <a:lnTo>
                    <a:pt x="1805" y="858"/>
                  </a:lnTo>
                  <a:lnTo>
                    <a:pt x="1761" y="899"/>
                  </a:lnTo>
                  <a:lnTo>
                    <a:pt x="1748" y="891"/>
                  </a:lnTo>
                  <a:lnTo>
                    <a:pt x="1745" y="867"/>
                  </a:lnTo>
                  <a:lnTo>
                    <a:pt x="1728" y="840"/>
                  </a:lnTo>
                  <a:lnTo>
                    <a:pt x="1723" y="809"/>
                  </a:lnTo>
                  <a:lnTo>
                    <a:pt x="1723" y="778"/>
                  </a:lnTo>
                  <a:lnTo>
                    <a:pt x="1693" y="756"/>
                  </a:lnTo>
                  <a:lnTo>
                    <a:pt x="1689" y="742"/>
                  </a:lnTo>
                  <a:lnTo>
                    <a:pt x="1697" y="723"/>
                  </a:lnTo>
                  <a:lnTo>
                    <a:pt x="1754" y="740"/>
                  </a:lnTo>
                  <a:lnTo>
                    <a:pt x="1757" y="711"/>
                  </a:lnTo>
                  <a:lnTo>
                    <a:pt x="1776" y="689"/>
                  </a:lnTo>
                  <a:lnTo>
                    <a:pt x="1764" y="677"/>
                  </a:lnTo>
                  <a:lnTo>
                    <a:pt x="1766" y="653"/>
                  </a:lnTo>
                  <a:lnTo>
                    <a:pt x="1794" y="639"/>
                  </a:lnTo>
                  <a:lnTo>
                    <a:pt x="1800" y="631"/>
                  </a:lnTo>
                  <a:lnTo>
                    <a:pt x="1797" y="622"/>
                  </a:lnTo>
                  <a:lnTo>
                    <a:pt x="1766" y="631"/>
                  </a:lnTo>
                  <a:lnTo>
                    <a:pt x="1711" y="590"/>
                  </a:lnTo>
                  <a:lnTo>
                    <a:pt x="1709" y="580"/>
                  </a:lnTo>
                  <a:lnTo>
                    <a:pt x="1735" y="547"/>
                  </a:lnTo>
                  <a:lnTo>
                    <a:pt x="1790" y="463"/>
                  </a:lnTo>
                  <a:lnTo>
                    <a:pt x="1794" y="456"/>
                  </a:lnTo>
                  <a:lnTo>
                    <a:pt x="1802" y="456"/>
                  </a:lnTo>
                  <a:lnTo>
                    <a:pt x="1821" y="478"/>
                  </a:lnTo>
                  <a:lnTo>
                    <a:pt x="1826" y="480"/>
                  </a:lnTo>
                  <a:lnTo>
                    <a:pt x="1826" y="378"/>
                  </a:lnTo>
                  <a:lnTo>
                    <a:pt x="1845" y="370"/>
                  </a:lnTo>
                  <a:lnTo>
                    <a:pt x="1845" y="330"/>
                  </a:lnTo>
                  <a:lnTo>
                    <a:pt x="1840" y="264"/>
                  </a:lnTo>
                  <a:lnTo>
                    <a:pt x="1862" y="176"/>
                  </a:lnTo>
                  <a:lnTo>
                    <a:pt x="1797" y="125"/>
                  </a:lnTo>
                  <a:lnTo>
                    <a:pt x="1745" y="169"/>
                  </a:lnTo>
                  <a:lnTo>
                    <a:pt x="1719" y="171"/>
                  </a:lnTo>
                  <a:lnTo>
                    <a:pt x="1706" y="187"/>
                  </a:lnTo>
                  <a:lnTo>
                    <a:pt x="1663" y="180"/>
                  </a:lnTo>
                  <a:lnTo>
                    <a:pt x="1640" y="154"/>
                  </a:lnTo>
                  <a:lnTo>
                    <a:pt x="1627" y="114"/>
                  </a:lnTo>
                  <a:lnTo>
                    <a:pt x="1630" y="99"/>
                  </a:lnTo>
                  <a:lnTo>
                    <a:pt x="1594" y="77"/>
                  </a:lnTo>
                  <a:lnTo>
                    <a:pt x="1575" y="110"/>
                  </a:lnTo>
                  <a:lnTo>
                    <a:pt x="1537" y="87"/>
                  </a:lnTo>
                  <a:lnTo>
                    <a:pt x="1531" y="81"/>
                  </a:lnTo>
                  <a:lnTo>
                    <a:pt x="1553" y="21"/>
                  </a:lnTo>
                  <a:lnTo>
                    <a:pt x="1536" y="0"/>
                  </a:lnTo>
                  <a:lnTo>
                    <a:pt x="1520" y="0"/>
                  </a:lnTo>
                  <a:lnTo>
                    <a:pt x="1481" y="26"/>
                  </a:lnTo>
                  <a:lnTo>
                    <a:pt x="1448" y="77"/>
                  </a:lnTo>
                  <a:lnTo>
                    <a:pt x="1460" y="84"/>
                  </a:lnTo>
                  <a:lnTo>
                    <a:pt x="1484" y="87"/>
                  </a:lnTo>
                  <a:lnTo>
                    <a:pt x="1505" y="137"/>
                  </a:lnTo>
                  <a:lnTo>
                    <a:pt x="1494" y="158"/>
                  </a:lnTo>
                  <a:lnTo>
                    <a:pt x="1474" y="187"/>
                  </a:lnTo>
                  <a:lnTo>
                    <a:pt x="1439" y="320"/>
                  </a:lnTo>
                  <a:lnTo>
                    <a:pt x="1452" y="342"/>
                  </a:lnTo>
                  <a:lnTo>
                    <a:pt x="1441" y="359"/>
                  </a:lnTo>
                  <a:lnTo>
                    <a:pt x="1360" y="419"/>
                  </a:lnTo>
                  <a:lnTo>
                    <a:pt x="1316" y="412"/>
                  </a:lnTo>
                  <a:lnTo>
                    <a:pt x="1292" y="403"/>
                  </a:lnTo>
                  <a:lnTo>
                    <a:pt x="1288" y="414"/>
                  </a:lnTo>
                  <a:lnTo>
                    <a:pt x="1252" y="557"/>
                  </a:lnTo>
                  <a:lnTo>
                    <a:pt x="1235" y="578"/>
                  </a:lnTo>
                  <a:lnTo>
                    <a:pt x="1244" y="602"/>
                  </a:lnTo>
                  <a:lnTo>
                    <a:pt x="1266" y="622"/>
                  </a:lnTo>
                  <a:lnTo>
                    <a:pt x="1303" y="602"/>
                  </a:lnTo>
                  <a:lnTo>
                    <a:pt x="1362" y="607"/>
                  </a:lnTo>
                  <a:lnTo>
                    <a:pt x="1380" y="578"/>
                  </a:lnTo>
                  <a:lnTo>
                    <a:pt x="1410" y="569"/>
                  </a:lnTo>
                  <a:lnTo>
                    <a:pt x="1470" y="590"/>
                  </a:lnTo>
                  <a:lnTo>
                    <a:pt x="1542" y="668"/>
                  </a:lnTo>
                  <a:lnTo>
                    <a:pt x="1542" y="684"/>
                  </a:lnTo>
                  <a:lnTo>
                    <a:pt x="1527" y="694"/>
                  </a:lnTo>
                  <a:lnTo>
                    <a:pt x="1443" y="699"/>
                  </a:lnTo>
                  <a:lnTo>
                    <a:pt x="1415" y="721"/>
                  </a:lnTo>
                  <a:lnTo>
                    <a:pt x="1393" y="718"/>
                  </a:lnTo>
                  <a:lnTo>
                    <a:pt x="1378" y="742"/>
                  </a:lnTo>
                  <a:lnTo>
                    <a:pt x="1338" y="752"/>
                  </a:lnTo>
                  <a:lnTo>
                    <a:pt x="1312" y="790"/>
                  </a:lnTo>
                  <a:lnTo>
                    <a:pt x="1307" y="820"/>
                  </a:lnTo>
                  <a:lnTo>
                    <a:pt x="1250" y="858"/>
                  </a:lnTo>
                  <a:lnTo>
                    <a:pt x="1216" y="862"/>
                  </a:lnTo>
                  <a:lnTo>
                    <a:pt x="1176" y="915"/>
                  </a:lnTo>
                  <a:lnTo>
                    <a:pt x="1139" y="937"/>
                  </a:lnTo>
                  <a:lnTo>
                    <a:pt x="1067" y="921"/>
                  </a:lnTo>
                  <a:lnTo>
                    <a:pt x="1042" y="911"/>
                  </a:lnTo>
                  <a:lnTo>
                    <a:pt x="1014" y="939"/>
                  </a:lnTo>
                  <a:lnTo>
                    <a:pt x="1000" y="990"/>
                  </a:lnTo>
                  <a:lnTo>
                    <a:pt x="1041" y="1048"/>
                  </a:lnTo>
                  <a:lnTo>
                    <a:pt x="1014" y="1074"/>
                  </a:lnTo>
                  <a:lnTo>
                    <a:pt x="979" y="1096"/>
                  </a:lnTo>
                  <a:lnTo>
                    <a:pt x="926" y="1162"/>
                  </a:lnTo>
                  <a:lnTo>
                    <a:pt x="859" y="1193"/>
                  </a:lnTo>
                  <a:lnTo>
                    <a:pt x="747" y="1204"/>
                  </a:lnTo>
                  <a:lnTo>
                    <a:pt x="728" y="1202"/>
                  </a:lnTo>
                  <a:lnTo>
                    <a:pt x="599" y="1257"/>
                  </a:lnTo>
                  <a:lnTo>
                    <a:pt x="541" y="1294"/>
                  </a:lnTo>
                  <a:lnTo>
                    <a:pt x="522" y="1285"/>
                  </a:lnTo>
                  <a:lnTo>
                    <a:pt x="517" y="1268"/>
                  </a:lnTo>
                  <a:lnTo>
                    <a:pt x="438" y="1263"/>
                  </a:lnTo>
                  <a:lnTo>
                    <a:pt x="345" y="1234"/>
                  </a:lnTo>
                  <a:lnTo>
                    <a:pt x="321" y="1207"/>
                  </a:lnTo>
                  <a:lnTo>
                    <a:pt x="187" y="1191"/>
                  </a:lnTo>
                  <a:lnTo>
                    <a:pt x="163" y="1202"/>
                  </a:lnTo>
                  <a:lnTo>
                    <a:pt x="1" y="1186"/>
                  </a:lnTo>
                  <a:lnTo>
                    <a:pt x="0" y="1210"/>
                  </a:lnTo>
                  <a:lnTo>
                    <a:pt x="10" y="1248"/>
                  </a:lnTo>
                  <a:lnTo>
                    <a:pt x="3" y="1310"/>
                  </a:lnTo>
                  <a:lnTo>
                    <a:pt x="50" y="1378"/>
                  </a:lnTo>
                  <a:lnTo>
                    <a:pt x="74" y="1393"/>
                  </a:lnTo>
                  <a:lnTo>
                    <a:pt x="110" y="1364"/>
                  </a:lnTo>
                  <a:lnTo>
                    <a:pt x="189" y="1364"/>
                  </a:lnTo>
                  <a:lnTo>
                    <a:pt x="209" y="1371"/>
                  </a:lnTo>
                  <a:lnTo>
                    <a:pt x="220" y="1389"/>
                  </a:lnTo>
                  <a:lnTo>
                    <a:pt x="211" y="1409"/>
                  </a:lnTo>
                  <a:lnTo>
                    <a:pt x="168" y="1444"/>
                  </a:lnTo>
                  <a:lnTo>
                    <a:pt x="172" y="1462"/>
                  </a:lnTo>
                  <a:lnTo>
                    <a:pt x="223" y="1499"/>
                  </a:lnTo>
                  <a:lnTo>
                    <a:pt x="242" y="1499"/>
                  </a:lnTo>
                  <a:lnTo>
                    <a:pt x="249" y="1508"/>
                  </a:lnTo>
                  <a:lnTo>
                    <a:pt x="244" y="1523"/>
                  </a:lnTo>
                  <a:lnTo>
                    <a:pt x="275" y="1548"/>
                  </a:lnTo>
                  <a:lnTo>
                    <a:pt x="347" y="1559"/>
                  </a:lnTo>
                  <a:lnTo>
                    <a:pt x="383" y="1550"/>
                  </a:lnTo>
                  <a:lnTo>
                    <a:pt x="426" y="1506"/>
                  </a:lnTo>
                  <a:lnTo>
                    <a:pt x="479" y="1511"/>
                  </a:lnTo>
                  <a:lnTo>
                    <a:pt x="501" y="1544"/>
                  </a:lnTo>
                  <a:lnTo>
                    <a:pt x="488" y="1574"/>
                  </a:lnTo>
                  <a:lnTo>
                    <a:pt x="493" y="1593"/>
                  </a:lnTo>
                  <a:lnTo>
                    <a:pt x="464" y="1610"/>
                  </a:lnTo>
                  <a:lnTo>
                    <a:pt x="450" y="1625"/>
                  </a:lnTo>
                  <a:lnTo>
                    <a:pt x="455" y="1663"/>
                  </a:lnTo>
                  <a:lnTo>
                    <a:pt x="505" y="1699"/>
                  </a:lnTo>
                  <a:lnTo>
                    <a:pt x="527" y="1694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60" name="Freeform 1095"/>
            <p:cNvSpPr/>
            <p:nvPr/>
          </p:nvSpPr>
          <p:spPr bwMode="auto">
            <a:xfrm rot="356891">
              <a:off x="10907268" y="1884973"/>
              <a:ext cx="431114" cy="425279"/>
            </a:xfrm>
            <a:custGeom>
              <a:avLst/>
              <a:gdLst>
                <a:gd name="T0" fmla="*/ 283 w 491"/>
                <a:gd name="T1" fmla="*/ 240 h 478"/>
                <a:gd name="T2" fmla="*/ 319 w 491"/>
                <a:gd name="T3" fmla="*/ 184 h 478"/>
                <a:gd name="T4" fmla="*/ 341 w 491"/>
                <a:gd name="T5" fmla="*/ 156 h 478"/>
                <a:gd name="T6" fmla="*/ 338 w 491"/>
                <a:gd name="T7" fmla="*/ 129 h 478"/>
                <a:gd name="T8" fmla="*/ 314 w 491"/>
                <a:gd name="T9" fmla="*/ 101 h 478"/>
                <a:gd name="T10" fmla="*/ 310 w 491"/>
                <a:gd name="T11" fmla="*/ 76 h 478"/>
                <a:gd name="T12" fmla="*/ 267 w 491"/>
                <a:gd name="T13" fmla="*/ 14 h 478"/>
                <a:gd name="T14" fmla="*/ 265 w 491"/>
                <a:gd name="T15" fmla="*/ 20 h 478"/>
                <a:gd name="T16" fmla="*/ 255 w 491"/>
                <a:gd name="T17" fmla="*/ 31 h 478"/>
                <a:gd name="T18" fmla="*/ 237 w 491"/>
                <a:gd name="T19" fmla="*/ 8 h 478"/>
                <a:gd name="T20" fmla="*/ 210 w 491"/>
                <a:gd name="T21" fmla="*/ 0 h 478"/>
                <a:gd name="T22" fmla="*/ 210 w 491"/>
                <a:gd name="T23" fmla="*/ 8 h 478"/>
                <a:gd name="T24" fmla="*/ 210 w 491"/>
                <a:gd name="T25" fmla="*/ 20 h 478"/>
                <a:gd name="T26" fmla="*/ 198 w 491"/>
                <a:gd name="T27" fmla="*/ 31 h 478"/>
                <a:gd name="T28" fmla="*/ 177 w 491"/>
                <a:gd name="T29" fmla="*/ 53 h 478"/>
                <a:gd name="T30" fmla="*/ 154 w 491"/>
                <a:gd name="T31" fmla="*/ 53 h 478"/>
                <a:gd name="T32" fmla="*/ 144 w 491"/>
                <a:gd name="T33" fmla="*/ 70 h 478"/>
                <a:gd name="T34" fmla="*/ 136 w 491"/>
                <a:gd name="T35" fmla="*/ 70 h 478"/>
                <a:gd name="T36" fmla="*/ 119 w 491"/>
                <a:gd name="T37" fmla="*/ 88 h 478"/>
                <a:gd name="T38" fmla="*/ 109 w 491"/>
                <a:gd name="T39" fmla="*/ 88 h 478"/>
                <a:gd name="T40" fmla="*/ 89 w 491"/>
                <a:gd name="T41" fmla="*/ 109 h 478"/>
                <a:gd name="T42" fmla="*/ 77 w 491"/>
                <a:gd name="T43" fmla="*/ 111 h 478"/>
                <a:gd name="T44" fmla="*/ 51 w 491"/>
                <a:gd name="T45" fmla="*/ 153 h 478"/>
                <a:gd name="T46" fmla="*/ 35 w 491"/>
                <a:gd name="T47" fmla="*/ 128 h 478"/>
                <a:gd name="T48" fmla="*/ 16 w 491"/>
                <a:gd name="T49" fmla="*/ 115 h 478"/>
                <a:gd name="T50" fmla="*/ 8 w 491"/>
                <a:gd name="T51" fmla="*/ 124 h 478"/>
                <a:gd name="T52" fmla="*/ 18 w 491"/>
                <a:gd name="T53" fmla="*/ 180 h 478"/>
                <a:gd name="T54" fmla="*/ 10 w 491"/>
                <a:gd name="T55" fmla="*/ 200 h 478"/>
                <a:gd name="T56" fmla="*/ 0 w 491"/>
                <a:gd name="T57" fmla="*/ 228 h 478"/>
                <a:gd name="T58" fmla="*/ 26 w 491"/>
                <a:gd name="T59" fmla="*/ 245 h 478"/>
                <a:gd name="T60" fmla="*/ 39 w 491"/>
                <a:gd name="T61" fmla="*/ 248 h 478"/>
                <a:gd name="T62" fmla="*/ 58 w 491"/>
                <a:gd name="T63" fmla="*/ 275 h 478"/>
                <a:gd name="T64" fmla="*/ 71 w 491"/>
                <a:gd name="T65" fmla="*/ 266 h 478"/>
                <a:gd name="T66" fmla="*/ 93 w 491"/>
                <a:gd name="T67" fmla="*/ 240 h 478"/>
                <a:gd name="T68" fmla="*/ 113 w 491"/>
                <a:gd name="T69" fmla="*/ 201 h 478"/>
                <a:gd name="T70" fmla="*/ 151 w 491"/>
                <a:gd name="T71" fmla="*/ 193 h 478"/>
                <a:gd name="T72" fmla="*/ 174 w 491"/>
                <a:gd name="T73" fmla="*/ 216 h 478"/>
                <a:gd name="T74" fmla="*/ 156 w 491"/>
                <a:gd name="T75" fmla="*/ 256 h 478"/>
                <a:gd name="T76" fmla="*/ 136 w 491"/>
                <a:gd name="T77" fmla="*/ 291 h 478"/>
                <a:gd name="T78" fmla="*/ 155 w 491"/>
                <a:gd name="T79" fmla="*/ 304 h 478"/>
                <a:gd name="T80" fmla="*/ 154 w 491"/>
                <a:gd name="T81" fmla="*/ 321 h 478"/>
                <a:gd name="T82" fmla="*/ 137 w 491"/>
                <a:gd name="T83" fmla="*/ 337 h 478"/>
                <a:gd name="T84" fmla="*/ 141 w 491"/>
                <a:gd name="T85" fmla="*/ 345 h 478"/>
                <a:gd name="T86" fmla="*/ 168 w 491"/>
                <a:gd name="T87" fmla="*/ 330 h 478"/>
                <a:gd name="T88" fmla="*/ 207 w 491"/>
                <a:gd name="T89" fmla="*/ 278 h 478"/>
                <a:gd name="T90" fmla="*/ 264 w 491"/>
                <a:gd name="T91" fmla="*/ 243 h 478"/>
                <a:gd name="T92" fmla="*/ 283 w 491"/>
                <a:gd name="T93" fmla="*/ 240 h 478"/>
                <a:gd name="T94" fmla="*/ 283 w 491"/>
                <a:gd name="T95" fmla="*/ 240 h 47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1"/>
                <a:gd name="T145" fmla="*/ 0 h 478"/>
                <a:gd name="T146" fmla="*/ 491 w 491"/>
                <a:gd name="T147" fmla="*/ 478 h 47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1" h="478">
                  <a:moveTo>
                    <a:pt x="406" y="331"/>
                  </a:moveTo>
                  <a:lnTo>
                    <a:pt x="458" y="254"/>
                  </a:lnTo>
                  <a:lnTo>
                    <a:pt x="490" y="216"/>
                  </a:lnTo>
                  <a:lnTo>
                    <a:pt x="485" y="178"/>
                  </a:lnTo>
                  <a:lnTo>
                    <a:pt x="451" y="139"/>
                  </a:lnTo>
                  <a:lnTo>
                    <a:pt x="446" y="106"/>
                  </a:lnTo>
                  <a:lnTo>
                    <a:pt x="384" y="20"/>
                  </a:lnTo>
                  <a:lnTo>
                    <a:pt x="380" y="28"/>
                  </a:lnTo>
                  <a:lnTo>
                    <a:pt x="367" y="42"/>
                  </a:lnTo>
                  <a:lnTo>
                    <a:pt x="341" y="11"/>
                  </a:lnTo>
                  <a:lnTo>
                    <a:pt x="303" y="0"/>
                  </a:lnTo>
                  <a:lnTo>
                    <a:pt x="301" y="11"/>
                  </a:lnTo>
                  <a:lnTo>
                    <a:pt x="301" y="28"/>
                  </a:lnTo>
                  <a:lnTo>
                    <a:pt x="286" y="44"/>
                  </a:lnTo>
                  <a:lnTo>
                    <a:pt x="255" y="74"/>
                  </a:lnTo>
                  <a:lnTo>
                    <a:pt x="221" y="74"/>
                  </a:lnTo>
                  <a:lnTo>
                    <a:pt x="207" y="97"/>
                  </a:lnTo>
                  <a:lnTo>
                    <a:pt x="195" y="97"/>
                  </a:lnTo>
                  <a:lnTo>
                    <a:pt x="171" y="122"/>
                  </a:lnTo>
                  <a:lnTo>
                    <a:pt x="157" y="122"/>
                  </a:lnTo>
                  <a:lnTo>
                    <a:pt x="129" y="150"/>
                  </a:lnTo>
                  <a:lnTo>
                    <a:pt x="111" y="154"/>
                  </a:lnTo>
                  <a:lnTo>
                    <a:pt x="74" y="212"/>
                  </a:lnTo>
                  <a:lnTo>
                    <a:pt x="50" y="177"/>
                  </a:lnTo>
                  <a:lnTo>
                    <a:pt x="23" y="159"/>
                  </a:lnTo>
                  <a:lnTo>
                    <a:pt x="11" y="172"/>
                  </a:lnTo>
                  <a:lnTo>
                    <a:pt x="26" y="250"/>
                  </a:lnTo>
                  <a:lnTo>
                    <a:pt x="13" y="276"/>
                  </a:lnTo>
                  <a:lnTo>
                    <a:pt x="0" y="315"/>
                  </a:lnTo>
                  <a:lnTo>
                    <a:pt x="37" y="339"/>
                  </a:lnTo>
                  <a:lnTo>
                    <a:pt x="57" y="342"/>
                  </a:lnTo>
                  <a:lnTo>
                    <a:pt x="83" y="380"/>
                  </a:lnTo>
                  <a:lnTo>
                    <a:pt x="102" y="368"/>
                  </a:lnTo>
                  <a:lnTo>
                    <a:pt x="133" y="331"/>
                  </a:lnTo>
                  <a:lnTo>
                    <a:pt x="164" y="278"/>
                  </a:lnTo>
                  <a:lnTo>
                    <a:pt x="217" y="267"/>
                  </a:lnTo>
                  <a:lnTo>
                    <a:pt x="250" y="300"/>
                  </a:lnTo>
                  <a:lnTo>
                    <a:pt x="225" y="353"/>
                  </a:lnTo>
                  <a:lnTo>
                    <a:pt x="195" y="402"/>
                  </a:lnTo>
                  <a:lnTo>
                    <a:pt x="223" y="421"/>
                  </a:lnTo>
                  <a:lnTo>
                    <a:pt x="221" y="445"/>
                  </a:lnTo>
                  <a:lnTo>
                    <a:pt x="198" y="467"/>
                  </a:lnTo>
                  <a:lnTo>
                    <a:pt x="203" y="477"/>
                  </a:lnTo>
                  <a:lnTo>
                    <a:pt x="243" y="457"/>
                  </a:lnTo>
                  <a:lnTo>
                    <a:pt x="298" y="384"/>
                  </a:lnTo>
                  <a:lnTo>
                    <a:pt x="379" y="337"/>
                  </a:lnTo>
                  <a:lnTo>
                    <a:pt x="406" y="331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61" name="Freeform 1096"/>
            <p:cNvSpPr/>
            <p:nvPr/>
          </p:nvSpPr>
          <p:spPr bwMode="auto">
            <a:xfrm rot="356891">
              <a:off x="11032631" y="1666826"/>
              <a:ext cx="622389" cy="435191"/>
            </a:xfrm>
            <a:custGeom>
              <a:avLst/>
              <a:gdLst>
                <a:gd name="T0" fmla="*/ 477 w 709"/>
                <a:gd name="T1" fmla="*/ 98 h 488"/>
                <a:gd name="T2" fmla="*/ 438 w 709"/>
                <a:gd name="T3" fmla="*/ 91 h 488"/>
                <a:gd name="T4" fmla="*/ 423 w 709"/>
                <a:gd name="T5" fmla="*/ 87 h 488"/>
                <a:gd name="T6" fmla="*/ 390 w 709"/>
                <a:gd name="T7" fmla="*/ 109 h 488"/>
                <a:gd name="T8" fmla="*/ 375 w 709"/>
                <a:gd name="T9" fmla="*/ 118 h 488"/>
                <a:gd name="T10" fmla="*/ 345 w 709"/>
                <a:gd name="T11" fmla="*/ 94 h 488"/>
                <a:gd name="T12" fmla="*/ 319 w 709"/>
                <a:gd name="T13" fmla="*/ 69 h 488"/>
                <a:gd name="T14" fmla="*/ 313 w 709"/>
                <a:gd name="T15" fmla="*/ 103 h 488"/>
                <a:gd name="T16" fmla="*/ 286 w 709"/>
                <a:gd name="T17" fmla="*/ 69 h 488"/>
                <a:gd name="T18" fmla="*/ 264 w 709"/>
                <a:gd name="T19" fmla="*/ 46 h 488"/>
                <a:gd name="T20" fmla="*/ 213 w 709"/>
                <a:gd name="T21" fmla="*/ 46 h 488"/>
                <a:gd name="T22" fmla="*/ 187 w 709"/>
                <a:gd name="T23" fmla="*/ 26 h 488"/>
                <a:gd name="T24" fmla="*/ 150 w 709"/>
                <a:gd name="T25" fmla="*/ 40 h 488"/>
                <a:gd name="T26" fmla="*/ 112 w 709"/>
                <a:gd name="T27" fmla="*/ 30 h 488"/>
                <a:gd name="T28" fmla="*/ 60 w 709"/>
                <a:gd name="T29" fmla="*/ 7 h 488"/>
                <a:gd name="T30" fmla="*/ 45 w 709"/>
                <a:gd name="T31" fmla="*/ 44 h 488"/>
                <a:gd name="T32" fmla="*/ 0 w 709"/>
                <a:gd name="T33" fmla="*/ 46 h 488"/>
                <a:gd name="T34" fmla="*/ 24 w 709"/>
                <a:gd name="T35" fmla="*/ 72 h 488"/>
                <a:gd name="T36" fmla="*/ 27 w 709"/>
                <a:gd name="T37" fmla="*/ 117 h 488"/>
                <a:gd name="T38" fmla="*/ 40 w 709"/>
                <a:gd name="T39" fmla="*/ 154 h 488"/>
                <a:gd name="T40" fmla="*/ 80 w 709"/>
                <a:gd name="T41" fmla="*/ 130 h 488"/>
                <a:gd name="T42" fmla="*/ 112 w 709"/>
                <a:gd name="T43" fmla="*/ 195 h 488"/>
                <a:gd name="T44" fmla="*/ 130 w 709"/>
                <a:gd name="T45" fmla="*/ 197 h 488"/>
                <a:gd name="T46" fmla="*/ 175 w 709"/>
                <a:gd name="T47" fmla="*/ 228 h 488"/>
                <a:gd name="T48" fmla="*/ 187 w 709"/>
                <a:gd name="T49" fmla="*/ 212 h 488"/>
                <a:gd name="T50" fmla="*/ 233 w 709"/>
                <a:gd name="T51" fmla="*/ 298 h 488"/>
                <a:gd name="T52" fmla="*/ 260 w 709"/>
                <a:gd name="T53" fmla="*/ 354 h 488"/>
                <a:gd name="T54" fmla="*/ 301 w 709"/>
                <a:gd name="T55" fmla="*/ 280 h 488"/>
                <a:gd name="T56" fmla="*/ 332 w 709"/>
                <a:gd name="T57" fmla="*/ 290 h 488"/>
                <a:gd name="T58" fmla="*/ 380 w 709"/>
                <a:gd name="T59" fmla="*/ 273 h 488"/>
                <a:gd name="T60" fmla="*/ 368 w 709"/>
                <a:gd name="T61" fmla="*/ 240 h 488"/>
                <a:gd name="T62" fmla="*/ 413 w 709"/>
                <a:gd name="T63" fmla="*/ 202 h 488"/>
                <a:gd name="T64" fmla="*/ 430 w 709"/>
                <a:gd name="T65" fmla="*/ 166 h 488"/>
                <a:gd name="T66" fmla="*/ 446 w 709"/>
                <a:gd name="T67" fmla="*/ 146 h 488"/>
                <a:gd name="T68" fmla="*/ 463 w 709"/>
                <a:gd name="T69" fmla="*/ 164 h 488"/>
                <a:gd name="T70" fmla="*/ 492 w 709"/>
                <a:gd name="T71" fmla="*/ 107 h 488"/>
                <a:gd name="T72" fmla="*/ 490 w 709"/>
                <a:gd name="T73" fmla="*/ 98 h 48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09"/>
                <a:gd name="T112" fmla="*/ 0 h 488"/>
                <a:gd name="T113" fmla="*/ 709 w 709"/>
                <a:gd name="T114" fmla="*/ 488 h 48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09" h="488">
                  <a:moveTo>
                    <a:pt x="704" y="135"/>
                  </a:moveTo>
                  <a:lnTo>
                    <a:pt x="686" y="135"/>
                  </a:lnTo>
                  <a:lnTo>
                    <a:pt x="664" y="135"/>
                  </a:lnTo>
                  <a:lnTo>
                    <a:pt x="631" y="125"/>
                  </a:lnTo>
                  <a:lnTo>
                    <a:pt x="620" y="105"/>
                  </a:lnTo>
                  <a:lnTo>
                    <a:pt x="609" y="120"/>
                  </a:lnTo>
                  <a:lnTo>
                    <a:pt x="594" y="110"/>
                  </a:lnTo>
                  <a:lnTo>
                    <a:pt x="561" y="149"/>
                  </a:lnTo>
                  <a:lnTo>
                    <a:pt x="554" y="161"/>
                  </a:lnTo>
                  <a:lnTo>
                    <a:pt x="539" y="162"/>
                  </a:lnTo>
                  <a:lnTo>
                    <a:pt x="517" y="138"/>
                  </a:lnTo>
                  <a:lnTo>
                    <a:pt x="496" y="130"/>
                  </a:lnTo>
                  <a:lnTo>
                    <a:pt x="473" y="85"/>
                  </a:lnTo>
                  <a:lnTo>
                    <a:pt x="458" y="96"/>
                  </a:lnTo>
                  <a:lnTo>
                    <a:pt x="462" y="135"/>
                  </a:lnTo>
                  <a:lnTo>
                    <a:pt x="451" y="142"/>
                  </a:lnTo>
                  <a:lnTo>
                    <a:pt x="422" y="110"/>
                  </a:lnTo>
                  <a:lnTo>
                    <a:pt x="412" y="96"/>
                  </a:lnTo>
                  <a:lnTo>
                    <a:pt x="390" y="96"/>
                  </a:lnTo>
                  <a:lnTo>
                    <a:pt x="379" y="63"/>
                  </a:lnTo>
                  <a:lnTo>
                    <a:pt x="348" y="48"/>
                  </a:lnTo>
                  <a:lnTo>
                    <a:pt x="307" y="63"/>
                  </a:lnTo>
                  <a:lnTo>
                    <a:pt x="290" y="61"/>
                  </a:lnTo>
                  <a:lnTo>
                    <a:pt x="269" y="36"/>
                  </a:lnTo>
                  <a:lnTo>
                    <a:pt x="237" y="55"/>
                  </a:lnTo>
                  <a:lnTo>
                    <a:pt x="216" y="55"/>
                  </a:lnTo>
                  <a:lnTo>
                    <a:pt x="194" y="65"/>
                  </a:lnTo>
                  <a:lnTo>
                    <a:pt x="161" y="41"/>
                  </a:lnTo>
                  <a:lnTo>
                    <a:pt x="139" y="0"/>
                  </a:lnTo>
                  <a:lnTo>
                    <a:pt x="87" y="10"/>
                  </a:lnTo>
                  <a:lnTo>
                    <a:pt x="67" y="32"/>
                  </a:lnTo>
                  <a:lnTo>
                    <a:pt x="65" y="61"/>
                  </a:lnTo>
                  <a:lnTo>
                    <a:pt x="8" y="43"/>
                  </a:lnTo>
                  <a:lnTo>
                    <a:pt x="0" y="63"/>
                  </a:lnTo>
                  <a:lnTo>
                    <a:pt x="3" y="77"/>
                  </a:lnTo>
                  <a:lnTo>
                    <a:pt x="34" y="99"/>
                  </a:lnTo>
                  <a:lnTo>
                    <a:pt x="34" y="130"/>
                  </a:lnTo>
                  <a:lnTo>
                    <a:pt x="38" y="161"/>
                  </a:lnTo>
                  <a:lnTo>
                    <a:pt x="56" y="187"/>
                  </a:lnTo>
                  <a:lnTo>
                    <a:pt x="58" y="211"/>
                  </a:lnTo>
                  <a:lnTo>
                    <a:pt x="72" y="219"/>
                  </a:lnTo>
                  <a:lnTo>
                    <a:pt x="115" y="178"/>
                  </a:lnTo>
                  <a:lnTo>
                    <a:pt x="161" y="236"/>
                  </a:lnTo>
                  <a:lnTo>
                    <a:pt x="161" y="268"/>
                  </a:lnTo>
                  <a:lnTo>
                    <a:pt x="185" y="282"/>
                  </a:lnTo>
                  <a:lnTo>
                    <a:pt x="187" y="270"/>
                  </a:lnTo>
                  <a:lnTo>
                    <a:pt x="225" y="282"/>
                  </a:lnTo>
                  <a:lnTo>
                    <a:pt x="252" y="313"/>
                  </a:lnTo>
                  <a:lnTo>
                    <a:pt x="264" y="299"/>
                  </a:lnTo>
                  <a:lnTo>
                    <a:pt x="269" y="291"/>
                  </a:lnTo>
                  <a:lnTo>
                    <a:pt x="331" y="376"/>
                  </a:lnTo>
                  <a:lnTo>
                    <a:pt x="335" y="409"/>
                  </a:lnTo>
                  <a:lnTo>
                    <a:pt x="370" y="449"/>
                  </a:lnTo>
                  <a:lnTo>
                    <a:pt x="374" y="487"/>
                  </a:lnTo>
                  <a:lnTo>
                    <a:pt x="405" y="467"/>
                  </a:lnTo>
                  <a:lnTo>
                    <a:pt x="434" y="385"/>
                  </a:lnTo>
                  <a:lnTo>
                    <a:pt x="446" y="381"/>
                  </a:lnTo>
                  <a:lnTo>
                    <a:pt x="477" y="398"/>
                  </a:lnTo>
                  <a:lnTo>
                    <a:pt x="528" y="392"/>
                  </a:lnTo>
                  <a:lnTo>
                    <a:pt x="546" y="376"/>
                  </a:lnTo>
                  <a:lnTo>
                    <a:pt x="522" y="339"/>
                  </a:lnTo>
                  <a:lnTo>
                    <a:pt x="528" y="330"/>
                  </a:lnTo>
                  <a:lnTo>
                    <a:pt x="577" y="315"/>
                  </a:lnTo>
                  <a:lnTo>
                    <a:pt x="594" y="277"/>
                  </a:lnTo>
                  <a:lnTo>
                    <a:pt x="620" y="265"/>
                  </a:lnTo>
                  <a:lnTo>
                    <a:pt x="620" y="229"/>
                  </a:lnTo>
                  <a:lnTo>
                    <a:pt x="627" y="204"/>
                  </a:lnTo>
                  <a:lnTo>
                    <a:pt x="642" y="200"/>
                  </a:lnTo>
                  <a:lnTo>
                    <a:pt x="654" y="214"/>
                  </a:lnTo>
                  <a:lnTo>
                    <a:pt x="666" y="224"/>
                  </a:lnTo>
                  <a:lnTo>
                    <a:pt x="699" y="180"/>
                  </a:lnTo>
                  <a:lnTo>
                    <a:pt x="708" y="147"/>
                  </a:lnTo>
                  <a:lnTo>
                    <a:pt x="704" y="135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62" name="Freeform 1097"/>
            <p:cNvSpPr/>
            <p:nvPr/>
          </p:nvSpPr>
          <p:spPr bwMode="auto">
            <a:xfrm rot="356891">
              <a:off x="10943483" y="1021630"/>
              <a:ext cx="852318" cy="790088"/>
            </a:xfrm>
            <a:custGeom>
              <a:avLst/>
              <a:gdLst>
                <a:gd name="T0" fmla="*/ 207 w 970"/>
                <a:gd name="T1" fmla="*/ 523 h 888"/>
                <a:gd name="T2" fmla="*/ 245 w 970"/>
                <a:gd name="T3" fmla="*/ 571 h 888"/>
                <a:gd name="T4" fmla="*/ 274 w 970"/>
                <a:gd name="T5" fmla="*/ 563 h 888"/>
                <a:gd name="T6" fmla="*/ 311 w 970"/>
                <a:gd name="T7" fmla="*/ 568 h 888"/>
                <a:gd name="T8" fmla="*/ 352 w 970"/>
                <a:gd name="T9" fmla="*/ 558 h 888"/>
                <a:gd name="T10" fmla="*/ 381 w 970"/>
                <a:gd name="T11" fmla="*/ 593 h 888"/>
                <a:gd name="T12" fmla="*/ 403 w 970"/>
                <a:gd name="T13" fmla="*/ 603 h 888"/>
                <a:gd name="T14" fmla="*/ 432 w 970"/>
                <a:gd name="T15" fmla="*/ 622 h 888"/>
                <a:gd name="T16" fmla="*/ 439 w 970"/>
                <a:gd name="T17" fmla="*/ 585 h 888"/>
                <a:gd name="T18" fmla="*/ 470 w 970"/>
                <a:gd name="T19" fmla="*/ 624 h 888"/>
                <a:gd name="T20" fmla="*/ 495 w 970"/>
                <a:gd name="T21" fmla="*/ 640 h 888"/>
                <a:gd name="T22" fmla="*/ 523 w 970"/>
                <a:gd name="T23" fmla="*/ 603 h 888"/>
                <a:gd name="T24" fmla="*/ 542 w 970"/>
                <a:gd name="T25" fmla="*/ 600 h 888"/>
                <a:gd name="T26" fmla="*/ 572 w 970"/>
                <a:gd name="T27" fmla="*/ 622 h 888"/>
                <a:gd name="T28" fmla="*/ 599 w 970"/>
                <a:gd name="T29" fmla="*/ 622 h 888"/>
                <a:gd name="T30" fmla="*/ 588 w 970"/>
                <a:gd name="T31" fmla="*/ 571 h 888"/>
                <a:gd name="T32" fmla="*/ 576 w 970"/>
                <a:gd name="T33" fmla="*/ 512 h 888"/>
                <a:gd name="T34" fmla="*/ 642 w 970"/>
                <a:gd name="T35" fmla="*/ 484 h 888"/>
                <a:gd name="T36" fmla="*/ 648 w 970"/>
                <a:gd name="T37" fmla="*/ 454 h 888"/>
                <a:gd name="T38" fmla="*/ 655 w 970"/>
                <a:gd name="T39" fmla="*/ 423 h 888"/>
                <a:gd name="T40" fmla="*/ 661 w 970"/>
                <a:gd name="T41" fmla="*/ 302 h 888"/>
                <a:gd name="T42" fmla="*/ 656 w 970"/>
                <a:gd name="T43" fmla="*/ 252 h 888"/>
                <a:gd name="T44" fmla="*/ 653 w 970"/>
                <a:gd name="T45" fmla="*/ 228 h 888"/>
                <a:gd name="T46" fmla="*/ 610 w 970"/>
                <a:gd name="T47" fmla="*/ 264 h 888"/>
                <a:gd name="T48" fmla="*/ 565 w 970"/>
                <a:gd name="T49" fmla="*/ 308 h 888"/>
                <a:gd name="T50" fmla="*/ 481 w 970"/>
                <a:gd name="T51" fmla="*/ 308 h 888"/>
                <a:gd name="T52" fmla="*/ 473 w 970"/>
                <a:gd name="T53" fmla="*/ 275 h 888"/>
                <a:gd name="T54" fmla="*/ 443 w 970"/>
                <a:gd name="T55" fmla="*/ 252 h 888"/>
                <a:gd name="T56" fmla="*/ 390 w 970"/>
                <a:gd name="T57" fmla="*/ 236 h 888"/>
                <a:gd name="T58" fmla="*/ 347 w 970"/>
                <a:gd name="T59" fmla="*/ 232 h 888"/>
                <a:gd name="T60" fmla="*/ 309 w 970"/>
                <a:gd name="T61" fmla="*/ 205 h 888"/>
                <a:gd name="T62" fmla="*/ 292 w 970"/>
                <a:gd name="T63" fmla="*/ 172 h 888"/>
                <a:gd name="T64" fmla="*/ 261 w 970"/>
                <a:gd name="T65" fmla="*/ 136 h 888"/>
                <a:gd name="T66" fmla="*/ 231 w 970"/>
                <a:gd name="T67" fmla="*/ 80 h 888"/>
                <a:gd name="T68" fmla="*/ 194 w 970"/>
                <a:gd name="T69" fmla="*/ 24 h 888"/>
                <a:gd name="T70" fmla="*/ 137 w 970"/>
                <a:gd name="T71" fmla="*/ 13 h 888"/>
                <a:gd name="T72" fmla="*/ 73 w 970"/>
                <a:gd name="T73" fmla="*/ 0 h 888"/>
                <a:gd name="T74" fmla="*/ 4 w 970"/>
                <a:gd name="T75" fmla="*/ 31 h 888"/>
                <a:gd name="T76" fmla="*/ 0 w 970"/>
                <a:gd name="T77" fmla="*/ 91 h 888"/>
                <a:gd name="T78" fmla="*/ 30 w 970"/>
                <a:gd name="T79" fmla="*/ 112 h 888"/>
                <a:gd name="T80" fmla="*/ 68 w 970"/>
                <a:gd name="T81" fmla="*/ 103 h 888"/>
                <a:gd name="T82" fmla="*/ 75 w 970"/>
                <a:gd name="T83" fmla="*/ 145 h 888"/>
                <a:gd name="T84" fmla="*/ 121 w 970"/>
                <a:gd name="T85" fmla="*/ 168 h 888"/>
                <a:gd name="T86" fmla="*/ 149 w 970"/>
                <a:gd name="T87" fmla="*/ 154 h 888"/>
                <a:gd name="T88" fmla="*/ 231 w 970"/>
                <a:gd name="T89" fmla="*/ 160 h 888"/>
                <a:gd name="T90" fmla="*/ 218 w 970"/>
                <a:gd name="T91" fmla="*/ 271 h 888"/>
                <a:gd name="T92" fmla="*/ 205 w 970"/>
                <a:gd name="T93" fmla="*/ 306 h 888"/>
                <a:gd name="T94" fmla="*/ 201 w 970"/>
                <a:gd name="T95" fmla="*/ 378 h 888"/>
                <a:gd name="T96" fmla="*/ 183 w 970"/>
                <a:gd name="T97" fmla="*/ 363 h 888"/>
                <a:gd name="T98" fmla="*/ 142 w 970"/>
                <a:gd name="T99" fmla="*/ 428 h 888"/>
                <a:gd name="T100" fmla="*/ 125 w 970"/>
                <a:gd name="T101" fmla="*/ 460 h 888"/>
                <a:gd name="T102" fmla="*/ 184 w 970"/>
                <a:gd name="T103" fmla="*/ 482 h 888"/>
                <a:gd name="T104" fmla="*/ 183 w 970"/>
                <a:gd name="T105" fmla="*/ 495 h 888"/>
                <a:gd name="T106" fmla="*/ 161 w 970"/>
                <a:gd name="T107" fmla="*/ 522 h 888"/>
                <a:gd name="T108" fmla="*/ 170 w 970"/>
                <a:gd name="T109" fmla="*/ 530 h 88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970"/>
                <a:gd name="T166" fmla="*/ 0 h 888"/>
                <a:gd name="T167" fmla="*/ 970 w 970"/>
                <a:gd name="T168" fmla="*/ 888 h 88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970" h="887">
                  <a:moveTo>
                    <a:pt x="244" y="734"/>
                  </a:moveTo>
                  <a:lnTo>
                    <a:pt x="297" y="724"/>
                  </a:lnTo>
                  <a:lnTo>
                    <a:pt x="318" y="766"/>
                  </a:lnTo>
                  <a:lnTo>
                    <a:pt x="351" y="790"/>
                  </a:lnTo>
                  <a:lnTo>
                    <a:pt x="373" y="779"/>
                  </a:lnTo>
                  <a:lnTo>
                    <a:pt x="394" y="779"/>
                  </a:lnTo>
                  <a:lnTo>
                    <a:pt x="426" y="761"/>
                  </a:lnTo>
                  <a:lnTo>
                    <a:pt x="447" y="785"/>
                  </a:lnTo>
                  <a:lnTo>
                    <a:pt x="463" y="787"/>
                  </a:lnTo>
                  <a:lnTo>
                    <a:pt x="505" y="772"/>
                  </a:lnTo>
                  <a:lnTo>
                    <a:pt x="535" y="787"/>
                  </a:lnTo>
                  <a:lnTo>
                    <a:pt x="547" y="821"/>
                  </a:lnTo>
                  <a:lnTo>
                    <a:pt x="569" y="821"/>
                  </a:lnTo>
                  <a:lnTo>
                    <a:pt x="579" y="835"/>
                  </a:lnTo>
                  <a:lnTo>
                    <a:pt x="607" y="867"/>
                  </a:lnTo>
                  <a:lnTo>
                    <a:pt x="619" y="860"/>
                  </a:lnTo>
                  <a:lnTo>
                    <a:pt x="614" y="821"/>
                  </a:lnTo>
                  <a:lnTo>
                    <a:pt x="629" y="809"/>
                  </a:lnTo>
                  <a:lnTo>
                    <a:pt x="652" y="854"/>
                  </a:lnTo>
                  <a:lnTo>
                    <a:pt x="674" y="862"/>
                  </a:lnTo>
                  <a:lnTo>
                    <a:pt x="695" y="887"/>
                  </a:lnTo>
                  <a:lnTo>
                    <a:pt x="710" y="885"/>
                  </a:lnTo>
                  <a:lnTo>
                    <a:pt x="717" y="874"/>
                  </a:lnTo>
                  <a:lnTo>
                    <a:pt x="750" y="835"/>
                  </a:lnTo>
                  <a:lnTo>
                    <a:pt x="765" y="845"/>
                  </a:lnTo>
                  <a:lnTo>
                    <a:pt x="777" y="830"/>
                  </a:lnTo>
                  <a:lnTo>
                    <a:pt x="787" y="850"/>
                  </a:lnTo>
                  <a:lnTo>
                    <a:pt x="820" y="860"/>
                  </a:lnTo>
                  <a:lnTo>
                    <a:pt x="842" y="860"/>
                  </a:lnTo>
                  <a:lnTo>
                    <a:pt x="860" y="860"/>
                  </a:lnTo>
                  <a:lnTo>
                    <a:pt x="849" y="845"/>
                  </a:lnTo>
                  <a:lnTo>
                    <a:pt x="844" y="790"/>
                  </a:lnTo>
                  <a:lnTo>
                    <a:pt x="805" y="730"/>
                  </a:lnTo>
                  <a:lnTo>
                    <a:pt x="827" y="708"/>
                  </a:lnTo>
                  <a:lnTo>
                    <a:pt x="849" y="669"/>
                  </a:lnTo>
                  <a:lnTo>
                    <a:pt x="921" y="669"/>
                  </a:lnTo>
                  <a:lnTo>
                    <a:pt x="937" y="657"/>
                  </a:lnTo>
                  <a:lnTo>
                    <a:pt x="930" y="628"/>
                  </a:lnTo>
                  <a:lnTo>
                    <a:pt x="947" y="600"/>
                  </a:lnTo>
                  <a:lnTo>
                    <a:pt x="941" y="585"/>
                  </a:lnTo>
                  <a:lnTo>
                    <a:pt x="947" y="558"/>
                  </a:lnTo>
                  <a:lnTo>
                    <a:pt x="947" y="419"/>
                  </a:lnTo>
                  <a:lnTo>
                    <a:pt x="969" y="375"/>
                  </a:lnTo>
                  <a:lnTo>
                    <a:pt x="942" y="349"/>
                  </a:lnTo>
                  <a:lnTo>
                    <a:pt x="947" y="331"/>
                  </a:lnTo>
                  <a:lnTo>
                    <a:pt x="937" y="315"/>
                  </a:lnTo>
                  <a:lnTo>
                    <a:pt x="908" y="327"/>
                  </a:lnTo>
                  <a:lnTo>
                    <a:pt x="875" y="365"/>
                  </a:lnTo>
                  <a:lnTo>
                    <a:pt x="842" y="380"/>
                  </a:lnTo>
                  <a:lnTo>
                    <a:pt x="810" y="426"/>
                  </a:lnTo>
                  <a:lnTo>
                    <a:pt x="729" y="452"/>
                  </a:lnTo>
                  <a:lnTo>
                    <a:pt x="691" y="426"/>
                  </a:lnTo>
                  <a:lnTo>
                    <a:pt x="695" y="408"/>
                  </a:lnTo>
                  <a:lnTo>
                    <a:pt x="678" y="380"/>
                  </a:lnTo>
                  <a:lnTo>
                    <a:pt x="667" y="349"/>
                  </a:lnTo>
                  <a:lnTo>
                    <a:pt x="636" y="349"/>
                  </a:lnTo>
                  <a:lnTo>
                    <a:pt x="581" y="320"/>
                  </a:lnTo>
                  <a:lnTo>
                    <a:pt x="559" y="327"/>
                  </a:lnTo>
                  <a:lnTo>
                    <a:pt x="535" y="315"/>
                  </a:lnTo>
                  <a:lnTo>
                    <a:pt x="497" y="320"/>
                  </a:lnTo>
                  <a:lnTo>
                    <a:pt x="463" y="309"/>
                  </a:lnTo>
                  <a:lnTo>
                    <a:pt x="444" y="283"/>
                  </a:lnTo>
                  <a:lnTo>
                    <a:pt x="426" y="261"/>
                  </a:lnTo>
                  <a:lnTo>
                    <a:pt x="418" y="238"/>
                  </a:lnTo>
                  <a:lnTo>
                    <a:pt x="394" y="209"/>
                  </a:lnTo>
                  <a:lnTo>
                    <a:pt x="375" y="187"/>
                  </a:lnTo>
                  <a:lnTo>
                    <a:pt x="341" y="137"/>
                  </a:lnTo>
                  <a:lnTo>
                    <a:pt x="330" y="110"/>
                  </a:lnTo>
                  <a:lnTo>
                    <a:pt x="291" y="59"/>
                  </a:lnTo>
                  <a:lnTo>
                    <a:pt x="279" y="33"/>
                  </a:lnTo>
                  <a:lnTo>
                    <a:pt x="229" y="6"/>
                  </a:lnTo>
                  <a:lnTo>
                    <a:pt x="196" y="18"/>
                  </a:lnTo>
                  <a:lnTo>
                    <a:pt x="167" y="11"/>
                  </a:lnTo>
                  <a:lnTo>
                    <a:pt x="105" y="0"/>
                  </a:lnTo>
                  <a:lnTo>
                    <a:pt x="19" y="28"/>
                  </a:lnTo>
                  <a:lnTo>
                    <a:pt x="4" y="44"/>
                  </a:lnTo>
                  <a:lnTo>
                    <a:pt x="21" y="66"/>
                  </a:lnTo>
                  <a:lnTo>
                    <a:pt x="0" y="126"/>
                  </a:lnTo>
                  <a:lnTo>
                    <a:pt x="5" y="132"/>
                  </a:lnTo>
                  <a:lnTo>
                    <a:pt x="43" y="155"/>
                  </a:lnTo>
                  <a:lnTo>
                    <a:pt x="62" y="122"/>
                  </a:lnTo>
                  <a:lnTo>
                    <a:pt x="98" y="143"/>
                  </a:lnTo>
                  <a:lnTo>
                    <a:pt x="95" y="158"/>
                  </a:lnTo>
                  <a:lnTo>
                    <a:pt x="108" y="199"/>
                  </a:lnTo>
                  <a:lnTo>
                    <a:pt x="131" y="225"/>
                  </a:lnTo>
                  <a:lnTo>
                    <a:pt x="174" y="232"/>
                  </a:lnTo>
                  <a:lnTo>
                    <a:pt x="187" y="216"/>
                  </a:lnTo>
                  <a:lnTo>
                    <a:pt x="213" y="214"/>
                  </a:lnTo>
                  <a:lnTo>
                    <a:pt x="265" y="170"/>
                  </a:lnTo>
                  <a:lnTo>
                    <a:pt x="330" y="221"/>
                  </a:lnTo>
                  <a:lnTo>
                    <a:pt x="308" y="309"/>
                  </a:lnTo>
                  <a:lnTo>
                    <a:pt x="313" y="375"/>
                  </a:lnTo>
                  <a:lnTo>
                    <a:pt x="313" y="415"/>
                  </a:lnTo>
                  <a:lnTo>
                    <a:pt x="294" y="423"/>
                  </a:lnTo>
                  <a:lnTo>
                    <a:pt x="294" y="525"/>
                  </a:lnTo>
                  <a:lnTo>
                    <a:pt x="289" y="522"/>
                  </a:lnTo>
                  <a:lnTo>
                    <a:pt x="270" y="501"/>
                  </a:lnTo>
                  <a:lnTo>
                    <a:pt x="262" y="501"/>
                  </a:lnTo>
                  <a:lnTo>
                    <a:pt x="258" y="508"/>
                  </a:lnTo>
                  <a:lnTo>
                    <a:pt x="203" y="592"/>
                  </a:lnTo>
                  <a:lnTo>
                    <a:pt x="177" y="625"/>
                  </a:lnTo>
                  <a:lnTo>
                    <a:pt x="179" y="635"/>
                  </a:lnTo>
                  <a:lnTo>
                    <a:pt x="234" y="676"/>
                  </a:lnTo>
                  <a:lnTo>
                    <a:pt x="265" y="666"/>
                  </a:lnTo>
                  <a:lnTo>
                    <a:pt x="268" y="676"/>
                  </a:lnTo>
                  <a:lnTo>
                    <a:pt x="262" y="684"/>
                  </a:lnTo>
                  <a:lnTo>
                    <a:pt x="234" y="698"/>
                  </a:lnTo>
                  <a:lnTo>
                    <a:pt x="231" y="722"/>
                  </a:lnTo>
                  <a:lnTo>
                    <a:pt x="244" y="734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63" name="Freeform 1098"/>
            <p:cNvSpPr/>
            <p:nvPr/>
          </p:nvSpPr>
          <p:spPr bwMode="auto">
            <a:xfrm rot="356891">
              <a:off x="10765995" y="2214521"/>
              <a:ext cx="37661" cy="47583"/>
            </a:xfrm>
            <a:custGeom>
              <a:avLst/>
              <a:gdLst>
                <a:gd name="T0" fmla="*/ 30 w 42"/>
                <a:gd name="T1" fmla="*/ 0 h 54"/>
                <a:gd name="T2" fmla="*/ 24 w 42"/>
                <a:gd name="T3" fmla="*/ 18 h 54"/>
                <a:gd name="T4" fmla="*/ 28 w 42"/>
                <a:gd name="T5" fmla="*/ 28 h 54"/>
                <a:gd name="T6" fmla="*/ 6 w 42"/>
                <a:gd name="T7" fmla="*/ 37 h 54"/>
                <a:gd name="T8" fmla="*/ 5 w 42"/>
                <a:gd name="T9" fmla="*/ 22 h 54"/>
                <a:gd name="T10" fmla="*/ 0 w 42"/>
                <a:gd name="T11" fmla="*/ 10 h 54"/>
                <a:gd name="T12" fmla="*/ 30 w 42"/>
                <a:gd name="T13" fmla="*/ 0 h 54"/>
                <a:gd name="T14" fmla="*/ 30 w 42"/>
                <a:gd name="T15" fmla="*/ 0 h 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54"/>
                <a:gd name="T26" fmla="*/ 42 w 42"/>
                <a:gd name="T27" fmla="*/ 54 h 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54">
                  <a:moveTo>
                    <a:pt x="41" y="0"/>
                  </a:moveTo>
                  <a:lnTo>
                    <a:pt x="33" y="26"/>
                  </a:lnTo>
                  <a:lnTo>
                    <a:pt x="38" y="39"/>
                  </a:lnTo>
                  <a:lnTo>
                    <a:pt x="9" y="53"/>
                  </a:lnTo>
                  <a:lnTo>
                    <a:pt x="7" y="31"/>
                  </a:lnTo>
                  <a:lnTo>
                    <a:pt x="0" y="14"/>
                  </a:lnTo>
                  <a:lnTo>
                    <a:pt x="41" y="0"/>
                  </a:lnTo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64" name="未知"/>
            <p:cNvSpPr/>
            <p:nvPr/>
          </p:nvSpPr>
          <p:spPr bwMode="auto">
            <a:xfrm rot="459960">
              <a:off x="9944928" y="2883340"/>
              <a:ext cx="367833" cy="359289"/>
            </a:xfrm>
            <a:custGeom>
              <a:avLst/>
              <a:gdLst>
                <a:gd name="T0" fmla="*/ 19050 w 360"/>
                <a:gd name="T1" fmla="*/ 393700 h 324"/>
                <a:gd name="T2" fmla="*/ 100013 w 360"/>
                <a:gd name="T3" fmla="*/ 455613 h 324"/>
                <a:gd name="T4" fmla="*/ 50800 w 360"/>
                <a:gd name="T5" fmla="*/ 417513 h 324"/>
                <a:gd name="T6" fmla="*/ 19050 w 360"/>
                <a:gd name="T7" fmla="*/ 384175 h 324"/>
                <a:gd name="T8" fmla="*/ 9525 w 360"/>
                <a:gd name="T9" fmla="*/ 336550 h 324"/>
                <a:gd name="T10" fmla="*/ 0 w 360"/>
                <a:gd name="T11" fmla="*/ 298450 h 324"/>
                <a:gd name="T12" fmla="*/ 42863 w 360"/>
                <a:gd name="T13" fmla="*/ 288925 h 324"/>
                <a:gd name="T14" fmla="*/ 95250 w 360"/>
                <a:gd name="T15" fmla="*/ 288925 h 324"/>
                <a:gd name="T16" fmla="*/ 104775 w 360"/>
                <a:gd name="T17" fmla="*/ 274638 h 324"/>
                <a:gd name="T18" fmla="*/ 142875 w 360"/>
                <a:gd name="T19" fmla="*/ 269875 h 324"/>
                <a:gd name="T20" fmla="*/ 185738 w 360"/>
                <a:gd name="T21" fmla="*/ 222250 h 324"/>
                <a:gd name="T22" fmla="*/ 204788 w 360"/>
                <a:gd name="T23" fmla="*/ 207963 h 324"/>
                <a:gd name="T24" fmla="*/ 242888 w 360"/>
                <a:gd name="T25" fmla="*/ 198438 h 324"/>
                <a:gd name="T26" fmla="*/ 271463 w 360"/>
                <a:gd name="T27" fmla="*/ 165100 h 324"/>
                <a:gd name="T28" fmla="*/ 319088 w 360"/>
                <a:gd name="T29" fmla="*/ 155575 h 324"/>
                <a:gd name="T30" fmla="*/ 319088 w 360"/>
                <a:gd name="T31" fmla="*/ 112713 h 324"/>
                <a:gd name="T32" fmla="*/ 342900 w 360"/>
                <a:gd name="T33" fmla="*/ 65088 h 324"/>
                <a:gd name="T34" fmla="*/ 352425 w 360"/>
                <a:gd name="T35" fmla="*/ 26988 h 324"/>
                <a:gd name="T36" fmla="*/ 358775 w 360"/>
                <a:gd name="T37" fmla="*/ 0 h 324"/>
                <a:gd name="T38" fmla="*/ 442913 w 360"/>
                <a:gd name="T39" fmla="*/ 30163 h 324"/>
                <a:gd name="T40" fmla="*/ 460375 w 360"/>
                <a:gd name="T41" fmla="*/ 53975 h 324"/>
                <a:gd name="T42" fmla="*/ 506413 w 360"/>
                <a:gd name="T43" fmla="*/ 42863 h 324"/>
                <a:gd name="T44" fmla="*/ 531813 w 360"/>
                <a:gd name="T45" fmla="*/ 49213 h 324"/>
                <a:gd name="T46" fmla="*/ 563563 w 360"/>
                <a:gd name="T47" fmla="*/ 79375 h 324"/>
                <a:gd name="T48" fmla="*/ 571500 w 360"/>
                <a:gd name="T49" fmla="*/ 144463 h 324"/>
                <a:gd name="T50" fmla="*/ 563563 w 360"/>
                <a:gd name="T51" fmla="*/ 169863 h 324"/>
                <a:gd name="T52" fmla="*/ 544513 w 360"/>
                <a:gd name="T53" fmla="*/ 163513 h 324"/>
                <a:gd name="T54" fmla="*/ 492125 w 360"/>
                <a:gd name="T55" fmla="*/ 204788 h 324"/>
                <a:gd name="T56" fmla="*/ 403225 w 360"/>
                <a:gd name="T57" fmla="*/ 219075 h 324"/>
                <a:gd name="T58" fmla="*/ 379413 w 360"/>
                <a:gd name="T59" fmla="*/ 242888 h 324"/>
                <a:gd name="T60" fmla="*/ 395288 w 360"/>
                <a:gd name="T61" fmla="*/ 265113 h 324"/>
                <a:gd name="T62" fmla="*/ 403225 w 360"/>
                <a:gd name="T63" fmla="*/ 314325 h 324"/>
                <a:gd name="T64" fmla="*/ 423863 w 360"/>
                <a:gd name="T65" fmla="*/ 322263 h 324"/>
                <a:gd name="T66" fmla="*/ 487363 w 360"/>
                <a:gd name="T67" fmla="*/ 393700 h 324"/>
                <a:gd name="T68" fmla="*/ 492125 w 360"/>
                <a:gd name="T69" fmla="*/ 490538 h 324"/>
                <a:gd name="T70" fmla="*/ 447675 w 360"/>
                <a:gd name="T71" fmla="*/ 514350 h 324"/>
                <a:gd name="T72" fmla="*/ 417513 w 360"/>
                <a:gd name="T73" fmla="*/ 484188 h 324"/>
                <a:gd name="T74" fmla="*/ 379413 w 360"/>
                <a:gd name="T75" fmla="*/ 434975 h 324"/>
                <a:gd name="T76" fmla="*/ 379413 w 360"/>
                <a:gd name="T77" fmla="*/ 411163 h 324"/>
                <a:gd name="T78" fmla="*/ 352425 w 360"/>
                <a:gd name="T79" fmla="*/ 404813 h 324"/>
                <a:gd name="T80" fmla="*/ 327025 w 360"/>
                <a:gd name="T81" fmla="*/ 417513 h 324"/>
                <a:gd name="T82" fmla="*/ 276225 w 360"/>
                <a:gd name="T83" fmla="*/ 393700 h 324"/>
                <a:gd name="T84" fmla="*/ 257175 w 360"/>
                <a:gd name="T85" fmla="*/ 442913 h 324"/>
                <a:gd name="T86" fmla="*/ 220663 w 360"/>
                <a:gd name="T87" fmla="*/ 447675 h 324"/>
                <a:gd name="T88" fmla="*/ 187325 w 360"/>
                <a:gd name="T89" fmla="*/ 490538 h 324"/>
                <a:gd name="T90" fmla="*/ 173038 w 360"/>
                <a:gd name="T91" fmla="*/ 477838 h 324"/>
                <a:gd name="T92" fmla="*/ 141288 w 360"/>
                <a:gd name="T93" fmla="*/ 490538 h 324"/>
                <a:gd name="T94" fmla="*/ 104775 w 360"/>
                <a:gd name="T95" fmla="*/ 465138 h 324"/>
                <a:gd name="T96" fmla="*/ 19050 w 360"/>
                <a:gd name="T97" fmla="*/ 393700 h 32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connsiteX0" fmla="*/ 1833 w 10000"/>
                <a:gd name="connsiteY0" fmla="*/ 9043 h 10000"/>
                <a:gd name="connsiteX1" fmla="*/ 1750 w 10000"/>
                <a:gd name="connsiteY1" fmla="*/ 8858 h 10000"/>
                <a:gd name="connsiteX2" fmla="*/ 889 w 10000"/>
                <a:gd name="connsiteY2" fmla="*/ 8117 h 10000"/>
                <a:gd name="connsiteX3" fmla="*/ 333 w 10000"/>
                <a:gd name="connsiteY3" fmla="*/ 7469 h 10000"/>
                <a:gd name="connsiteX4" fmla="*/ 167 w 10000"/>
                <a:gd name="connsiteY4" fmla="*/ 6543 h 10000"/>
                <a:gd name="connsiteX5" fmla="*/ 0 w 10000"/>
                <a:gd name="connsiteY5" fmla="*/ 5802 h 10000"/>
                <a:gd name="connsiteX6" fmla="*/ 750 w 10000"/>
                <a:gd name="connsiteY6" fmla="*/ 5617 h 10000"/>
                <a:gd name="connsiteX7" fmla="*/ 1667 w 10000"/>
                <a:gd name="connsiteY7" fmla="*/ 5617 h 10000"/>
                <a:gd name="connsiteX8" fmla="*/ 1833 w 10000"/>
                <a:gd name="connsiteY8" fmla="*/ 5340 h 10000"/>
                <a:gd name="connsiteX9" fmla="*/ 2500 w 10000"/>
                <a:gd name="connsiteY9" fmla="*/ 5247 h 10000"/>
                <a:gd name="connsiteX10" fmla="*/ 3250 w 10000"/>
                <a:gd name="connsiteY10" fmla="*/ 4321 h 10000"/>
                <a:gd name="connsiteX11" fmla="*/ 3583 w 10000"/>
                <a:gd name="connsiteY11" fmla="*/ 4043 h 10000"/>
                <a:gd name="connsiteX12" fmla="*/ 4250 w 10000"/>
                <a:gd name="connsiteY12" fmla="*/ 3858 h 10000"/>
                <a:gd name="connsiteX13" fmla="*/ 4750 w 10000"/>
                <a:gd name="connsiteY13" fmla="*/ 3210 h 10000"/>
                <a:gd name="connsiteX14" fmla="*/ 5583 w 10000"/>
                <a:gd name="connsiteY14" fmla="*/ 3025 h 10000"/>
                <a:gd name="connsiteX15" fmla="*/ 5583 w 10000"/>
                <a:gd name="connsiteY15" fmla="*/ 2191 h 10000"/>
                <a:gd name="connsiteX16" fmla="*/ 6000 w 10000"/>
                <a:gd name="connsiteY16" fmla="*/ 1265 h 10000"/>
                <a:gd name="connsiteX17" fmla="*/ 6167 w 10000"/>
                <a:gd name="connsiteY17" fmla="*/ 525 h 10000"/>
                <a:gd name="connsiteX18" fmla="*/ 6278 w 10000"/>
                <a:gd name="connsiteY18" fmla="*/ 0 h 10000"/>
                <a:gd name="connsiteX19" fmla="*/ 7750 w 10000"/>
                <a:gd name="connsiteY19" fmla="*/ 586 h 10000"/>
                <a:gd name="connsiteX20" fmla="*/ 8056 w 10000"/>
                <a:gd name="connsiteY20" fmla="*/ 1049 h 10000"/>
                <a:gd name="connsiteX21" fmla="*/ 8861 w 10000"/>
                <a:gd name="connsiteY21" fmla="*/ 833 h 10000"/>
                <a:gd name="connsiteX22" fmla="*/ 9306 w 10000"/>
                <a:gd name="connsiteY22" fmla="*/ 957 h 10000"/>
                <a:gd name="connsiteX23" fmla="*/ 9861 w 10000"/>
                <a:gd name="connsiteY23" fmla="*/ 1543 h 10000"/>
                <a:gd name="connsiteX24" fmla="*/ 10000 w 10000"/>
                <a:gd name="connsiteY24" fmla="*/ 2809 h 10000"/>
                <a:gd name="connsiteX25" fmla="*/ 9861 w 10000"/>
                <a:gd name="connsiteY25" fmla="*/ 3302 h 10000"/>
                <a:gd name="connsiteX26" fmla="*/ 9528 w 10000"/>
                <a:gd name="connsiteY26" fmla="*/ 3179 h 10000"/>
                <a:gd name="connsiteX27" fmla="*/ 8611 w 10000"/>
                <a:gd name="connsiteY27" fmla="*/ 3981 h 10000"/>
                <a:gd name="connsiteX28" fmla="*/ 7056 w 10000"/>
                <a:gd name="connsiteY28" fmla="*/ 4259 h 10000"/>
                <a:gd name="connsiteX29" fmla="*/ 6639 w 10000"/>
                <a:gd name="connsiteY29" fmla="*/ 4722 h 10000"/>
                <a:gd name="connsiteX30" fmla="*/ 6917 w 10000"/>
                <a:gd name="connsiteY30" fmla="*/ 5154 h 10000"/>
                <a:gd name="connsiteX31" fmla="*/ 7056 w 10000"/>
                <a:gd name="connsiteY31" fmla="*/ 6111 h 10000"/>
                <a:gd name="connsiteX32" fmla="*/ 7417 w 10000"/>
                <a:gd name="connsiteY32" fmla="*/ 6265 h 10000"/>
                <a:gd name="connsiteX33" fmla="*/ 8528 w 10000"/>
                <a:gd name="connsiteY33" fmla="*/ 7654 h 10000"/>
                <a:gd name="connsiteX34" fmla="*/ 8611 w 10000"/>
                <a:gd name="connsiteY34" fmla="*/ 9537 h 10000"/>
                <a:gd name="connsiteX35" fmla="*/ 7833 w 10000"/>
                <a:gd name="connsiteY35" fmla="*/ 10000 h 10000"/>
                <a:gd name="connsiteX36" fmla="*/ 7306 w 10000"/>
                <a:gd name="connsiteY36" fmla="*/ 9414 h 10000"/>
                <a:gd name="connsiteX37" fmla="*/ 6639 w 10000"/>
                <a:gd name="connsiteY37" fmla="*/ 8457 h 10000"/>
                <a:gd name="connsiteX38" fmla="*/ 6639 w 10000"/>
                <a:gd name="connsiteY38" fmla="*/ 7994 h 10000"/>
                <a:gd name="connsiteX39" fmla="*/ 6167 w 10000"/>
                <a:gd name="connsiteY39" fmla="*/ 7870 h 10000"/>
                <a:gd name="connsiteX40" fmla="*/ 5722 w 10000"/>
                <a:gd name="connsiteY40" fmla="*/ 8117 h 10000"/>
                <a:gd name="connsiteX41" fmla="*/ 4833 w 10000"/>
                <a:gd name="connsiteY41" fmla="*/ 7654 h 10000"/>
                <a:gd name="connsiteX42" fmla="*/ 4500 w 10000"/>
                <a:gd name="connsiteY42" fmla="*/ 8611 h 10000"/>
                <a:gd name="connsiteX43" fmla="*/ 3861 w 10000"/>
                <a:gd name="connsiteY43" fmla="*/ 8704 h 10000"/>
                <a:gd name="connsiteX44" fmla="*/ 3278 w 10000"/>
                <a:gd name="connsiteY44" fmla="*/ 9537 h 10000"/>
                <a:gd name="connsiteX45" fmla="*/ 3028 w 10000"/>
                <a:gd name="connsiteY45" fmla="*/ 9290 h 10000"/>
                <a:gd name="connsiteX46" fmla="*/ 2472 w 10000"/>
                <a:gd name="connsiteY46" fmla="*/ 9537 h 10000"/>
                <a:gd name="connsiteX47" fmla="*/ 1833 w 10000"/>
                <a:gd name="connsiteY47" fmla="*/ 9043 h 10000"/>
                <a:gd name="connsiteX0-1" fmla="*/ 1833 w 10000"/>
                <a:gd name="connsiteY0-2" fmla="*/ 9043 h 10000"/>
                <a:gd name="connsiteX1-3" fmla="*/ 889 w 10000"/>
                <a:gd name="connsiteY1-4" fmla="*/ 8117 h 10000"/>
                <a:gd name="connsiteX2-5" fmla="*/ 333 w 10000"/>
                <a:gd name="connsiteY2-6" fmla="*/ 7469 h 10000"/>
                <a:gd name="connsiteX3-7" fmla="*/ 167 w 10000"/>
                <a:gd name="connsiteY3-8" fmla="*/ 6543 h 10000"/>
                <a:gd name="connsiteX4-9" fmla="*/ 0 w 10000"/>
                <a:gd name="connsiteY4-10" fmla="*/ 5802 h 10000"/>
                <a:gd name="connsiteX5-11" fmla="*/ 750 w 10000"/>
                <a:gd name="connsiteY5-12" fmla="*/ 5617 h 10000"/>
                <a:gd name="connsiteX6-13" fmla="*/ 1667 w 10000"/>
                <a:gd name="connsiteY6-14" fmla="*/ 5617 h 10000"/>
                <a:gd name="connsiteX7-15" fmla="*/ 1833 w 10000"/>
                <a:gd name="connsiteY7-16" fmla="*/ 5340 h 10000"/>
                <a:gd name="connsiteX8-17" fmla="*/ 2500 w 10000"/>
                <a:gd name="connsiteY8-18" fmla="*/ 5247 h 10000"/>
                <a:gd name="connsiteX9-19" fmla="*/ 3250 w 10000"/>
                <a:gd name="connsiteY9-20" fmla="*/ 4321 h 10000"/>
                <a:gd name="connsiteX10-21" fmla="*/ 3583 w 10000"/>
                <a:gd name="connsiteY10-22" fmla="*/ 4043 h 10000"/>
                <a:gd name="connsiteX11-23" fmla="*/ 4250 w 10000"/>
                <a:gd name="connsiteY11-24" fmla="*/ 3858 h 10000"/>
                <a:gd name="connsiteX12-25" fmla="*/ 4750 w 10000"/>
                <a:gd name="connsiteY12-26" fmla="*/ 3210 h 10000"/>
                <a:gd name="connsiteX13-27" fmla="*/ 5583 w 10000"/>
                <a:gd name="connsiteY13-28" fmla="*/ 3025 h 10000"/>
                <a:gd name="connsiteX14-29" fmla="*/ 5583 w 10000"/>
                <a:gd name="connsiteY14-30" fmla="*/ 2191 h 10000"/>
                <a:gd name="connsiteX15-31" fmla="*/ 6000 w 10000"/>
                <a:gd name="connsiteY15-32" fmla="*/ 1265 h 10000"/>
                <a:gd name="connsiteX16-33" fmla="*/ 6167 w 10000"/>
                <a:gd name="connsiteY16-34" fmla="*/ 525 h 10000"/>
                <a:gd name="connsiteX17-35" fmla="*/ 6278 w 10000"/>
                <a:gd name="connsiteY17-36" fmla="*/ 0 h 10000"/>
                <a:gd name="connsiteX18-37" fmla="*/ 7750 w 10000"/>
                <a:gd name="connsiteY18-38" fmla="*/ 586 h 10000"/>
                <a:gd name="connsiteX19-39" fmla="*/ 8056 w 10000"/>
                <a:gd name="connsiteY19-40" fmla="*/ 1049 h 10000"/>
                <a:gd name="connsiteX20-41" fmla="*/ 8861 w 10000"/>
                <a:gd name="connsiteY20-42" fmla="*/ 833 h 10000"/>
                <a:gd name="connsiteX21-43" fmla="*/ 9306 w 10000"/>
                <a:gd name="connsiteY21-44" fmla="*/ 957 h 10000"/>
                <a:gd name="connsiteX22-45" fmla="*/ 9861 w 10000"/>
                <a:gd name="connsiteY22-46" fmla="*/ 1543 h 10000"/>
                <a:gd name="connsiteX23-47" fmla="*/ 10000 w 10000"/>
                <a:gd name="connsiteY23-48" fmla="*/ 2809 h 10000"/>
                <a:gd name="connsiteX24-49" fmla="*/ 9861 w 10000"/>
                <a:gd name="connsiteY24-50" fmla="*/ 3302 h 10000"/>
                <a:gd name="connsiteX25-51" fmla="*/ 9528 w 10000"/>
                <a:gd name="connsiteY25-52" fmla="*/ 3179 h 10000"/>
                <a:gd name="connsiteX26-53" fmla="*/ 8611 w 10000"/>
                <a:gd name="connsiteY26-54" fmla="*/ 3981 h 10000"/>
                <a:gd name="connsiteX27-55" fmla="*/ 7056 w 10000"/>
                <a:gd name="connsiteY27-56" fmla="*/ 4259 h 10000"/>
                <a:gd name="connsiteX28-57" fmla="*/ 6639 w 10000"/>
                <a:gd name="connsiteY28-58" fmla="*/ 4722 h 10000"/>
                <a:gd name="connsiteX29-59" fmla="*/ 6917 w 10000"/>
                <a:gd name="connsiteY29-60" fmla="*/ 5154 h 10000"/>
                <a:gd name="connsiteX30-61" fmla="*/ 7056 w 10000"/>
                <a:gd name="connsiteY30-62" fmla="*/ 6111 h 10000"/>
                <a:gd name="connsiteX31-63" fmla="*/ 7417 w 10000"/>
                <a:gd name="connsiteY31-64" fmla="*/ 6265 h 10000"/>
                <a:gd name="connsiteX32-65" fmla="*/ 8528 w 10000"/>
                <a:gd name="connsiteY32-66" fmla="*/ 7654 h 10000"/>
                <a:gd name="connsiteX33-67" fmla="*/ 8611 w 10000"/>
                <a:gd name="connsiteY33-68" fmla="*/ 9537 h 10000"/>
                <a:gd name="connsiteX34-69" fmla="*/ 7833 w 10000"/>
                <a:gd name="connsiteY34-70" fmla="*/ 10000 h 10000"/>
                <a:gd name="connsiteX35-71" fmla="*/ 7306 w 10000"/>
                <a:gd name="connsiteY35-72" fmla="*/ 9414 h 10000"/>
                <a:gd name="connsiteX36-73" fmla="*/ 6639 w 10000"/>
                <a:gd name="connsiteY36-74" fmla="*/ 8457 h 10000"/>
                <a:gd name="connsiteX37-75" fmla="*/ 6639 w 10000"/>
                <a:gd name="connsiteY37-76" fmla="*/ 7994 h 10000"/>
                <a:gd name="connsiteX38-77" fmla="*/ 6167 w 10000"/>
                <a:gd name="connsiteY38-78" fmla="*/ 7870 h 10000"/>
                <a:gd name="connsiteX39-79" fmla="*/ 5722 w 10000"/>
                <a:gd name="connsiteY39-80" fmla="*/ 8117 h 10000"/>
                <a:gd name="connsiteX40-81" fmla="*/ 4833 w 10000"/>
                <a:gd name="connsiteY40-82" fmla="*/ 7654 h 10000"/>
                <a:gd name="connsiteX41-83" fmla="*/ 4500 w 10000"/>
                <a:gd name="connsiteY41-84" fmla="*/ 8611 h 10000"/>
                <a:gd name="connsiteX42-85" fmla="*/ 3861 w 10000"/>
                <a:gd name="connsiteY42-86" fmla="*/ 8704 h 10000"/>
                <a:gd name="connsiteX43-87" fmla="*/ 3278 w 10000"/>
                <a:gd name="connsiteY43-88" fmla="*/ 9537 h 10000"/>
                <a:gd name="connsiteX44-89" fmla="*/ 3028 w 10000"/>
                <a:gd name="connsiteY44-90" fmla="*/ 9290 h 10000"/>
                <a:gd name="connsiteX45-91" fmla="*/ 2472 w 10000"/>
                <a:gd name="connsiteY45-92" fmla="*/ 9537 h 10000"/>
                <a:gd name="connsiteX46-93" fmla="*/ 1833 w 10000"/>
                <a:gd name="connsiteY46-94" fmla="*/ 9043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  <a:cxn ang="0">
                  <a:pos x="connsiteX39-79" y="connsiteY39-80"/>
                </a:cxn>
                <a:cxn ang="0">
                  <a:pos x="connsiteX40-81" y="connsiteY40-82"/>
                </a:cxn>
                <a:cxn ang="0">
                  <a:pos x="connsiteX41-83" y="connsiteY41-84"/>
                </a:cxn>
                <a:cxn ang="0">
                  <a:pos x="connsiteX42-85" y="connsiteY42-86"/>
                </a:cxn>
                <a:cxn ang="0">
                  <a:pos x="connsiteX43-87" y="connsiteY43-88"/>
                </a:cxn>
                <a:cxn ang="0">
                  <a:pos x="connsiteX44-89" y="connsiteY44-90"/>
                </a:cxn>
                <a:cxn ang="0">
                  <a:pos x="connsiteX45-91" y="connsiteY45-92"/>
                </a:cxn>
                <a:cxn ang="0">
                  <a:pos x="connsiteX46-93" y="connsiteY46-94"/>
                </a:cxn>
              </a:cxnLst>
              <a:rect l="l" t="t" r="r" b="b"/>
              <a:pathLst>
                <a:path w="10000" h="10000">
                  <a:moveTo>
                    <a:pt x="1833" y="9043"/>
                  </a:moveTo>
                  <a:cubicBezTo>
                    <a:pt x="1569" y="8807"/>
                    <a:pt x="1139" y="8379"/>
                    <a:pt x="889" y="8117"/>
                  </a:cubicBezTo>
                  <a:lnTo>
                    <a:pt x="333" y="7469"/>
                  </a:lnTo>
                  <a:cubicBezTo>
                    <a:pt x="278" y="7160"/>
                    <a:pt x="222" y="6852"/>
                    <a:pt x="167" y="6543"/>
                  </a:cubicBezTo>
                  <a:cubicBezTo>
                    <a:pt x="111" y="6296"/>
                    <a:pt x="56" y="6049"/>
                    <a:pt x="0" y="5802"/>
                  </a:cubicBezTo>
                  <a:lnTo>
                    <a:pt x="750" y="5617"/>
                  </a:lnTo>
                  <a:lnTo>
                    <a:pt x="1667" y="5617"/>
                  </a:lnTo>
                  <a:lnTo>
                    <a:pt x="1833" y="5340"/>
                  </a:lnTo>
                  <a:lnTo>
                    <a:pt x="2500" y="5247"/>
                  </a:lnTo>
                  <a:lnTo>
                    <a:pt x="3250" y="4321"/>
                  </a:lnTo>
                  <a:lnTo>
                    <a:pt x="3583" y="4043"/>
                  </a:lnTo>
                  <a:lnTo>
                    <a:pt x="4250" y="3858"/>
                  </a:lnTo>
                  <a:lnTo>
                    <a:pt x="4750" y="3210"/>
                  </a:lnTo>
                  <a:lnTo>
                    <a:pt x="5583" y="3025"/>
                  </a:lnTo>
                  <a:lnTo>
                    <a:pt x="5583" y="2191"/>
                  </a:lnTo>
                  <a:lnTo>
                    <a:pt x="6000" y="1265"/>
                  </a:lnTo>
                  <a:cubicBezTo>
                    <a:pt x="6056" y="1018"/>
                    <a:pt x="6111" y="772"/>
                    <a:pt x="6167" y="525"/>
                  </a:cubicBezTo>
                  <a:lnTo>
                    <a:pt x="6278" y="0"/>
                  </a:lnTo>
                  <a:lnTo>
                    <a:pt x="7750" y="586"/>
                  </a:lnTo>
                  <a:lnTo>
                    <a:pt x="8056" y="1049"/>
                  </a:lnTo>
                  <a:lnTo>
                    <a:pt x="8861" y="833"/>
                  </a:lnTo>
                  <a:lnTo>
                    <a:pt x="9306" y="957"/>
                  </a:lnTo>
                  <a:lnTo>
                    <a:pt x="9861" y="1543"/>
                  </a:lnTo>
                  <a:cubicBezTo>
                    <a:pt x="9907" y="1965"/>
                    <a:pt x="9954" y="2387"/>
                    <a:pt x="10000" y="2809"/>
                  </a:cubicBezTo>
                  <a:cubicBezTo>
                    <a:pt x="9954" y="2973"/>
                    <a:pt x="9907" y="3138"/>
                    <a:pt x="9861" y="3302"/>
                  </a:cubicBezTo>
                  <a:lnTo>
                    <a:pt x="9528" y="3179"/>
                  </a:lnTo>
                  <a:lnTo>
                    <a:pt x="8611" y="3981"/>
                  </a:lnTo>
                  <a:lnTo>
                    <a:pt x="7056" y="4259"/>
                  </a:lnTo>
                  <a:lnTo>
                    <a:pt x="6639" y="4722"/>
                  </a:lnTo>
                  <a:lnTo>
                    <a:pt x="6917" y="5154"/>
                  </a:lnTo>
                  <a:cubicBezTo>
                    <a:pt x="6963" y="5473"/>
                    <a:pt x="7010" y="5792"/>
                    <a:pt x="7056" y="6111"/>
                  </a:cubicBezTo>
                  <a:lnTo>
                    <a:pt x="7417" y="6265"/>
                  </a:lnTo>
                  <a:lnTo>
                    <a:pt x="8528" y="7654"/>
                  </a:lnTo>
                  <a:cubicBezTo>
                    <a:pt x="8556" y="8282"/>
                    <a:pt x="8583" y="8909"/>
                    <a:pt x="8611" y="9537"/>
                  </a:cubicBezTo>
                  <a:lnTo>
                    <a:pt x="7833" y="10000"/>
                  </a:lnTo>
                  <a:lnTo>
                    <a:pt x="7306" y="9414"/>
                  </a:lnTo>
                  <a:lnTo>
                    <a:pt x="6639" y="8457"/>
                  </a:lnTo>
                  <a:lnTo>
                    <a:pt x="6639" y="7994"/>
                  </a:lnTo>
                  <a:lnTo>
                    <a:pt x="6167" y="7870"/>
                  </a:lnTo>
                  <a:lnTo>
                    <a:pt x="5722" y="8117"/>
                  </a:lnTo>
                  <a:lnTo>
                    <a:pt x="4833" y="7654"/>
                  </a:lnTo>
                  <a:lnTo>
                    <a:pt x="4500" y="8611"/>
                  </a:lnTo>
                  <a:lnTo>
                    <a:pt x="3861" y="8704"/>
                  </a:lnTo>
                  <a:lnTo>
                    <a:pt x="3278" y="9537"/>
                  </a:lnTo>
                  <a:lnTo>
                    <a:pt x="3028" y="9290"/>
                  </a:lnTo>
                  <a:lnTo>
                    <a:pt x="2472" y="9537"/>
                  </a:lnTo>
                  <a:lnTo>
                    <a:pt x="1833" y="9043"/>
                  </a:lnTo>
                  <a:close/>
                </a:path>
              </a:pathLst>
            </a:custGeom>
            <a:solidFill>
              <a:srgbClr val="D9D9D9"/>
            </a:solidFill>
            <a:ln w="6350" cap="flat" cmpd="sng">
              <a:solidFill>
                <a:sysClr val="window" lastClr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7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</p:grpSp>
      <p:sp>
        <p:nvSpPr>
          <p:cNvPr id="117" name="矩形 116"/>
          <p:cNvSpPr/>
          <p:nvPr/>
        </p:nvSpPr>
        <p:spPr>
          <a:xfrm>
            <a:off x="1201032" y="2427489"/>
            <a:ext cx="4217613" cy="730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制定相应的营销策略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1201034" y="3197615"/>
            <a:ext cx="431480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</a:rPr>
              <a:t>其次，在企业不断发展中，应根据企业的发展方向和发展目标，制定相应的营销策略。例如，中国移动湖北分公司就采用了广告宣传和促销等营销手段，利用营销策略中的亮点吸引客户与企业建立长期的合作关系，从而有效地扩大企业的业务量和经营范围。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grpSp>
        <p:nvGrpSpPr>
          <p:cNvPr id="119" name="组合 118"/>
          <p:cNvGrpSpPr/>
          <p:nvPr/>
        </p:nvGrpSpPr>
        <p:grpSpPr>
          <a:xfrm>
            <a:off x="1201032" y="4713109"/>
            <a:ext cx="2047095" cy="492639"/>
            <a:chOff x="9698802" y="5777545"/>
            <a:chExt cx="2039829" cy="422853"/>
          </a:xfrm>
        </p:grpSpPr>
        <p:sp>
          <p:nvSpPr>
            <p:cNvPr id="120" name="圆角矩形 119"/>
            <p:cNvSpPr/>
            <p:nvPr/>
          </p:nvSpPr>
          <p:spPr>
            <a:xfrm>
              <a:off x="9698802" y="5777545"/>
              <a:ext cx="2039829" cy="422853"/>
            </a:xfrm>
            <a:prstGeom prst="roundRect">
              <a:avLst>
                <a:gd name="adj" fmla="val 50000"/>
              </a:avLst>
            </a:prstGeom>
            <a:solidFill>
              <a:srgbClr val="51B8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扩大企业的业务量</a:t>
              </a: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  <p:sp>
          <p:nvSpPr>
            <p:cNvPr id="121" name="Freeform 102"/>
            <p:cNvSpPr/>
            <p:nvPr/>
          </p:nvSpPr>
          <p:spPr bwMode="auto">
            <a:xfrm>
              <a:off x="11464971" y="5901748"/>
              <a:ext cx="112291" cy="183914"/>
            </a:xfrm>
            <a:custGeom>
              <a:avLst/>
              <a:gdLst>
                <a:gd name="T0" fmla="*/ 34 w 185"/>
                <a:gd name="T1" fmla="*/ 0 h 303"/>
                <a:gd name="T2" fmla="*/ 0 w 185"/>
                <a:gd name="T3" fmla="*/ 33 h 303"/>
                <a:gd name="T4" fmla="*/ 119 w 185"/>
                <a:gd name="T5" fmla="*/ 151 h 303"/>
                <a:gd name="T6" fmla="*/ 0 w 185"/>
                <a:gd name="T7" fmla="*/ 270 h 303"/>
                <a:gd name="T8" fmla="*/ 34 w 185"/>
                <a:gd name="T9" fmla="*/ 303 h 303"/>
                <a:gd name="T10" fmla="*/ 185 w 185"/>
                <a:gd name="T11" fmla="*/ 151 h 303"/>
                <a:gd name="T12" fmla="*/ 34 w 185"/>
                <a:gd name="T13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" h="303">
                  <a:moveTo>
                    <a:pt x="34" y="0"/>
                  </a:moveTo>
                  <a:lnTo>
                    <a:pt x="0" y="33"/>
                  </a:lnTo>
                  <a:lnTo>
                    <a:pt x="119" y="151"/>
                  </a:lnTo>
                  <a:lnTo>
                    <a:pt x="0" y="270"/>
                  </a:lnTo>
                  <a:lnTo>
                    <a:pt x="34" y="303"/>
                  </a:lnTo>
                  <a:lnTo>
                    <a:pt x="185" y="151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</p:grpSp>
      <p:sp>
        <p:nvSpPr>
          <p:cNvPr id="65" name="矩形 64"/>
          <p:cNvSpPr/>
          <p:nvPr/>
        </p:nvSpPr>
        <p:spPr>
          <a:xfrm>
            <a:off x="1201032" y="2006155"/>
            <a:ext cx="3128618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300" normalizeH="0" baseline="0" noProof="0">
                <a:ln>
                  <a:noFill/>
                </a:ln>
                <a:solidFill>
                  <a:srgbClr val="51B8A7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</a:rPr>
              <a:t>M</a:t>
            </a:r>
            <a:r>
              <a:rPr kumimoji="0" lang="zh-CN" altLang="en-US" sz="1600" b="1" i="0" u="none" strike="noStrike" kern="1200" cap="none" spc="300" normalizeH="0" baseline="0" noProof="0">
                <a:ln>
                  <a:noFill/>
                </a:ln>
                <a:solidFill>
                  <a:srgbClr val="51B8A7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微软雅黑" panose="020B0503020204020204" pitchFamily="34" charset="-122"/>
              </a:rPr>
              <a:t>arketing strategy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829751" y="426911"/>
            <a:ext cx="1841453" cy="568000"/>
            <a:chOff x="829751" y="426911"/>
            <a:chExt cx="1841453" cy="568000"/>
          </a:xfrm>
        </p:grpSpPr>
        <p:sp>
          <p:nvSpPr>
            <p:cNvPr id="3" name="Text Box 39"/>
            <p:cNvSpPr txBox="1">
              <a:spLocks noChangeArrowheads="1"/>
            </p:cNvSpPr>
            <p:nvPr/>
          </p:nvSpPr>
          <p:spPr bwMode="auto">
            <a:xfrm>
              <a:off x="829751" y="426911"/>
              <a:ext cx="184145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幼圆" panose="02010509060101010101" pitchFamily="49" charset="-122"/>
                  <a:ea typeface="幼圆" panose="02010509060101010101" pitchFamily="49" charset="-122"/>
                </a:rPr>
                <a:t>点击添加标题</a:t>
              </a:r>
            </a:p>
          </p:txBody>
        </p:sp>
        <p:sp>
          <p:nvSpPr>
            <p:cNvPr id="4" name="Text Box 39"/>
            <p:cNvSpPr txBox="1">
              <a:spLocks noChangeArrowheads="1"/>
            </p:cNvSpPr>
            <p:nvPr/>
          </p:nvSpPr>
          <p:spPr bwMode="auto">
            <a:xfrm>
              <a:off x="829751" y="764079"/>
              <a:ext cx="169415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spcBef>
                  <a:spcPct val="0"/>
                </a:spcBef>
                <a:defRPr/>
              </a:pPr>
              <a:r>
                <a:rPr lang="en-US" altLang="zh-CN" sz="9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ADD HERE TO ADD TITLE 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755333" y="491490"/>
            <a:ext cx="36000" cy="446405"/>
          </a:xfrm>
          <a:prstGeom prst="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15"/>
          <p:cNvSpPr txBox="1">
            <a:spLocks noChangeArrowheads="1"/>
          </p:cNvSpPr>
          <p:nvPr/>
        </p:nvSpPr>
        <p:spPr bwMode="auto">
          <a:xfrm>
            <a:off x="4376022" y="2395184"/>
            <a:ext cx="41214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sz="240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关于我们/About us</a:t>
            </a:r>
            <a:endParaRPr lang="en-US" altLang="zh-CN" sz="240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文本框 14"/>
          <p:cNvSpPr txBox="1">
            <a:spLocks noChangeArrowheads="1"/>
          </p:cNvSpPr>
          <p:nvPr/>
        </p:nvSpPr>
        <p:spPr bwMode="auto">
          <a:xfrm>
            <a:off x="4376022" y="1703902"/>
            <a:ext cx="2437079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000">
                <a:solidFill>
                  <a:srgbClr val="51B8A7"/>
                </a:solidFill>
                <a:latin typeface="Impact" panose="020B0806030902050204" pitchFamily="34" charset="0"/>
                <a:ea typeface="张海山锐谐体" panose="02000000000000000000" pitchFamily="2" charset="-122"/>
              </a:rPr>
              <a:t>FIRRST 02</a:t>
            </a:r>
          </a:p>
        </p:txBody>
      </p:sp>
      <p:sp>
        <p:nvSpPr>
          <p:cNvPr id="34" name="TextBox 13"/>
          <p:cNvSpPr txBox="1">
            <a:spLocks noChangeArrowheads="1"/>
          </p:cNvSpPr>
          <p:nvPr/>
        </p:nvSpPr>
        <p:spPr bwMode="auto">
          <a:xfrm>
            <a:off x="4472305" y="2922270"/>
            <a:ext cx="367347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  <a:sym typeface="Arial" panose="020B0604020202020204" pitchFamily="34" charset="0"/>
              </a:rPr>
              <a:t>内容内容内容内容内容内容内容内容内容内容内容</a:t>
            </a:r>
            <a:endParaRPr lang="en-US" altLang="zh-CN" sz="12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029710" y="1868805"/>
            <a:ext cx="64135" cy="1452245"/>
            <a:chOff x="7819" y="4423"/>
            <a:chExt cx="101" cy="2287"/>
          </a:xfrm>
          <a:solidFill>
            <a:srgbClr val="51B8A7"/>
          </a:solidFill>
        </p:grpSpPr>
        <p:sp>
          <p:nvSpPr>
            <p:cNvPr id="23" name="椭圆 22"/>
            <p:cNvSpPr/>
            <p:nvPr/>
          </p:nvSpPr>
          <p:spPr>
            <a:xfrm rot="5400000" flipV="1">
              <a:off x="7822" y="4420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 rot="5400000" flipV="1">
              <a:off x="7822" y="4786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 rot="5400000" flipV="1">
              <a:off x="7822" y="5151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 rot="5400000" flipV="1">
              <a:off x="7822" y="5516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 rot="5400000" flipV="1">
              <a:off x="7822" y="5881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 rot="5400000" flipV="1">
              <a:off x="7822" y="6246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 rot="5400000" flipV="1">
              <a:off x="7822" y="6612"/>
              <a:ext cx="95" cy="1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rgbClr val="8E6D48"/>
                </a:solidFill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2000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接连接符 17"/>
          <p:cNvCxnSpPr>
            <a:stCxn id="2" idx="4"/>
            <a:endCxn id="12" idx="4"/>
          </p:cNvCxnSpPr>
          <p:nvPr/>
        </p:nvCxnSpPr>
        <p:spPr>
          <a:xfrm flipH="1">
            <a:off x="2212340" y="1841500"/>
            <a:ext cx="0" cy="346456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椭圆 1"/>
          <p:cNvSpPr/>
          <p:nvPr/>
        </p:nvSpPr>
        <p:spPr>
          <a:xfrm>
            <a:off x="2084694" y="1587137"/>
            <a:ext cx="254819" cy="25481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084694" y="2741980"/>
            <a:ext cx="254819" cy="25481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084694" y="3896823"/>
            <a:ext cx="254819" cy="25481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2084694" y="5051667"/>
            <a:ext cx="254819" cy="25481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4" name="文本框 118"/>
          <p:cNvSpPr txBox="1"/>
          <p:nvPr/>
        </p:nvSpPr>
        <p:spPr>
          <a:xfrm>
            <a:off x="2523859" y="1988123"/>
            <a:ext cx="8287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>
                <a:solidFill>
                  <a:srgbClr val="505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单击此处添加您的编辑文字标题，您的团队名称您的公司名称单击此处添加您</a:t>
            </a:r>
          </a:p>
        </p:txBody>
      </p:sp>
      <p:sp>
        <p:nvSpPr>
          <p:cNvPr id="25" name="文本框 119"/>
          <p:cNvSpPr txBox="1"/>
          <p:nvPr/>
        </p:nvSpPr>
        <p:spPr>
          <a:xfrm>
            <a:off x="2586758" y="1587137"/>
            <a:ext cx="1921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>
                <a:solidFill>
                  <a:srgbClr val="51B8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输入文字</a:t>
            </a:r>
          </a:p>
        </p:txBody>
      </p:sp>
      <p:sp>
        <p:nvSpPr>
          <p:cNvPr id="26" name="文本框 118"/>
          <p:cNvSpPr txBox="1"/>
          <p:nvPr/>
        </p:nvSpPr>
        <p:spPr>
          <a:xfrm>
            <a:off x="2523859" y="3047809"/>
            <a:ext cx="8287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>
                <a:solidFill>
                  <a:srgbClr val="505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单击此处添加您的编辑文字标题，您的团队名称您的公司名称单击此处添加您</a:t>
            </a:r>
          </a:p>
        </p:txBody>
      </p:sp>
      <p:sp>
        <p:nvSpPr>
          <p:cNvPr id="27" name="文本框 119"/>
          <p:cNvSpPr txBox="1"/>
          <p:nvPr/>
        </p:nvSpPr>
        <p:spPr>
          <a:xfrm>
            <a:off x="2586758" y="2657509"/>
            <a:ext cx="1921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输入文字</a:t>
            </a:r>
          </a:p>
        </p:txBody>
      </p:sp>
      <p:sp>
        <p:nvSpPr>
          <p:cNvPr id="28" name="文本框 118"/>
          <p:cNvSpPr txBox="1"/>
          <p:nvPr/>
        </p:nvSpPr>
        <p:spPr>
          <a:xfrm>
            <a:off x="2523859" y="4107495"/>
            <a:ext cx="8287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>
                <a:solidFill>
                  <a:srgbClr val="505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单击此处添加您的编辑文字标题，您的团队名称您的公司名称单击此处添加您</a:t>
            </a:r>
          </a:p>
        </p:txBody>
      </p:sp>
      <p:sp>
        <p:nvSpPr>
          <p:cNvPr id="29" name="文本框 119"/>
          <p:cNvSpPr txBox="1"/>
          <p:nvPr/>
        </p:nvSpPr>
        <p:spPr>
          <a:xfrm>
            <a:off x="2586758" y="3727881"/>
            <a:ext cx="1921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>
                <a:solidFill>
                  <a:srgbClr val="51B8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输入文字</a:t>
            </a:r>
          </a:p>
        </p:txBody>
      </p:sp>
      <p:sp>
        <p:nvSpPr>
          <p:cNvPr id="30" name="文本框 118"/>
          <p:cNvSpPr txBox="1"/>
          <p:nvPr/>
        </p:nvSpPr>
        <p:spPr>
          <a:xfrm>
            <a:off x="2523859" y="5167181"/>
            <a:ext cx="8287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600">
                <a:solidFill>
                  <a:srgbClr val="505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单击此处添加您的编辑文字标题，您的团队名称您的公司名称单击此处添加您</a:t>
            </a:r>
          </a:p>
        </p:txBody>
      </p:sp>
      <p:sp>
        <p:nvSpPr>
          <p:cNvPr id="31" name="文本框 119"/>
          <p:cNvSpPr txBox="1"/>
          <p:nvPr/>
        </p:nvSpPr>
        <p:spPr>
          <a:xfrm>
            <a:off x="2586758" y="4798253"/>
            <a:ext cx="1921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输入文字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829751" y="426911"/>
            <a:ext cx="1841453" cy="568000"/>
            <a:chOff x="829751" y="426911"/>
            <a:chExt cx="1841453" cy="568000"/>
          </a:xfrm>
        </p:grpSpPr>
        <p:sp>
          <p:nvSpPr>
            <p:cNvPr id="16" name="Text Box 39"/>
            <p:cNvSpPr txBox="1">
              <a:spLocks noChangeArrowheads="1"/>
            </p:cNvSpPr>
            <p:nvPr/>
          </p:nvSpPr>
          <p:spPr bwMode="auto">
            <a:xfrm>
              <a:off x="829751" y="426911"/>
              <a:ext cx="184145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defRPr/>
              </a:pPr>
              <a:r>
                <a:rPr lang="zh-CN" altLang="en-US" sz="2000" b="1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幼圆" panose="02010509060101010101" pitchFamily="49" charset="-122"/>
                  <a:ea typeface="幼圆" panose="02010509060101010101" pitchFamily="49" charset="-122"/>
                </a:rPr>
                <a:t>点击添加标题</a:t>
              </a:r>
            </a:p>
          </p:txBody>
        </p:sp>
        <p:sp>
          <p:nvSpPr>
            <p:cNvPr id="3" name="Text Box 39"/>
            <p:cNvSpPr txBox="1">
              <a:spLocks noChangeArrowheads="1"/>
            </p:cNvSpPr>
            <p:nvPr/>
          </p:nvSpPr>
          <p:spPr bwMode="auto">
            <a:xfrm>
              <a:off x="829751" y="764079"/>
              <a:ext cx="1694151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>
                <a:spcBef>
                  <a:spcPct val="0"/>
                </a:spcBef>
                <a:defRPr/>
              </a:pPr>
              <a:r>
                <a:rPr lang="en-US" altLang="zh-CN" sz="90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ADD HERE TO ADD TITLE 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755333" y="491490"/>
            <a:ext cx="36000" cy="446405"/>
          </a:xfrm>
          <a:prstGeom prst="rect">
            <a:avLst/>
          </a:prstGeom>
          <a:solidFill>
            <a:srgbClr val="51B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2000">
    <p:randomBar dir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1405</Words>
  <Application>Microsoft Office PowerPoint</Application>
  <PresentationFormat>宽屏</PresentationFormat>
  <Paragraphs>243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方正粗倩简体</vt:lpstr>
      <vt:lpstr>微软雅黑</vt:lpstr>
      <vt:lpstr>幼圆</vt:lpstr>
      <vt:lpstr>Arial</vt:lpstr>
      <vt:lpstr>Calibri</vt:lpstr>
      <vt:lpstr>Calibri Light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风云办公</Manager>
  <Company>上海剑姬网络科技有限公司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creator>风云办公</dc:creator>
  <cp:keywords>风云办公</cp:keywords>
  <dc:description>风云办公 http://www.ppt118.com</dc:description>
  <cp:lastModifiedBy>天 下</cp:lastModifiedBy>
  <cp:revision>43</cp:revision>
  <dcterms:created xsi:type="dcterms:W3CDTF">2016-09-11T10:28:00Z</dcterms:created>
  <dcterms:modified xsi:type="dcterms:W3CDTF">2021-01-06T02:59:21Z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