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87" r:id="rId2"/>
    <p:sldId id="259" r:id="rId3"/>
    <p:sldId id="260" r:id="rId4"/>
    <p:sldId id="271" r:id="rId5"/>
    <p:sldId id="272" r:id="rId6"/>
    <p:sldId id="268" r:id="rId7"/>
    <p:sldId id="277" r:id="rId8"/>
    <p:sldId id="279" r:id="rId9"/>
    <p:sldId id="269" r:id="rId10"/>
    <p:sldId id="270" r:id="rId11"/>
    <p:sldId id="266" r:id="rId12"/>
    <p:sldId id="263" r:id="rId13"/>
    <p:sldId id="280" r:id="rId14"/>
    <p:sldId id="273" r:id="rId15"/>
    <p:sldId id="261" r:id="rId16"/>
    <p:sldId id="265" r:id="rId17"/>
    <p:sldId id="278" r:id="rId18"/>
    <p:sldId id="267" r:id="rId19"/>
    <p:sldId id="281" r:id="rId20"/>
    <p:sldId id="264" r:id="rId21"/>
    <p:sldId id="262" r:id="rId22"/>
    <p:sldId id="274" r:id="rId23"/>
    <p:sldId id="275" r:id="rId24"/>
    <p:sldId id="276" r:id="rId25"/>
    <p:sldId id="28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A11"/>
    <a:srgbClr val="F34020"/>
    <a:srgbClr val="EB2D1E"/>
    <a:srgbClr val="F5F5F5"/>
    <a:srgbClr val="F8F8F8"/>
    <a:srgbClr val="F3F3F3"/>
    <a:srgbClr val="FAFAFA"/>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F94EA-5688-4FEA-9ADF-B6A181947A3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73E7D-005B-40FA-BA74-142CD851F01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073E7D-005B-40FA-BA74-142CD851F01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55941D-49DC-4EE6-A2EA-ACB1A97A2AC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55941D-49DC-4EE6-A2EA-ACB1A97A2AC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55941D-49DC-4EE6-A2EA-ACB1A97A2AC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email"/>
          <a:srcRect/>
          <a:stretch>
            <a:fillRect/>
          </a:stretch>
        </p:blipFill>
        <p:spPr>
          <a:xfrm>
            <a:off x="1" y="1654411"/>
            <a:ext cx="12192000" cy="52035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407512" y="2425700"/>
            <a:ext cx="3352188" cy="1917700"/>
          </a:xfrm>
          <a:custGeom>
            <a:avLst/>
            <a:gdLst>
              <a:gd name="connsiteX0" fmla="*/ 0 w 3352188"/>
              <a:gd name="connsiteY0" fmla="*/ 0 h 1917700"/>
              <a:gd name="connsiteX1" fmla="*/ 3352188 w 3352188"/>
              <a:gd name="connsiteY1" fmla="*/ 0 h 1917700"/>
              <a:gd name="connsiteX2" fmla="*/ 3352188 w 3352188"/>
              <a:gd name="connsiteY2" fmla="*/ 1917700 h 1917700"/>
              <a:gd name="connsiteX3" fmla="*/ 0 w 3352188"/>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3352188" h="1917700">
                <a:moveTo>
                  <a:pt x="0" y="0"/>
                </a:moveTo>
                <a:lnTo>
                  <a:pt x="3352188" y="0"/>
                </a:lnTo>
                <a:lnTo>
                  <a:pt x="3352188" y="1917700"/>
                </a:lnTo>
                <a:lnTo>
                  <a:pt x="0" y="1917700"/>
                </a:lnTo>
                <a:close/>
              </a:path>
            </a:pathLst>
          </a:custGeom>
          <a:ln>
            <a:solidFill>
              <a:schemeClr val="tx1"/>
            </a:solidFill>
          </a:ln>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1810259"/>
            <a:ext cx="4550500" cy="3595494"/>
          </a:xfrm>
          <a:custGeom>
            <a:avLst/>
            <a:gdLst>
              <a:gd name="connsiteX0" fmla="*/ 0 w 4550500"/>
              <a:gd name="connsiteY0" fmla="*/ 0 h 3595494"/>
              <a:gd name="connsiteX1" fmla="*/ 4550500 w 4550500"/>
              <a:gd name="connsiteY1" fmla="*/ 0 h 3595494"/>
              <a:gd name="connsiteX2" fmla="*/ 4550500 w 4550500"/>
              <a:gd name="connsiteY2" fmla="*/ 3595494 h 3595494"/>
              <a:gd name="connsiteX3" fmla="*/ 0 w 4550500"/>
              <a:gd name="connsiteY3" fmla="*/ 3595494 h 3595494"/>
            </a:gdLst>
            <a:ahLst/>
            <a:cxnLst>
              <a:cxn ang="0">
                <a:pos x="connsiteX0" y="connsiteY0"/>
              </a:cxn>
              <a:cxn ang="0">
                <a:pos x="connsiteX1" y="connsiteY1"/>
              </a:cxn>
              <a:cxn ang="0">
                <a:pos x="connsiteX2" y="connsiteY2"/>
              </a:cxn>
              <a:cxn ang="0">
                <a:pos x="connsiteX3" y="connsiteY3"/>
              </a:cxn>
            </a:cxnLst>
            <a:rect l="l" t="t" r="r" b="b"/>
            <a:pathLst>
              <a:path w="4550500" h="3595494">
                <a:moveTo>
                  <a:pt x="0" y="0"/>
                </a:moveTo>
                <a:lnTo>
                  <a:pt x="4550500" y="0"/>
                </a:lnTo>
                <a:lnTo>
                  <a:pt x="4550500" y="3595494"/>
                </a:lnTo>
                <a:lnTo>
                  <a:pt x="0" y="359549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599089"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570521" y="3631624"/>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541954"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灯片编号占位符 1"/>
          <p:cNvSpPr>
            <a:spLocks noGrp="1"/>
          </p:cNvSpPr>
          <p:nvPr>
            <p:ph type="sldNum" sz="quarter" idx="4"/>
          </p:nvPr>
        </p:nvSpPr>
        <p:spPr>
          <a:xfrm>
            <a:off x="11799600" y="6492875"/>
            <a:ext cx="392400" cy="365125"/>
          </a:xfrm>
          <a:prstGeom prst="rect">
            <a:avLst/>
          </a:prstGeom>
        </p:spPr>
        <p:txBody>
          <a:bodyPr vert="horz" lIns="91440" tIns="45720" rIns="91440" bIns="45720" rtlCol="0" anchor="ctr"/>
          <a:lstStyle>
            <a:lvl1pPr algn="ctr">
              <a:defRPr sz="1000">
                <a:solidFill>
                  <a:schemeClr val="bg1"/>
                </a:solidFill>
                <a:latin typeface="+mn-lt"/>
              </a:defRPr>
            </a:lvl1pPr>
          </a:lstStyle>
          <a:p>
            <a:fld id="{B8795048-91B6-49DA-A9A5-3C4B5CC254B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1" name="图片占位符 10"/>
          <p:cNvSpPr>
            <a:spLocks noGrp="1"/>
          </p:cNvSpPr>
          <p:nvPr>
            <p:ph type="pic" sz="quarter" idx="11"/>
          </p:nvPr>
        </p:nvSpPr>
        <p:spPr>
          <a:xfrm>
            <a:off x="4562941" y="1583027"/>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714" y="3824289"/>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p:spPr>
        <p:txBody>
          <a:bodyPr wrap="square">
            <a:noAutofit/>
          </a:bodyPr>
          <a:lstStyle/>
          <a:p>
            <a:endParaRPr lang="zh-CN" altLang="en-US"/>
          </a:p>
        </p:txBody>
      </p:sp>
      <p:sp>
        <p:nvSpPr>
          <p:cNvPr id="13" name="图片占位符 12"/>
          <p:cNvSpPr>
            <a:spLocks noGrp="1"/>
          </p:cNvSpPr>
          <p:nvPr>
            <p:ph type="pic" sz="quarter" idx="13"/>
          </p:nvPr>
        </p:nvSpPr>
        <p:spPr>
          <a:xfrm>
            <a:off x="8217794" y="3824289"/>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B8795048-91B6-49DA-A9A5-3C4B5CC254B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874202" y="4186424"/>
            <a:ext cx="1445384" cy="1445383"/>
          </a:xfrm>
          <a:custGeom>
            <a:avLst/>
            <a:gdLst>
              <a:gd name="connsiteX0" fmla="*/ 0 w 1445384"/>
              <a:gd name="connsiteY0" fmla="*/ 0 h 1445383"/>
              <a:gd name="connsiteX1" fmla="*/ 1445384 w 1445384"/>
              <a:gd name="connsiteY1" fmla="*/ 0 h 1445383"/>
              <a:gd name="connsiteX2" fmla="*/ 1445384 w 1445384"/>
              <a:gd name="connsiteY2" fmla="*/ 1445383 h 1445383"/>
              <a:gd name="connsiteX3" fmla="*/ 0 w 1445384"/>
              <a:gd name="connsiteY3" fmla="*/ 1445383 h 1445383"/>
            </a:gdLst>
            <a:ahLst/>
            <a:cxnLst>
              <a:cxn ang="0">
                <a:pos x="connsiteX0" y="connsiteY0"/>
              </a:cxn>
              <a:cxn ang="0">
                <a:pos x="connsiteX1" y="connsiteY1"/>
              </a:cxn>
              <a:cxn ang="0">
                <a:pos x="connsiteX2" y="connsiteY2"/>
              </a:cxn>
              <a:cxn ang="0">
                <a:pos x="connsiteX3" y="connsiteY3"/>
              </a:cxn>
            </a:cxnLst>
            <a:rect l="l" t="t" r="r" b="b"/>
            <a:pathLst>
              <a:path w="1445384" h="1445383">
                <a:moveTo>
                  <a:pt x="0" y="0"/>
                </a:moveTo>
                <a:lnTo>
                  <a:pt x="1445384" y="0"/>
                </a:lnTo>
                <a:lnTo>
                  <a:pt x="1445384" y="1445383"/>
                </a:lnTo>
                <a:lnTo>
                  <a:pt x="0" y="1445383"/>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7745414" y="2032001"/>
            <a:ext cx="1445384" cy="1445383"/>
          </a:xfrm>
          <a:custGeom>
            <a:avLst/>
            <a:gdLst>
              <a:gd name="connsiteX0" fmla="*/ 0 w 1445384"/>
              <a:gd name="connsiteY0" fmla="*/ 0 h 1445383"/>
              <a:gd name="connsiteX1" fmla="*/ 1445384 w 1445384"/>
              <a:gd name="connsiteY1" fmla="*/ 0 h 1445383"/>
              <a:gd name="connsiteX2" fmla="*/ 1445384 w 1445384"/>
              <a:gd name="connsiteY2" fmla="*/ 1445383 h 1445383"/>
              <a:gd name="connsiteX3" fmla="*/ 0 w 1445384"/>
              <a:gd name="connsiteY3" fmla="*/ 1445383 h 1445383"/>
            </a:gdLst>
            <a:ahLst/>
            <a:cxnLst>
              <a:cxn ang="0">
                <a:pos x="connsiteX0" y="connsiteY0"/>
              </a:cxn>
              <a:cxn ang="0">
                <a:pos x="connsiteX1" y="connsiteY1"/>
              </a:cxn>
              <a:cxn ang="0">
                <a:pos x="connsiteX2" y="connsiteY2"/>
              </a:cxn>
              <a:cxn ang="0">
                <a:pos x="connsiteX3" y="connsiteY3"/>
              </a:cxn>
            </a:cxnLst>
            <a:rect l="l" t="t" r="r" b="b"/>
            <a:pathLst>
              <a:path w="1445384" h="1445383">
                <a:moveTo>
                  <a:pt x="0" y="0"/>
                </a:moveTo>
                <a:lnTo>
                  <a:pt x="1445384" y="0"/>
                </a:lnTo>
                <a:lnTo>
                  <a:pt x="1445384" y="1445383"/>
                </a:lnTo>
                <a:lnTo>
                  <a:pt x="0" y="1445383"/>
                </a:ln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3" y="1814287"/>
            <a:ext cx="1494970" cy="149496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874713" y="4093030"/>
            <a:ext cx="1494970" cy="149496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096000" y="1814287"/>
            <a:ext cx="1494970" cy="149496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096000" y="4093030"/>
            <a:ext cx="1494970" cy="149496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9" name="图片占位符 18"/>
          <p:cNvSpPr>
            <a:spLocks noGrp="1"/>
          </p:cNvSpPr>
          <p:nvPr>
            <p:ph type="pic" sz="quarter" idx="13"/>
          </p:nvPr>
        </p:nvSpPr>
        <p:spPr>
          <a:xfrm>
            <a:off x="977902" y="3968255"/>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20" name="图片占位符 19"/>
          <p:cNvSpPr>
            <a:spLocks noGrp="1"/>
          </p:cNvSpPr>
          <p:nvPr>
            <p:ph type="pic" sz="quarter" idx="14"/>
          </p:nvPr>
        </p:nvSpPr>
        <p:spPr>
          <a:xfrm>
            <a:off x="4536618" y="3968255"/>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21" name="图片占位符 20"/>
          <p:cNvSpPr>
            <a:spLocks noGrp="1"/>
          </p:cNvSpPr>
          <p:nvPr>
            <p:ph type="pic" sz="quarter" idx="15"/>
          </p:nvPr>
        </p:nvSpPr>
        <p:spPr>
          <a:xfrm>
            <a:off x="8113595" y="3968255"/>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16" name="图片占位符 15"/>
          <p:cNvSpPr>
            <a:spLocks noGrp="1"/>
          </p:cNvSpPr>
          <p:nvPr>
            <p:ph type="pic" sz="quarter" idx="10"/>
          </p:nvPr>
        </p:nvSpPr>
        <p:spPr>
          <a:xfrm>
            <a:off x="977902" y="1554482"/>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4536618" y="1554482"/>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113595" y="1554482"/>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1943202" y="33134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295653" y="33134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6648105" y="33134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9000555" y="33134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874713" y="1592796"/>
            <a:ext cx="4523842" cy="4523842"/>
          </a:xfrm>
          <a:custGeom>
            <a:avLst/>
            <a:gdLst>
              <a:gd name="connsiteX0" fmla="*/ 0 w 4523842"/>
              <a:gd name="connsiteY0" fmla="*/ 0 h 4523842"/>
              <a:gd name="connsiteX1" fmla="*/ 4523842 w 4523842"/>
              <a:gd name="connsiteY1" fmla="*/ 0 h 4523842"/>
              <a:gd name="connsiteX2" fmla="*/ 4523842 w 4523842"/>
              <a:gd name="connsiteY2" fmla="*/ 4523842 h 4523842"/>
              <a:gd name="connsiteX3" fmla="*/ 0 w 4523842"/>
              <a:gd name="connsiteY3" fmla="*/ 4523842 h 4523842"/>
            </a:gdLst>
            <a:ahLst/>
            <a:cxnLst>
              <a:cxn ang="0">
                <a:pos x="connsiteX0" y="connsiteY0"/>
              </a:cxn>
              <a:cxn ang="0">
                <a:pos x="connsiteX1" y="connsiteY1"/>
              </a:cxn>
              <a:cxn ang="0">
                <a:pos x="connsiteX2" y="connsiteY2"/>
              </a:cxn>
              <a:cxn ang="0">
                <a:pos x="connsiteX3" y="connsiteY3"/>
              </a:cxn>
            </a:cxnLst>
            <a:rect l="l" t="t" r="r" b="b"/>
            <a:pathLst>
              <a:path w="4523842" h="4523842">
                <a:moveTo>
                  <a:pt x="0" y="0"/>
                </a:moveTo>
                <a:lnTo>
                  <a:pt x="4523842" y="0"/>
                </a:lnTo>
                <a:lnTo>
                  <a:pt x="4523842" y="4523842"/>
                </a:lnTo>
                <a:lnTo>
                  <a:pt x="0" y="4523842"/>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114768" y="2366759"/>
            <a:ext cx="2845204" cy="2845206"/>
          </a:xfrm>
          <a:custGeom>
            <a:avLst/>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5" cstate="email"/>
          <a:srcRect/>
          <a:stretch>
            <a:fillRect/>
          </a:stretch>
        </p:blipFill>
        <p:spPr>
          <a:xfrm>
            <a:off x="1"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0.png"/><Relationship Id="rId7"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9.pn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6.jpe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977900" y="1179513"/>
            <a:ext cx="1435100" cy="2757487"/>
          </a:xfrm>
          <a:custGeom>
            <a:avLst/>
            <a:gdLst>
              <a:gd name="connsiteX0" fmla="*/ 0 w 1435100"/>
              <a:gd name="connsiteY0" fmla="*/ 0 h 2757487"/>
              <a:gd name="connsiteX1" fmla="*/ 1435100 w 1435100"/>
              <a:gd name="connsiteY1" fmla="*/ 0 h 2757487"/>
              <a:gd name="connsiteX2" fmla="*/ 1435100 w 1435100"/>
              <a:gd name="connsiteY2" fmla="*/ 496887 h 2757487"/>
              <a:gd name="connsiteX3" fmla="*/ 1352094 w 1435100"/>
              <a:gd name="connsiteY3" fmla="*/ 496887 h 2757487"/>
              <a:gd name="connsiteX4" fmla="*/ 1352094 w 1435100"/>
              <a:gd name="connsiteY4" fmla="*/ 83006 h 2757487"/>
              <a:gd name="connsiteX5" fmla="*/ 83006 w 1435100"/>
              <a:gd name="connsiteY5" fmla="*/ 83006 h 2757487"/>
              <a:gd name="connsiteX6" fmla="*/ 83006 w 1435100"/>
              <a:gd name="connsiteY6" fmla="*/ 2674481 h 2757487"/>
              <a:gd name="connsiteX7" fmla="*/ 1352094 w 1435100"/>
              <a:gd name="connsiteY7" fmla="*/ 2674481 h 2757487"/>
              <a:gd name="connsiteX8" fmla="*/ 1352094 w 1435100"/>
              <a:gd name="connsiteY8" fmla="*/ 2260540 h 2757487"/>
              <a:gd name="connsiteX9" fmla="*/ 1435100 w 1435100"/>
              <a:gd name="connsiteY9" fmla="*/ 2260540 h 2757487"/>
              <a:gd name="connsiteX10" fmla="*/ 1435100 w 1435100"/>
              <a:gd name="connsiteY10" fmla="*/ 2757487 h 2757487"/>
              <a:gd name="connsiteX11" fmla="*/ 0 w 1435100"/>
              <a:gd name="connsiteY11" fmla="*/ 2757487 h 27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5100" h="2757487">
                <a:moveTo>
                  <a:pt x="0" y="0"/>
                </a:moveTo>
                <a:lnTo>
                  <a:pt x="1435100" y="0"/>
                </a:lnTo>
                <a:lnTo>
                  <a:pt x="1435100" y="496887"/>
                </a:lnTo>
                <a:lnTo>
                  <a:pt x="1352094" y="496887"/>
                </a:lnTo>
                <a:lnTo>
                  <a:pt x="1352094" y="83006"/>
                </a:lnTo>
                <a:lnTo>
                  <a:pt x="83006" y="83006"/>
                </a:lnTo>
                <a:lnTo>
                  <a:pt x="83006" y="2674481"/>
                </a:lnTo>
                <a:lnTo>
                  <a:pt x="1352094" y="2674481"/>
                </a:lnTo>
                <a:lnTo>
                  <a:pt x="1352094" y="2260540"/>
                </a:lnTo>
                <a:lnTo>
                  <a:pt x="1435100" y="2260540"/>
                </a:lnTo>
                <a:lnTo>
                  <a:pt x="1435100" y="2757487"/>
                </a:lnTo>
                <a:lnTo>
                  <a:pt x="0" y="2757487"/>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1445116" y="1816159"/>
            <a:ext cx="5109091" cy="83099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商务低多边形模板</a:t>
            </a:r>
          </a:p>
        </p:txBody>
      </p:sp>
      <p:sp>
        <p:nvSpPr>
          <p:cNvPr id="10" name="文本框 9"/>
          <p:cNvSpPr txBox="1"/>
          <p:nvPr/>
        </p:nvSpPr>
        <p:spPr>
          <a:xfrm>
            <a:off x="1445116" y="2697956"/>
            <a:ext cx="6416184"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3" name="组合 12"/>
          <p:cNvGrpSpPr/>
          <p:nvPr/>
        </p:nvGrpSpPr>
        <p:grpSpPr>
          <a:xfrm>
            <a:off x="2869058" y="3484044"/>
            <a:ext cx="1994251" cy="376756"/>
            <a:chOff x="8931239" y="4779393"/>
            <a:chExt cx="1994251" cy="376756"/>
          </a:xfrm>
        </p:grpSpPr>
        <p:sp>
          <p:nvSpPr>
            <p:cNvPr id="14" name="文本框 13"/>
            <p:cNvSpPr txBox="1"/>
            <p:nvPr/>
          </p:nvSpPr>
          <p:spPr>
            <a:xfrm>
              <a:off x="9271000" y="4798494"/>
              <a:ext cx="1654490" cy="337185"/>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汇报人：</a:t>
              </a:r>
              <a:r>
                <a:rPr kumimoji="0" lang="en-US" altLang="zh-CN" sz="16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xiazaii</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endParaRPr>
            </a:p>
          </p:txBody>
        </p:sp>
        <p:sp>
          <p:nvSpPr>
            <p:cNvPr id="15" name="圆角矩形 14"/>
            <p:cNvSpPr/>
            <p:nvPr/>
          </p:nvSpPr>
          <p:spPr>
            <a:xfrm rot="2700000">
              <a:off x="8931239" y="4779393"/>
              <a:ext cx="376756" cy="3767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椭圆 14"/>
            <p:cNvSpPr/>
            <p:nvPr/>
          </p:nvSpPr>
          <p:spPr>
            <a:xfrm>
              <a:off x="9032842" y="487195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17" name="文本框 16"/>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chemeClr val="accent1"/>
              </a:gs>
              <a:gs pos="100000">
                <a:schemeClr val="accent2"/>
              </a:gs>
            </a:gsLst>
            <a:lin ang="27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18" name="文本框 17"/>
          <p:cNvSpPr txBox="1"/>
          <p:nvPr/>
        </p:nvSpPr>
        <p:spPr>
          <a:xfrm>
            <a:off x="9965065" y="6248400"/>
            <a:ext cx="1496060" cy="27559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rPr>
              <a:t>WWW.xiazaii.COM</a:t>
            </a:r>
            <a:endPar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0" grpId="0"/>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flipH="1">
            <a:off x="1639415" y="1891407"/>
            <a:ext cx="3795911" cy="3795911"/>
          </a:xfrm>
          <a:prstGeom prst="ellipse">
            <a:avLst/>
          </a:prstGeom>
          <a:noFill/>
          <a:ln w="19050">
            <a:solidFill>
              <a:schemeClr val="bg2">
                <a:lumMod val="7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4" name="组合 33"/>
          <p:cNvGrpSpPr/>
          <p:nvPr/>
        </p:nvGrpSpPr>
        <p:grpSpPr>
          <a:xfrm>
            <a:off x="4847518" y="2219884"/>
            <a:ext cx="759868" cy="759866"/>
            <a:chOff x="4764331" y="2165271"/>
            <a:chExt cx="869091" cy="869091"/>
          </a:xfrm>
        </p:grpSpPr>
        <p:sp>
          <p:nvSpPr>
            <p:cNvPr id="23" name="圆角矩形 22"/>
            <p:cNvSpPr/>
            <p:nvPr/>
          </p:nvSpPr>
          <p:spPr>
            <a:xfrm rot="2700000" flipH="1" flipV="1">
              <a:off x="4764331" y="2165271"/>
              <a:ext cx="869091" cy="869091"/>
            </a:xfrm>
            <a:prstGeom prst="roundRect">
              <a:avLst/>
            </a:prstGeom>
            <a:solidFill>
              <a:schemeClr val="accent1"/>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任意多边形: 形状 24"/>
            <p:cNvSpPr/>
            <p:nvPr/>
          </p:nvSpPr>
          <p:spPr>
            <a:xfrm flipH="1">
              <a:off x="5034478" y="2455780"/>
              <a:ext cx="328796" cy="288074"/>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p:spPr>
          <p:txBody>
            <a:bodyPr anchor="ctr"/>
            <a:lstStyle/>
            <a:p>
              <a:pPr algn="ctr"/>
              <a:endParaRPr/>
            </a:p>
          </p:txBody>
        </p:sp>
      </p:grpSp>
      <p:grpSp>
        <p:nvGrpSpPr>
          <p:cNvPr id="36" name="组合 35"/>
          <p:cNvGrpSpPr/>
          <p:nvPr/>
        </p:nvGrpSpPr>
        <p:grpSpPr>
          <a:xfrm>
            <a:off x="4828905" y="4675910"/>
            <a:ext cx="759868" cy="759866"/>
            <a:chOff x="4745718" y="4621297"/>
            <a:chExt cx="869091" cy="869091"/>
          </a:xfrm>
        </p:grpSpPr>
        <p:sp>
          <p:nvSpPr>
            <p:cNvPr id="21" name="圆角矩形 20"/>
            <p:cNvSpPr/>
            <p:nvPr/>
          </p:nvSpPr>
          <p:spPr>
            <a:xfrm rot="2700000" flipH="1" flipV="1">
              <a:off x="4745718" y="4621297"/>
              <a:ext cx="869091" cy="869091"/>
            </a:xfrm>
            <a:prstGeom prst="roundRect">
              <a:avLst/>
            </a:prstGeom>
            <a:solidFill>
              <a:schemeClr val="tx1">
                <a:lumMod val="50000"/>
                <a:lumOff val="50000"/>
              </a:schemeClr>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任意多边形: 形状 22"/>
            <p:cNvSpPr/>
            <p:nvPr/>
          </p:nvSpPr>
          <p:spPr>
            <a:xfrm flipH="1">
              <a:off x="5015862" y="4893803"/>
              <a:ext cx="328802" cy="324080"/>
            </a:xfrm>
            <a:custGeom>
              <a:avLst/>
              <a:gdLst/>
              <a:ahLst/>
              <a:cxnLst/>
              <a:rect l="0" t="0" r="0" b="0"/>
              <a:pathLst>
                <a:path w="120000" h="120000"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1"/>
            </a:solidFill>
            <a:ln>
              <a:noFill/>
            </a:ln>
          </p:spPr>
          <p:txBody>
            <a:bodyPr anchor="ctr"/>
            <a:lstStyle/>
            <a:p>
              <a:pPr algn="ctr"/>
              <a:endParaRPr/>
            </a:p>
          </p:txBody>
        </p:sp>
      </p:grpSp>
      <p:grpSp>
        <p:nvGrpSpPr>
          <p:cNvPr id="35" name="组合 34"/>
          <p:cNvGrpSpPr/>
          <p:nvPr/>
        </p:nvGrpSpPr>
        <p:grpSpPr>
          <a:xfrm>
            <a:off x="5082305" y="3433911"/>
            <a:ext cx="759868" cy="759866"/>
            <a:chOff x="4999118" y="3354817"/>
            <a:chExt cx="869091" cy="869091"/>
          </a:xfrm>
        </p:grpSpPr>
        <p:sp>
          <p:nvSpPr>
            <p:cNvPr id="13" name="圆角矩形 12"/>
            <p:cNvSpPr/>
            <p:nvPr/>
          </p:nvSpPr>
          <p:spPr>
            <a:xfrm rot="2700000" flipH="1" flipV="1">
              <a:off x="4999118" y="3354817"/>
              <a:ext cx="869091" cy="869091"/>
            </a:xfrm>
            <a:prstGeom prst="roundRect">
              <a:avLst/>
            </a:prstGeom>
            <a:solidFill>
              <a:schemeClr val="accent4"/>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形状 41"/>
            <p:cNvSpPr/>
            <p:nvPr/>
          </p:nvSpPr>
          <p:spPr>
            <a:xfrm flipH="1">
              <a:off x="5307662" y="3634942"/>
              <a:ext cx="252002" cy="308842"/>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p:spPr>
          <p:txBody>
            <a:bodyPr anchor="ctr"/>
            <a:lstStyle/>
            <a:p>
              <a:pPr algn="ctr"/>
              <a:endParaRPr/>
            </a:p>
          </p:txBody>
        </p:sp>
      </p:grpSp>
      <p:pic>
        <p:nvPicPr>
          <p:cNvPr id="45" name="图片占位符 44"/>
          <p:cNvPicPr>
            <a:picLocks noGrp="1" noChangeAspect="1"/>
          </p:cNvPicPr>
          <p:nvPr>
            <p:ph type="pic" sz="quarter" idx="10"/>
          </p:nvPr>
        </p:nvPicPr>
        <p:blipFill>
          <a:blip r:embed="rId3" cstate="email"/>
          <a:srcRect/>
          <a:stretch>
            <a:fillRect/>
          </a:stretch>
        </p:blipFill>
        <p:spPr/>
      </p:pic>
      <p:grpSp>
        <p:nvGrpSpPr>
          <p:cNvPr id="46" name="组合 45"/>
          <p:cNvGrpSpPr/>
          <p:nvPr/>
        </p:nvGrpSpPr>
        <p:grpSpPr>
          <a:xfrm>
            <a:off x="5784694" y="2121681"/>
            <a:ext cx="4719637" cy="962022"/>
            <a:chOff x="874712" y="3325188"/>
            <a:chExt cx="4719637" cy="962022"/>
          </a:xfrm>
        </p:grpSpPr>
        <p:sp>
          <p:nvSpPr>
            <p:cNvPr id="47" name="矩形 46"/>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8" name="矩形 4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49" name="组合 48"/>
          <p:cNvGrpSpPr/>
          <p:nvPr/>
        </p:nvGrpSpPr>
        <p:grpSpPr>
          <a:xfrm>
            <a:off x="5784694" y="4570161"/>
            <a:ext cx="4719637" cy="962022"/>
            <a:chOff x="874712" y="3325188"/>
            <a:chExt cx="4719637" cy="962022"/>
          </a:xfrm>
        </p:grpSpPr>
        <p:sp>
          <p:nvSpPr>
            <p:cNvPr id="50" name="矩形 49"/>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51" name="矩形 5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52" name="组合 51"/>
          <p:cNvGrpSpPr/>
          <p:nvPr/>
        </p:nvGrpSpPr>
        <p:grpSpPr>
          <a:xfrm>
            <a:off x="6055222" y="3345921"/>
            <a:ext cx="4719637" cy="962022"/>
            <a:chOff x="874712" y="3325188"/>
            <a:chExt cx="4719637" cy="962022"/>
          </a:xfrm>
        </p:grpSpPr>
        <p:sp>
          <p:nvSpPr>
            <p:cNvPr id="53" name="矩形 52"/>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54" name="矩形 5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pic>
        <p:nvPicPr>
          <p:cNvPr id="44" name="图片 43"/>
          <p:cNvPicPr>
            <a:picLocks noChangeAspect="1"/>
          </p:cNvPicPr>
          <p:nvPr/>
        </p:nvPicPr>
        <p:blipFill rotWithShape="1">
          <a:blip r:embed="rId4" cstate="email"/>
          <a:srcRect/>
          <a:stretch>
            <a:fillRect/>
          </a:stretch>
        </p:blipFill>
        <p:spPr>
          <a:xfrm>
            <a:off x="2" y="1"/>
            <a:ext cx="2304976" cy="1268412"/>
          </a:xfrm>
          <a:prstGeom prst="rect">
            <a:avLst/>
          </a:prstGeom>
        </p:spPr>
      </p:pic>
      <p:pic>
        <p:nvPicPr>
          <p:cNvPr id="55" name="图片 54"/>
          <p:cNvPicPr>
            <a:picLocks noChangeAspect="1"/>
          </p:cNvPicPr>
          <p:nvPr/>
        </p:nvPicPr>
        <p:blipFill rotWithShape="1">
          <a:blip r:embed="rId5" cstate="email"/>
          <a:srcRect/>
          <a:stretch>
            <a:fillRect/>
          </a:stretch>
        </p:blipFill>
        <p:spPr>
          <a:xfrm rot="10800000">
            <a:off x="8297197" y="4714717"/>
            <a:ext cx="3894803" cy="2143282"/>
          </a:xfrm>
          <a:prstGeom prst="rect">
            <a:avLst/>
          </a:prstGeom>
        </p:spPr>
      </p:pic>
      <p:grpSp>
        <p:nvGrpSpPr>
          <p:cNvPr id="2" name="组合 1"/>
          <p:cNvGrpSpPr/>
          <p:nvPr/>
        </p:nvGrpSpPr>
        <p:grpSpPr>
          <a:xfrm>
            <a:off x="1195529" y="485297"/>
            <a:ext cx="3780202" cy="770416"/>
            <a:chOff x="1949291" y="371073"/>
            <a:chExt cx="3780202" cy="770416"/>
          </a:xfrm>
        </p:grpSpPr>
        <p:sp>
          <p:nvSpPr>
            <p:cNvPr id="56" name="文本框 55"/>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7" name="文本框 56"/>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占位符 71"/>
          <p:cNvPicPr>
            <a:picLocks noGrp="1" noChangeAspect="1"/>
          </p:cNvPicPr>
          <p:nvPr>
            <p:ph type="pic" sz="quarter" idx="4294967295"/>
          </p:nvPr>
        </p:nvPicPr>
        <p:blipFill>
          <a:blip r:embed="rId3" cstate="email"/>
          <a:srcRect/>
          <a:stretch>
            <a:fillRect/>
          </a:stretch>
        </p:blipFill>
        <p:spPr>
          <a:xfrm>
            <a:off x="1521950" y="1901372"/>
            <a:ext cx="1735942" cy="1735940"/>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a:ln w="28575">
            <a:solidFill>
              <a:schemeClr val="accent1"/>
            </a:solidFill>
          </a:ln>
          <a:effectLst>
            <a:outerShdw blurRad="254000" dist="38100" dir="2700000" algn="tl" rotWithShape="0">
              <a:prstClr val="black">
                <a:alpha val="40000"/>
              </a:prstClr>
            </a:outerShdw>
          </a:effectLst>
        </p:spPr>
      </p:pic>
      <p:pic>
        <p:nvPicPr>
          <p:cNvPr id="73" name="图片占位符 72"/>
          <p:cNvPicPr>
            <a:picLocks noGrp="1" noChangeAspect="1"/>
          </p:cNvPicPr>
          <p:nvPr>
            <p:ph type="pic" sz="quarter" idx="4294967295"/>
          </p:nvPr>
        </p:nvPicPr>
        <p:blipFill>
          <a:blip r:embed="rId4" cstate="email"/>
          <a:srcRect/>
          <a:stretch>
            <a:fillRect/>
          </a:stretch>
        </p:blipFill>
        <p:spPr>
          <a:xfrm>
            <a:off x="4002454" y="1903086"/>
            <a:ext cx="1735942" cy="173409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a:ln w="28575">
            <a:solidFill>
              <a:schemeClr val="accent2"/>
            </a:solidFill>
          </a:ln>
          <a:effectLst>
            <a:outerShdw blurRad="254000" dist="38100" dir="2700000" algn="tl" rotWithShape="0">
              <a:prstClr val="black">
                <a:alpha val="40000"/>
              </a:prstClr>
            </a:outerShdw>
          </a:effectLst>
        </p:spPr>
      </p:pic>
      <p:pic>
        <p:nvPicPr>
          <p:cNvPr id="74" name="图片占位符 73"/>
          <p:cNvPicPr>
            <a:picLocks noGrp="1" noChangeAspect="1"/>
          </p:cNvPicPr>
          <p:nvPr>
            <p:ph type="pic" sz="quarter" idx="4294967295"/>
          </p:nvPr>
        </p:nvPicPr>
        <p:blipFill>
          <a:blip r:embed="rId5" cstate="email"/>
          <a:srcRect/>
          <a:stretch>
            <a:fillRect/>
          </a:stretch>
        </p:blipFill>
        <p:spPr>
          <a:xfrm>
            <a:off x="8952364" y="1902959"/>
            <a:ext cx="1735942" cy="1735940"/>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a:ln w="28575">
            <a:solidFill>
              <a:schemeClr val="accent2"/>
            </a:solidFill>
          </a:ln>
          <a:effectLst>
            <a:outerShdw blurRad="254000" dist="38100" dir="2700000" algn="tl" rotWithShape="0">
              <a:prstClr val="black">
                <a:alpha val="40000"/>
              </a:prstClr>
            </a:outerShdw>
          </a:effectLst>
        </p:spPr>
      </p:pic>
      <p:pic>
        <p:nvPicPr>
          <p:cNvPr id="75" name="图片占位符 74"/>
          <p:cNvPicPr>
            <a:picLocks noGrp="1" noChangeAspect="1"/>
          </p:cNvPicPr>
          <p:nvPr>
            <p:ph type="pic" sz="quarter" idx="4294967295"/>
          </p:nvPr>
        </p:nvPicPr>
        <p:blipFill>
          <a:blip r:embed="rId6" cstate="email"/>
          <a:srcRect/>
          <a:stretch>
            <a:fillRect/>
          </a:stretch>
        </p:blipFill>
        <p:spPr>
          <a:xfrm>
            <a:off x="6477409" y="1903086"/>
            <a:ext cx="1735942" cy="173409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a:ln w="28575">
            <a:solidFill>
              <a:schemeClr val="accent1"/>
            </a:solidFill>
          </a:ln>
          <a:effectLst>
            <a:outerShdw blurRad="254000" dist="38100" dir="2700000" algn="tl" rotWithShape="0">
              <a:prstClr val="black">
                <a:alpha val="40000"/>
              </a:prstClr>
            </a:outerShdw>
          </a:effectLst>
        </p:spPr>
      </p:pic>
      <p:sp>
        <p:nvSpPr>
          <p:cNvPr id="4" name="Freeform 11"/>
          <p:cNvSpPr>
            <a:spLocks noEditPoints="1"/>
          </p:cNvSpPr>
          <p:nvPr/>
        </p:nvSpPr>
        <p:spPr bwMode="auto">
          <a:xfrm>
            <a:off x="1697923" y="2077345"/>
            <a:ext cx="1383994" cy="1383993"/>
          </a:xfrm>
          <a:custGeom>
            <a:avLst/>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7" name="Freeform 11"/>
          <p:cNvSpPr>
            <a:spLocks noEditPoints="1"/>
          </p:cNvSpPr>
          <p:nvPr/>
        </p:nvSpPr>
        <p:spPr bwMode="auto">
          <a:xfrm>
            <a:off x="4178427" y="2078139"/>
            <a:ext cx="1383994" cy="1383993"/>
          </a:xfrm>
          <a:custGeom>
            <a:avLst/>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0" name="Freeform 11"/>
          <p:cNvSpPr>
            <a:spLocks noEditPoints="1"/>
          </p:cNvSpPr>
          <p:nvPr/>
        </p:nvSpPr>
        <p:spPr bwMode="auto">
          <a:xfrm>
            <a:off x="6653382" y="2078139"/>
            <a:ext cx="1383994" cy="1383993"/>
          </a:xfrm>
          <a:custGeom>
            <a:avLst/>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3" name="Freeform 11"/>
          <p:cNvSpPr>
            <a:spLocks noEditPoints="1"/>
          </p:cNvSpPr>
          <p:nvPr/>
        </p:nvSpPr>
        <p:spPr bwMode="auto">
          <a:xfrm>
            <a:off x="9128337" y="2078932"/>
            <a:ext cx="1383994" cy="1383993"/>
          </a:xfrm>
          <a:custGeom>
            <a:avLst/>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58" name="矩形 57"/>
          <p:cNvSpPr/>
          <p:nvPr/>
        </p:nvSpPr>
        <p:spPr>
          <a:xfrm>
            <a:off x="1591889" y="4587256"/>
            <a:ext cx="9012612" cy="1061829"/>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65000"/>
                    <a:lumOff val="35000"/>
                  </a:schemeClr>
                </a:solidFill>
              </a:rPr>
              <a:t>用户可以在投影仪或者计算机上进行演示也可以将演示文稿打印出来制作成用户可以在投影仪或者计算机上进行演示也可以将演示文稿打印投影仪或者计算机上进行演示也可制作成胶片以便应用到更广泛的领域中胶片以便应用到更广泛的领域中用户可以在投影仪出来制作成胶片以便应用到更广泛的领域中</a:t>
            </a:r>
          </a:p>
        </p:txBody>
      </p:sp>
      <p:sp>
        <p:nvSpPr>
          <p:cNvPr id="59" name="矩形 58"/>
          <p:cNvSpPr/>
          <p:nvPr/>
        </p:nvSpPr>
        <p:spPr>
          <a:xfrm>
            <a:off x="1268934" y="388331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sp>
        <p:nvSpPr>
          <p:cNvPr id="60" name="矩形 59"/>
          <p:cNvSpPr/>
          <p:nvPr/>
        </p:nvSpPr>
        <p:spPr>
          <a:xfrm>
            <a:off x="3749438" y="388331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sp>
        <p:nvSpPr>
          <p:cNvPr id="61" name="矩形 60"/>
          <p:cNvSpPr/>
          <p:nvPr/>
        </p:nvSpPr>
        <p:spPr>
          <a:xfrm>
            <a:off x="6224393" y="388331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sp>
        <p:nvSpPr>
          <p:cNvPr id="62" name="矩形 61"/>
          <p:cNvSpPr/>
          <p:nvPr/>
        </p:nvSpPr>
        <p:spPr>
          <a:xfrm>
            <a:off x="8699348" y="388331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pic>
        <p:nvPicPr>
          <p:cNvPr id="26" name="图片 25"/>
          <p:cNvPicPr>
            <a:picLocks noChangeAspect="1"/>
          </p:cNvPicPr>
          <p:nvPr/>
        </p:nvPicPr>
        <p:blipFill rotWithShape="1">
          <a:blip r:embed="rId7" cstate="email"/>
          <a:srcRect/>
          <a:stretch>
            <a:fillRect/>
          </a:stretch>
        </p:blipFill>
        <p:spPr>
          <a:xfrm>
            <a:off x="2" y="1"/>
            <a:ext cx="2304976" cy="1268412"/>
          </a:xfrm>
          <a:prstGeom prst="rect">
            <a:avLst/>
          </a:prstGeom>
        </p:spPr>
      </p:pic>
      <p:pic>
        <p:nvPicPr>
          <p:cNvPr id="27" name="图片 26"/>
          <p:cNvPicPr>
            <a:picLocks noChangeAspect="1"/>
          </p:cNvPicPr>
          <p:nvPr/>
        </p:nvPicPr>
        <p:blipFill rotWithShape="1">
          <a:blip r:embed="rId8" cstate="email"/>
          <a:srcRect/>
          <a:stretch>
            <a:fillRect/>
          </a:stretch>
        </p:blipFill>
        <p:spPr>
          <a:xfrm rot="10800000">
            <a:off x="8297197" y="4714717"/>
            <a:ext cx="3894803" cy="2143282"/>
          </a:xfrm>
          <a:prstGeom prst="rect">
            <a:avLst/>
          </a:prstGeom>
        </p:spPr>
      </p:pic>
      <p:grpSp>
        <p:nvGrpSpPr>
          <p:cNvPr id="28" name="组合 27"/>
          <p:cNvGrpSpPr/>
          <p:nvPr/>
        </p:nvGrpSpPr>
        <p:grpSpPr>
          <a:xfrm>
            <a:off x="1195529" y="485297"/>
            <a:ext cx="3780202" cy="770416"/>
            <a:chOff x="1949291" y="371073"/>
            <a:chExt cx="3780202" cy="770416"/>
          </a:xfrm>
        </p:grpSpPr>
        <p:sp>
          <p:nvSpPr>
            <p:cNvPr id="29" name="文本框 28"/>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30" name="文本框 2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0-#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0-#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fltVal val="0"/>
                                          </p:val>
                                        </p:tav>
                                        <p:tav tm="100000">
                                          <p:val>
                                            <p:strVal val="#ppt_h"/>
                                          </p:val>
                                        </p:tav>
                                      </p:tavLst>
                                    </p:anim>
                                    <p:animEffect transition="in" filter="fade">
                                      <p:cBhvr>
                                        <p:cTn id="42" dur="500"/>
                                        <p:tgtEl>
                                          <p:spTgt spid="5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fltVal val="0"/>
                                          </p:val>
                                        </p:tav>
                                        <p:tav tm="100000">
                                          <p:val>
                                            <p:strVal val="#ppt_h"/>
                                          </p:val>
                                        </p:tav>
                                      </p:tavLst>
                                    </p:anim>
                                    <p:animEffect transition="in" filter="fade">
                                      <p:cBhvr>
                                        <p:cTn id="47" dur="500"/>
                                        <p:tgtEl>
                                          <p:spTgt spid="6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58" grpId="0"/>
      <p:bldP spid="59" grpId="0"/>
      <p:bldP spid="60"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3" cstate="email"/>
          <a:srcRect/>
          <a:stretch>
            <a:fillRect/>
          </a:stretch>
        </p:blipFill>
        <p:spPr>
          <a:xfrm rot="10800000">
            <a:off x="8297197" y="4714717"/>
            <a:ext cx="3894803" cy="2143282"/>
          </a:xfrm>
          <a:prstGeom prst="rect">
            <a:avLst/>
          </a:prstGeom>
        </p:spPr>
      </p:pic>
      <p:pic>
        <p:nvPicPr>
          <p:cNvPr id="52" name="图片占位符 51"/>
          <p:cNvPicPr>
            <a:picLocks noGrp="1" noChangeAspect="1"/>
          </p:cNvPicPr>
          <p:nvPr>
            <p:ph type="pic" sz="quarter" idx="13"/>
          </p:nvPr>
        </p:nvPicPr>
        <p:blipFill>
          <a:blip r:embed="rId4" cstate="email"/>
          <a:srcRect/>
          <a:stretch>
            <a:fillRect/>
          </a:stretch>
        </p:blipFill>
        <p:spPr/>
      </p:pic>
      <p:pic>
        <p:nvPicPr>
          <p:cNvPr id="53" name="图片占位符 52"/>
          <p:cNvPicPr>
            <a:picLocks noGrp="1" noChangeAspect="1"/>
          </p:cNvPicPr>
          <p:nvPr>
            <p:ph type="pic" sz="quarter" idx="14"/>
          </p:nvPr>
        </p:nvPicPr>
        <p:blipFill>
          <a:blip r:embed="rId5" cstate="email"/>
          <a:srcRect/>
          <a:stretch>
            <a:fillRect/>
          </a:stretch>
        </p:blipFill>
        <p:spPr/>
      </p:pic>
      <p:pic>
        <p:nvPicPr>
          <p:cNvPr id="54" name="图片占位符 53"/>
          <p:cNvPicPr>
            <a:picLocks noGrp="1" noChangeAspect="1"/>
          </p:cNvPicPr>
          <p:nvPr>
            <p:ph type="pic" sz="quarter" idx="15"/>
          </p:nvPr>
        </p:nvPicPr>
        <p:blipFill>
          <a:blip r:embed="rId6" cstate="email"/>
          <a:srcRect/>
          <a:stretch>
            <a:fillRect/>
          </a:stretch>
        </p:blipFill>
        <p:spPr/>
      </p:pic>
      <p:pic>
        <p:nvPicPr>
          <p:cNvPr id="49" name="图片占位符 48"/>
          <p:cNvPicPr>
            <a:picLocks noGrp="1" noChangeAspect="1"/>
          </p:cNvPicPr>
          <p:nvPr>
            <p:ph type="pic" sz="quarter" idx="10"/>
          </p:nvPr>
        </p:nvPicPr>
        <p:blipFill>
          <a:blip r:embed="rId7" cstate="email"/>
          <a:srcRect/>
          <a:stretch>
            <a:fillRect/>
          </a:stretch>
        </p:blipFill>
        <p:spPr/>
      </p:pic>
      <p:pic>
        <p:nvPicPr>
          <p:cNvPr id="50" name="图片占位符 49"/>
          <p:cNvPicPr>
            <a:picLocks noGrp="1" noChangeAspect="1"/>
          </p:cNvPicPr>
          <p:nvPr>
            <p:ph type="pic" sz="quarter" idx="11"/>
          </p:nvPr>
        </p:nvPicPr>
        <p:blipFill>
          <a:blip r:embed="rId8" cstate="email"/>
          <a:srcRect/>
          <a:stretch>
            <a:fillRect/>
          </a:stretch>
        </p:blipFill>
        <p:spPr/>
      </p:pic>
      <p:pic>
        <p:nvPicPr>
          <p:cNvPr id="51" name="图片占位符 50"/>
          <p:cNvPicPr>
            <a:picLocks noGrp="1" noChangeAspect="1"/>
          </p:cNvPicPr>
          <p:nvPr>
            <p:ph type="pic" sz="quarter" idx="12"/>
          </p:nvPr>
        </p:nvPicPr>
        <p:blipFill>
          <a:blip r:embed="rId9" cstate="email"/>
          <a:srcRect/>
          <a:stretch>
            <a:fillRect/>
          </a:stretch>
        </p:blipFill>
        <p:spPr/>
      </p:pic>
      <p:grpSp>
        <p:nvGrpSpPr>
          <p:cNvPr id="3" name="40bc6fc0-994e-47e3-914d-35a604e8e7c2"/>
          <p:cNvGrpSpPr>
            <a:grpSpLocks noChangeAspect="1"/>
          </p:cNvGrpSpPr>
          <p:nvPr/>
        </p:nvGrpSpPr>
        <p:grpSpPr>
          <a:xfrm>
            <a:off x="977901" y="1554481"/>
            <a:ext cx="10339388" cy="4469763"/>
            <a:chOff x="719138" y="1232756"/>
            <a:chExt cx="10753725" cy="4648883"/>
          </a:xfrm>
        </p:grpSpPr>
        <p:sp>
          <p:nvSpPr>
            <p:cNvPr id="10" name="Rectangle 1"/>
            <p:cNvSpPr/>
            <p:nvPr/>
          </p:nvSpPr>
          <p:spPr>
            <a:xfrm>
              <a:off x="719138" y="1232756"/>
              <a:ext cx="3332079" cy="21259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ectangle 2"/>
            <p:cNvSpPr/>
            <p:nvPr/>
          </p:nvSpPr>
          <p:spPr>
            <a:xfrm>
              <a:off x="4420465" y="1232756"/>
              <a:ext cx="3332079" cy="212599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Rectangle 3"/>
            <p:cNvSpPr/>
            <p:nvPr/>
          </p:nvSpPr>
          <p:spPr>
            <a:xfrm>
              <a:off x="8140784" y="1232756"/>
              <a:ext cx="3332079" cy="212599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4"/>
            <p:cNvSpPr/>
            <p:nvPr/>
          </p:nvSpPr>
          <p:spPr>
            <a:xfrm>
              <a:off x="719138" y="3754086"/>
              <a:ext cx="3332079" cy="212599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Rectangle 5"/>
            <p:cNvSpPr/>
            <p:nvPr/>
          </p:nvSpPr>
          <p:spPr>
            <a:xfrm>
              <a:off x="4420465" y="3754086"/>
              <a:ext cx="3332079" cy="212599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6"/>
            <p:cNvSpPr/>
            <p:nvPr/>
          </p:nvSpPr>
          <p:spPr>
            <a:xfrm>
              <a:off x="8140784" y="3754086"/>
              <a:ext cx="3332079" cy="212599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Rectangle: Top Corners Rounded 7"/>
            <p:cNvSpPr/>
            <p:nvPr/>
          </p:nvSpPr>
          <p:spPr>
            <a:xfrm>
              <a:off x="728548" y="2852946"/>
              <a:ext cx="3313261" cy="507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17" name="Rectangle: Top Corners Rounded 9"/>
            <p:cNvSpPr/>
            <p:nvPr/>
          </p:nvSpPr>
          <p:spPr>
            <a:xfrm>
              <a:off x="4429874" y="2852946"/>
              <a:ext cx="3313261" cy="50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18" name="Rectangle: Top Corners Rounded 11"/>
            <p:cNvSpPr/>
            <p:nvPr/>
          </p:nvSpPr>
          <p:spPr>
            <a:xfrm>
              <a:off x="8150194" y="2840562"/>
              <a:ext cx="3313261" cy="507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19" name="Rectangle: Top Corners Rounded 13"/>
            <p:cNvSpPr/>
            <p:nvPr/>
          </p:nvSpPr>
          <p:spPr>
            <a:xfrm>
              <a:off x="728548" y="5374276"/>
              <a:ext cx="3313261" cy="507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20" name="Rectangle: Top Corners Rounded 15"/>
            <p:cNvSpPr/>
            <p:nvPr/>
          </p:nvSpPr>
          <p:spPr>
            <a:xfrm>
              <a:off x="4429874" y="5374276"/>
              <a:ext cx="3313261" cy="507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21" name="Rectangle: Top Corners Rounded 17"/>
            <p:cNvSpPr/>
            <p:nvPr/>
          </p:nvSpPr>
          <p:spPr>
            <a:xfrm>
              <a:off x="8150194" y="5361892"/>
              <a:ext cx="3313261" cy="507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grpSp>
      <p:sp>
        <p:nvSpPr>
          <p:cNvPr id="31" name="矩形 30"/>
          <p:cNvSpPr/>
          <p:nvPr/>
        </p:nvSpPr>
        <p:spPr>
          <a:xfrm>
            <a:off x="1668397" y="3175550"/>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2" name="矩形 31"/>
          <p:cNvSpPr/>
          <p:nvPr/>
        </p:nvSpPr>
        <p:spPr>
          <a:xfrm>
            <a:off x="1668397" y="5598941"/>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3" name="矩形 32"/>
          <p:cNvSpPr/>
          <p:nvPr/>
        </p:nvSpPr>
        <p:spPr>
          <a:xfrm>
            <a:off x="5156659" y="3175550"/>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4" name="矩形 33"/>
          <p:cNvSpPr/>
          <p:nvPr/>
        </p:nvSpPr>
        <p:spPr>
          <a:xfrm>
            <a:off x="5156659" y="5598941"/>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5" name="矩形 34"/>
          <p:cNvSpPr/>
          <p:nvPr/>
        </p:nvSpPr>
        <p:spPr>
          <a:xfrm>
            <a:off x="8763459" y="3175550"/>
            <a:ext cx="192857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6" name="矩形 35"/>
          <p:cNvSpPr/>
          <p:nvPr/>
        </p:nvSpPr>
        <p:spPr>
          <a:xfrm>
            <a:off x="8763459" y="5598941"/>
            <a:ext cx="192857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pic>
        <p:nvPicPr>
          <p:cNvPr id="46" name="图片 45"/>
          <p:cNvPicPr>
            <a:picLocks noChangeAspect="1"/>
          </p:cNvPicPr>
          <p:nvPr/>
        </p:nvPicPr>
        <p:blipFill rotWithShape="1">
          <a:blip r:embed="rId10" cstate="email"/>
          <a:srcRect/>
          <a:stretch>
            <a:fillRect/>
          </a:stretch>
        </p:blipFill>
        <p:spPr>
          <a:xfrm>
            <a:off x="2" y="1"/>
            <a:ext cx="2304976" cy="1268412"/>
          </a:xfrm>
          <a:prstGeom prst="rect">
            <a:avLst/>
          </a:prstGeom>
        </p:spPr>
      </p:pic>
      <p:grpSp>
        <p:nvGrpSpPr>
          <p:cNvPr id="48" name="组合 47"/>
          <p:cNvGrpSpPr/>
          <p:nvPr/>
        </p:nvGrpSpPr>
        <p:grpSpPr>
          <a:xfrm>
            <a:off x="1195529" y="485297"/>
            <a:ext cx="3780202" cy="770416"/>
            <a:chOff x="1949291" y="371073"/>
            <a:chExt cx="3780202" cy="770416"/>
          </a:xfrm>
        </p:grpSpPr>
        <p:sp>
          <p:nvSpPr>
            <p:cNvPr id="55" name="文本框 54"/>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6" name="文本框 55"/>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rot="5400000" flipV="1">
            <a:off x="-1433286" y="1418768"/>
            <a:ext cx="6872516" cy="4005943"/>
          </a:xfrm>
          <a:prstGeom prst="rect">
            <a:avLst/>
          </a:prstGeom>
        </p:spPr>
      </p:pic>
      <p:sp>
        <p:nvSpPr>
          <p:cNvPr id="4" name="文本框 3"/>
          <p:cNvSpPr txBox="1"/>
          <p:nvPr/>
        </p:nvSpPr>
        <p:spPr>
          <a:xfrm>
            <a:off x="5501224" y="3968820"/>
            <a:ext cx="428835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75000"/>
                    <a:lumOff val="25000"/>
                  </a:schemeClr>
                </a:solidFill>
                <a:effectLst/>
                <a:uLnTx/>
                <a:uFillTx/>
                <a:latin typeface="+mn-ea"/>
                <a:cs typeface="经典综艺体简" panose="02010609000101010101" pitchFamily="49" charset="-122"/>
              </a:rPr>
              <a:t>标题文字添加此处</a:t>
            </a:r>
          </a:p>
        </p:txBody>
      </p:sp>
      <p:sp>
        <p:nvSpPr>
          <p:cNvPr id="5" name="文本框 4"/>
          <p:cNvSpPr txBox="1"/>
          <p:nvPr/>
        </p:nvSpPr>
        <p:spPr>
          <a:xfrm>
            <a:off x="4553858" y="4734762"/>
            <a:ext cx="6183086"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1" name="组合 10"/>
          <p:cNvGrpSpPr/>
          <p:nvPr/>
        </p:nvGrpSpPr>
        <p:grpSpPr>
          <a:xfrm>
            <a:off x="5985254" y="1567424"/>
            <a:ext cx="2853945" cy="1888501"/>
            <a:chOff x="3127754" y="1243574"/>
            <a:chExt cx="2853945" cy="1888501"/>
          </a:xfrm>
        </p:grpSpPr>
        <p:pic>
          <p:nvPicPr>
            <p:cNvPr id="9" name="图片 8"/>
            <p:cNvPicPr>
              <a:picLocks noChangeAspect="1"/>
            </p:cNvPicPr>
            <p:nvPr/>
          </p:nvPicPr>
          <p:blipFill>
            <a:blip r:embed="rId4" cstate="email"/>
            <a:stretch>
              <a:fillRect/>
            </a:stretch>
          </p:blipFill>
          <p:spPr>
            <a:xfrm>
              <a:off x="3127754" y="1243574"/>
              <a:ext cx="2853945" cy="1888501"/>
            </a:xfrm>
            <a:prstGeom prst="rect">
              <a:avLst/>
            </a:prstGeom>
            <a:effectLst>
              <a:outerShdw blurRad="241300" sx="102000" sy="102000" algn="ctr" rotWithShape="0">
                <a:prstClr val="black">
                  <a:alpha val="40000"/>
                </a:prstClr>
              </a:outerShdw>
            </a:effectLst>
          </p:spPr>
        </p:pic>
        <p:sp>
          <p:nvSpPr>
            <p:cNvPr id="10" name="文本框 9"/>
            <p:cNvSpPr txBox="1"/>
            <p:nvPr/>
          </p:nvSpPr>
          <p:spPr>
            <a:xfrm>
              <a:off x="4225886" y="1824297"/>
              <a:ext cx="1124027" cy="1107996"/>
            </a:xfrm>
            <a:prstGeom prst="rect">
              <a:avLst/>
            </a:prstGeom>
            <a:noFill/>
            <a:effectLst>
              <a:outerShdw blurRad="241300" sx="102000" sy="102000" algn="ctr" rotWithShape="0">
                <a:prstClr val="black">
                  <a:alpha val="40000"/>
                </a:prstClr>
              </a:outerShdw>
            </a:effectLst>
          </p:spPr>
          <p:txBody>
            <a:bodyPr wrap="none" rtlCol="0">
              <a:spAutoFit/>
              <a:scene3d>
                <a:camera prst="orthographicFront"/>
                <a:lightRig rig="threePt" dir="t"/>
              </a:scene3d>
              <a:sp3d contourW="12700"/>
            </a:bodyPr>
            <a:lstStyle/>
            <a:p>
              <a:pPr algn="ctr"/>
              <a:r>
                <a:rPr lang="en-US" altLang="zh-CN"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rPr>
                <a:t>03</a:t>
              </a:r>
              <a:endParaRPr lang="zh-CN" altLang="en-US"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60780" y="1851026"/>
            <a:ext cx="2814497" cy="3787774"/>
            <a:chOff x="1560780" y="1851026"/>
            <a:chExt cx="2814497" cy="3787774"/>
          </a:xfrm>
        </p:grpSpPr>
        <p:sp>
          <p:nvSpPr>
            <p:cNvPr id="6" name="Rectangle: Rounded Corners 41"/>
            <p:cNvSpPr/>
            <p:nvPr/>
          </p:nvSpPr>
          <p:spPr>
            <a:xfrm>
              <a:off x="1560780" y="1851026"/>
              <a:ext cx="2814497" cy="3787774"/>
            </a:xfrm>
            <a:prstGeom prst="roundRect">
              <a:avLst>
                <a:gd name="adj" fmla="val 5000"/>
              </a:avLst>
            </a:prstGeom>
            <a:solidFill>
              <a:schemeClr val="accent1"/>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15"/>
            <p:cNvSpPr/>
            <p:nvPr/>
          </p:nvSpPr>
          <p:spPr bwMode="auto">
            <a:xfrm>
              <a:off x="1891793" y="4681200"/>
              <a:ext cx="2162429" cy="44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endParaRPr>
            </a:p>
          </p:txBody>
        </p:sp>
        <p:sp>
          <p:nvSpPr>
            <p:cNvPr id="11" name="Freeform: Shape 49"/>
            <p:cNvSpPr/>
            <p:nvPr/>
          </p:nvSpPr>
          <p:spPr bwMode="auto">
            <a:xfrm>
              <a:off x="2642030" y="2309017"/>
              <a:ext cx="661953" cy="66195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29" name="矩形 28"/>
            <p:cNvSpPr/>
            <p:nvPr/>
          </p:nvSpPr>
          <p:spPr>
            <a:xfrm>
              <a:off x="1809998" y="3184252"/>
              <a:ext cx="2348502" cy="15964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0" name="矩形 29"/>
            <p:cNvSpPr/>
            <p:nvPr/>
          </p:nvSpPr>
          <p:spPr>
            <a:xfrm>
              <a:off x="1891793" y="4706600"/>
              <a:ext cx="2185385"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grpSp>
      <p:grpSp>
        <p:nvGrpSpPr>
          <p:cNvPr id="8" name="组合 7"/>
          <p:cNvGrpSpPr/>
          <p:nvPr/>
        </p:nvGrpSpPr>
        <p:grpSpPr>
          <a:xfrm>
            <a:off x="4663634" y="1851026"/>
            <a:ext cx="2814497" cy="3787774"/>
            <a:chOff x="4663634" y="1851026"/>
            <a:chExt cx="2814497" cy="3787774"/>
          </a:xfrm>
        </p:grpSpPr>
        <p:sp>
          <p:nvSpPr>
            <p:cNvPr id="5" name="Rectangle: Rounded Corners 53"/>
            <p:cNvSpPr/>
            <p:nvPr/>
          </p:nvSpPr>
          <p:spPr>
            <a:xfrm>
              <a:off x="4663634" y="1851026"/>
              <a:ext cx="2814497" cy="3787774"/>
            </a:xfrm>
            <a:prstGeom prst="roundRect">
              <a:avLst>
                <a:gd name="adj" fmla="val 5000"/>
              </a:avLst>
            </a:prstGeom>
            <a:solidFill>
              <a:schemeClr val="accent2"/>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50"/>
            <p:cNvSpPr/>
            <p:nvPr/>
          </p:nvSpPr>
          <p:spPr bwMode="auto">
            <a:xfrm>
              <a:off x="5754842" y="2309017"/>
              <a:ext cx="661953" cy="66195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13" name="Rectangle 54"/>
            <p:cNvSpPr/>
            <p:nvPr/>
          </p:nvSpPr>
          <p:spPr bwMode="auto">
            <a:xfrm>
              <a:off x="5004606" y="4681200"/>
              <a:ext cx="2162429" cy="44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endParaRPr>
            </a:p>
          </p:txBody>
        </p:sp>
        <p:sp>
          <p:nvSpPr>
            <p:cNvPr id="31" name="矩形 30"/>
            <p:cNvSpPr/>
            <p:nvPr/>
          </p:nvSpPr>
          <p:spPr>
            <a:xfrm>
              <a:off x="5005744" y="4706600"/>
              <a:ext cx="2185385"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33" name="矩形 32"/>
            <p:cNvSpPr/>
            <p:nvPr/>
          </p:nvSpPr>
          <p:spPr>
            <a:xfrm>
              <a:off x="4897141" y="3184252"/>
              <a:ext cx="2348502" cy="15964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grpSp>
      <p:grpSp>
        <p:nvGrpSpPr>
          <p:cNvPr id="9" name="组合 8"/>
          <p:cNvGrpSpPr/>
          <p:nvPr/>
        </p:nvGrpSpPr>
        <p:grpSpPr>
          <a:xfrm>
            <a:off x="7816725" y="1851026"/>
            <a:ext cx="2814497" cy="3787774"/>
            <a:chOff x="7816725" y="1851026"/>
            <a:chExt cx="2814497" cy="3787774"/>
          </a:xfrm>
        </p:grpSpPr>
        <p:sp>
          <p:nvSpPr>
            <p:cNvPr id="4" name="Rectangle: Rounded Corners 60"/>
            <p:cNvSpPr/>
            <p:nvPr/>
          </p:nvSpPr>
          <p:spPr>
            <a:xfrm>
              <a:off x="7816725" y="1851026"/>
              <a:ext cx="2814497" cy="3787774"/>
            </a:xfrm>
            <a:prstGeom prst="roundRect">
              <a:avLst>
                <a:gd name="adj" fmla="val 5000"/>
              </a:avLst>
            </a:prstGeom>
            <a:solidFill>
              <a:schemeClr val="tx1">
                <a:lumMod val="50000"/>
                <a:lumOff val="50000"/>
              </a:schemeClr>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48"/>
            <p:cNvSpPr/>
            <p:nvPr/>
          </p:nvSpPr>
          <p:spPr bwMode="auto">
            <a:xfrm>
              <a:off x="8907934" y="2309017"/>
              <a:ext cx="661953" cy="66195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sp>
          <p:nvSpPr>
            <p:cNvPr id="16" name="Rectangle 61"/>
            <p:cNvSpPr/>
            <p:nvPr/>
          </p:nvSpPr>
          <p:spPr bwMode="auto">
            <a:xfrm>
              <a:off x="8157697" y="4681200"/>
              <a:ext cx="2162429" cy="44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endParaRPr>
            </a:p>
          </p:txBody>
        </p:sp>
        <p:sp>
          <p:nvSpPr>
            <p:cNvPr id="32" name="矩形 31"/>
            <p:cNvSpPr/>
            <p:nvPr/>
          </p:nvSpPr>
          <p:spPr>
            <a:xfrm>
              <a:off x="8146216" y="4706600"/>
              <a:ext cx="2185385"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34" name="矩形 33"/>
            <p:cNvSpPr/>
            <p:nvPr/>
          </p:nvSpPr>
          <p:spPr>
            <a:xfrm>
              <a:off x="8056460" y="3184252"/>
              <a:ext cx="2348502" cy="15964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grpSp>
      <p:pic>
        <p:nvPicPr>
          <p:cNvPr id="38" name="图片 37"/>
          <p:cNvPicPr>
            <a:picLocks noChangeAspect="1"/>
          </p:cNvPicPr>
          <p:nvPr/>
        </p:nvPicPr>
        <p:blipFill rotWithShape="1">
          <a:blip r:embed="rId3" cstate="email"/>
          <a:srcRect/>
          <a:stretch>
            <a:fillRect/>
          </a:stretch>
        </p:blipFill>
        <p:spPr>
          <a:xfrm>
            <a:off x="2" y="1"/>
            <a:ext cx="2304976" cy="1268412"/>
          </a:xfrm>
          <a:prstGeom prst="rect">
            <a:avLst/>
          </a:prstGeom>
        </p:spPr>
      </p:pic>
      <p:pic>
        <p:nvPicPr>
          <p:cNvPr id="39" name="图片 38"/>
          <p:cNvPicPr>
            <a:picLocks noChangeAspect="1"/>
          </p:cNvPicPr>
          <p:nvPr/>
        </p:nvPicPr>
        <p:blipFill rotWithShape="1">
          <a:blip r:embed="rId4" cstate="email"/>
          <a:srcRect/>
          <a:stretch>
            <a:fillRect/>
          </a:stretch>
        </p:blipFill>
        <p:spPr>
          <a:xfrm rot="10800000">
            <a:off x="8297197" y="4714717"/>
            <a:ext cx="3894803" cy="2143282"/>
          </a:xfrm>
          <a:prstGeom prst="rect">
            <a:avLst/>
          </a:prstGeom>
        </p:spPr>
      </p:pic>
      <p:grpSp>
        <p:nvGrpSpPr>
          <p:cNvPr id="40" name="组合 39"/>
          <p:cNvGrpSpPr/>
          <p:nvPr/>
        </p:nvGrpSpPr>
        <p:grpSpPr>
          <a:xfrm>
            <a:off x="1195529" y="485297"/>
            <a:ext cx="3780202" cy="770416"/>
            <a:chOff x="1949291" y="371073"/>
            <a:chExt cx="3780202" cy="770416"/>
          </a:xfrm>
        </p:grpSpPr>
        <p:sp>
          <p:nvSpPr>
            <p:cNvPr id="41" name="文本框 40"/>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2" name="文本框 41"/>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58c27ce-6c72-42e1-9113-954333f6c652"/>
          <p:cNvGrpSpPr>
            <a:grpSpLocks noChangeAspect="1"/>
          </p:cNvGrpSpPr>
          <p:nvPr/>
        </p:nvGrpSpPr>
        <p:grpSpPr>
          <a:xfrm>
            <a:off x="3596894" y="2699658"/>
            <a:ext cx="4871211" cy="2692530"/>
            <a:chOff x="3205077" y="2225159"/>
            <a:chExt cx="5758839" cy="3183160"/>
          </a:xfrm>
        </p:grpSpPr>
        <p:cxnSp>
          <p:nvCxnSpPr>
            <p:cNvPr id="7" name="连接符: 肘形 102"/>
            <p:cNvCxnSpPr/>
            <p:nvPr/>
          </p:nvCxnSpPr>
          <p:spPr>
            <a:xfrm rot="5400000" flipH="1" flipV="1">
              <a:off x="4830890" y="773874"/>
              <a:ext cx="1583157" cy="4834784"/>
            </a:xfrm>
            <a:prstGeom prst="bentConnector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 name="连接符: 肘形 104"/>
            <p:cNvCxnSpPr/>
            <p:nvPr/>
          </p:nvCxnSpPr>
          <p:spPr>
            <a:xfrm rot="5400000">
              <a:off x="5488934" y="1754220"/>
              <a:ext cx="2084598" cy="4865366"/>
            </a:xfrm>
            <a:prstGeom prst="bentConnector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箭头: V 形 117"/>
            <p:cNvSpPr/>
            <p:nvPr/>
          </p:nvSpPr>
          <p:spPr>
            <a:xfrm>
              <a:off x="5849771" y="2225159"/>
              <a:ext cx="265778" cy="337785"/>
            </a:xfrm>
            <a:prstGeom prst="chevron">
              <a:avLst>
                <a:gd name="adj" fmla="val 68953"/>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箭头: V 形 118"/>
            <p:cNvSpPr/>
            <p:nvPr/>
          </p:nvSpPr>
          <p:spPr>
            <a:xfrm flipH="1">
              <a:off x="5849771" y="5070534"/>
              <a:ext cx="265778" cy="337785"/>
            </a:xfrm>
            <a:prstGeom prst="chevron">
              <a:avLst>
                <a:gd name="adj" fmla="val 68953"/>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8" name="组合 27"/>
          <p:cNvGrpSpPr/>
          <p:nvPr/>
        </p:nvGrpSpPr>
        <p:grpSpPr>
          <a:xfrm>
            <a:off x="8756415" y="3701003"/>
            <a:ext cx="2618024" cy="1051310"/>
            <a:chOff x="1273698" y="2191660"/>
            <a:chExt cx="2618024" cy="1051310"/>
          </a:xfrm>
        </p:grpSpPr>
        <p:sp>
          <p:nvSpPr>
            <p:cNvPr id="29" name="矩形 28"/>
            <p:cNvSpPr/>
            <p:nvPr/>
          </p:nvSpPr>
          <p:spPr>
            <a:xfrm>
              <a:off x="1273698" y="2485841"/>
              <a:ext cx="2618024" cy="7571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a:t>
              </a:r>
            </a:p>
          </p:txBody>
        </p:sp>
        <p:sp>
          <p:nvSpPr>
            <p:cNvPr id="30" name="矩形 29"/>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grpSp>
        <p:nvGrpSpPr>
          <p:cNvPr id="31" name="组合 30"/>
          <p:cNvGrpSpPr/>
          <p:nvPr/>
        </p:nvGrpSpPr>
        <p:grpSpPr>
          <a:xfrm>
            <a:off x="702590" y="2923483"/>
            <a:ext cx="2618024" cy="1051310"/>
            <a:chOff x="1273698" y="2191660"/>
            <a:chExt cx="2618024" cy="1051310"/>
          </a:xfrm>
        </p:grpSpPr>
        <p:sp>
          <p:nvSpPr>
            <p:cNvPr id="32" name="矩形 31"/>
            <p:cNvSpPr/>
            <p:nvPr/>
          </p:nvSpPr>
          <p:spPr>
            <a:xfrm>
              <a:off x="1273698" y="2485841"/>
              <a:ext cx="2618024" cy="7571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a:t>
              </a:r>
            </a:p>
          </p:txBody>
        </p:sp>
        <p:sp>
          <p:nvSpPr>
            <p:cNvPr id="33" name="矩形 32"/>
            <p:cNvSpPr/>
            <p:nvPr/>
          </p:nvSpPr>
          <p:spPr>
            <a:xfrm>
              <a:off x="1963150" y="2191660"/>
              <a:ext cx="1928572"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latin typeface="+mn-ea"/>
                </a:rPr>
                <a:t>标题文字添加</a:t>
              </a:r>
            </a:p>
          </p:txBody>
        </p:sp>
      </p:grpSp>
      <p:grpSp>
        <p:nvGrpSpPr>
          <p:cNvPr id="34" name="组合 33"/>
          <p:cNvGrpSpPr/>
          <p:nvPr/>
        </p:nvGrpSpPr>
        <p:grpSpPr>
          <a:xfrm>
            <a:off x="4786988" y="3423738"/>
            <a:ext cx="2618024" cy="1051310"/>
            <a:chOff x="1273698" y="2191660"/>
            <a:chExt cx="2618024" cy="1051310"/>
          </a:xfrm>
        </p:grpSpPr>
        <p:sp>
          <p:nvSpPr>
            <p:cNvPr id="35" name="矩形 34"/>
            <p:cNvSpPr/>
            <p:nvPr/>
          </p:nvSpPr>
          <p:spPr>
            <a:xfrm>
              <a:off x="1273698" y="2485841"/>
              <a:ext cx="2618024" cy="7571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a:t>
              </a:r>
            </a:p>
          </p:txBody>
        </p:sp>
        <p:sp>
          <p:nvSpPr>
            <p:cNvPr id="36" name="矩形 35"/>
            <p:cNvSpPr/>
            <p:nvPr/>
          </p:nvSpPr>
          <p:spPr>
            <a:xfrm>
              <a:off x="1618424" y="2191660"/>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latin typeface="+mn-ea"/>
                </a:rPr>
                <a:t>标题文字添加</a:t>
              </a:r>
            </a:p>
          </p:txBody>
        </p:sp>
      </p:grpSp>
      <p:pic>
        <p:nvPicPr>
          <p:cNvPr id="41" name="图片占位符 40"/>
          <p:cNvPicPr>
            <a:picLocks noGrp="1" noChangeAspect="1"/>
          </p:cNvPicPr>
          <p:nvPr>
            <p:ph type="pic" sz="quarter" idx="10"/>
          </p:nvPr>
        </p:nvPicPr>
        <p:blipFill>
          <a:blip r:embed="rId3" cstate="email"/>
          <a:srcRect/>
          <a:stretch>
            <a:fillRect/>
          </a:stretch>
        </p:blipFill>
        <p:spPr>
          <a:ln w="25400">
            <a:solidFill>
              <a:schemeClr val="accent1"/>
            </a:solidFill>
          </a:ln>
          <a:effectLst>
            <a:outerShdw blurRad="215900" dist="38100" dir="2700000" algn="tl" rotWithShape="0">
              <a:prstClr val="black">
                <a:alpha val="40000"/>
              </a:prstClr>
            </a:outerShdw>
          </a:effectLst>
        </p:spPr>
      </p:pic>
      <p:pic>
        <p:nvPicPr>
          <p:cNvPr id="42" name="图片占位符 41"/>
          <p:cNvPicPr>
            <a:picLocks noGrp="1" noChangeAspect="1"/>
          </p:cNvPicPr>
          <p:nvPr>
            <p:ph type="pic" sz="quarter" idx="11"/>
          </p:nvPr>
        </p:nvPicPr>
        <p:blipFill>
          <a:blip r:embed="rId4" cstate="email"/>
          <a:srcRect/>
          <a:stretch>
            <a:fillRect/>
          </a:stretch>
        </p:blipFill>
        <p:spPr>
          <a:ln w="25400">
            <a:solidFill>
              <a:schemeClr val="accent1"/>
            </a:solidFill>
          </a:ln>
          <a:effectLst>
            <a:outerShdw blurRad="215900" dist="38100" dir="2700000" algn="tl" rotWithShape="0">
              <a:prstClr val="black">
                <a:alpha val="40000"/>
              </a:prstClr>
            </a:outerShdw>
          </a:effectLst>
        </p:spPr>
      </p:pic>
      <p:pic>
        <p:nvPicPr>
          <p:cNvPr id="39" name="图片 38"/>
          <p:cNvPicPr>
            <a:picLocks noChangeAspect="1"/>
          </p:cNvPicPr>
          <p:nvPr/>
        </p:nvPicPr>
        <p:blipFill rotWithShape="1">
          <a:blip r:embed="rId5" cstate="email"/>
          <a:srcRect/>
          <a:stretch>
            <a:fillRect/>
          </a:stretch>
        </p:blipFill>
        <p:spPr>
          <a:xfrm>
            <a:off x="2" y="1"/>
            <a:ext cx="2304976" cy="1268412"/>
          </a:xfrm>
          <a:prstGeom prst="rect">
            <a:avLst/>
          </a:prstGeom>
        </p:spPr>
      </p:pic>
      <p:pic>
        <p:nvPicPr>
          <p:cNvPr id="40" name="图片 39"/>
          <p:cNvPicPr>
            <a:picLocks noChangeAspect="1"/>
          </p:cNvPicPr>
          <p:nvPr/>
        </p:nvPicPr>
        <p:blipFill rotWithShape="1">
          <a:blip r:embed="rId6" cstate="email"/>
          <a:srcRect/>
          <a:stretch>
            <a:fillRect/>
          </a:stretch>
        </p:blipFill>
        <p:spPr>
          <a:xfrm rot="10800000">
            <a:off x="8297197" y="4714717"/>
            <a:ext cx="3894803" cy="2143282"/>
          </a:xfrm>
          <a:prstGeom prst="rect">
            <a:avLst/>
          </a:prstGeom>
        </p:spPr>
      </p:pic>
      <p:grpSp>
        <p:nvGrpSpPr>
          <p:cNvPr id="43" name="组合 42"/>
          <p:cNvGrpSpPr/>
          <p:nvPr/>
        </p:nvGrpSpPr>
        <p:grpSpPr>
          <a:xfrm>
            <a:off x="1195529" y="485297"/>
            <a:ext cx="3780202" cy="770416"/>
            <a:chOff x="1949291" y="371073"/>
            <a:chExt cx="3780202" cy="770416"/>
          </a:xfrm>
        </p:grpSpPr>
        <p:sp>
          <p:nvSpPr>
            <p:cNvPr id="44" name="文本框 43"/>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5" name="文本框 44"/>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anim calcmode="lin" valueType="num">
                                      <p:cBhvr>
                                        <p:cTn id="10" dur="500" fill="hold"/>
                                        <p:tgtEl>
                                          <p:spTgt spid="42"/>
                                        </p:tgtEl>
                                        <p:attrNameLst>
                                          <p:attrName>ppt_x</p:attrName>
                                        </p:attrNameLst>
                                      </p:cBhvr>
                                      <p:tavLst>
                                        <p:tav tm="0">
                                          <p:val>
                                            <p:fltVal val="0.5"/>
                                          </p:val>
                                        </p:tav>
                                        <p:tav tm="100000">
                                          <p:val>
                                            <p:strVal val="#ppt_x"/>
                                          </p:val>
                                        </p:tav>
                                      </p:tavLst>
                                    </p:anim>
                                    <p:anim calcmode="lin" valueType="num">
                                      <p:cBhvr>
                                        <p:cTn id="11" dur="500" fill="hold"/>
                                        <p:tgtEl>
                                          <p:spTgt spid="4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fltVal val="0.5"/>
                                          </p:val>
                                        </p:tav>
                                        <p:tav tm="100000">
                                          <p:val>
                                            <p:strVal val="#ppt_x"/>
                                          </p:val>
                                        </p:tav>
                                      </p:tavLst>
                                    </p:anim>
                                    <p:anim calcmode="lin" valueType="num">
                                      <p:cBhvr>
                                        <p:cTn id="25" dur="500" fill="hold"/>
                                        <p:tgtEl>
                                          <p:spTgt spid="41"/>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0-#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1+#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625414" y="1996701"/>
            <a:ext cx="1800201" cy="3672408"/>
            <a:chOff x="1625414" y="1953159"/>
            <a:chExt cx="1800201" cy="3672408"/>
          </a:xfrm>
          <a:effectLst>
            <a:outerShdw blurRad="304800" dist="38100" dir="2700000" algn="tl" rotWithShape="0">
              <a:prstClr val="black">
                <a:alpha val="40000"/>
              </a:prstClr>
            </a:outerShdw>
          </a:effectLst>
        </p:grpSpPr>
        <p:grpSp>
          <p:nvGrpSpPr>
            <p:cNvPr id="9" name="组合 8"/>
            <p:cNvGrpSpPr/>
            <p:nvPr/>
          </p:nvGrpSpPr>
          <p:grpSpPr>
            <a:xfrm>
              <a:off x="1625414" y="1953159"/>
              <a:ext cx="1800200" cy="3672408"/>
              <a:chOff x="2013251" y="2257328"/>
              <a:chExt cx="1800200" cy="3672408"/>
            </a:xfrm>
          </p:grpSpPr>
          <p:sp>
            <p:nvSpPr>
              <p:cNvPr id="4" name="Pentagon 78"/>
              <p:cNvSpPr/>
              <p:nvPr/>
            </p:nvSpPr>
            <p:spPr>
              <a:xfrm rot="5400000">
                <a:off x="1257167" y="3013412"/>
                <a:ext cx="3312368" cy="1800200"/>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6"/>
              <p:cNvSpPr/>
              <p:nvPr/>
            </p:nvSpPr>
            <p:spPr>
              <a:xfrm>
                <a:off x="2013251" y="4129536"/>
                <a:ext cx="1800200" cy="180020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79"/>
              <p:cNvSpPr txBox="1"/>
              <p:nvPr/>
            </p:nvSpPr>
            <p:spPr>
              <a:xfrm>
                <a:off x="2538889" y="4213650"/>
                <a:ext cx="748924" cy="1107996"/>
              </a:xfrm>
              <a:prstGeom prst="rect">
                <a:avLst/>
              </a:prstGeom>
              <a:noFill/>
            </p:spPr>
            <p:txBody>
              <a:bodyPr wrap="none" rtlCol="0">
                <a:spAutoFit/>
              </a:bodyPr>
              <a:lstStyle/>
              <a:p>
                <a:pPr algn="ctr"/>
                <a:r>
                  <a:rPr lang="en-US" sz="6600" b="1" dirty="0">
                    <a:solidFill>
                      <a:schemeClr val="accent1"/>
                    </a:solidFill>
                  </a:rPr>
                  <a:t>S</a:t>
                </a:r>
              </a:p>
            </p:txBody>
          </p:sp>
        </p:grpSp>
        <p:sp>
          <p:nvSpPr>
            <p:cNvPr id="57" name="矩形 56"/>
            <p:cNvSpPr/>
            <p:nvPr/>
          </p:nvSpPr>
          <p:spPr>
            <a:xfrm>
              <a:off x="1679964" y="2351828"/>
              <a:ext cx="1691099"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a:t>
              </a:r>
            </a:p>
          </p:txBody>
        </p:sp>
        <p:sp>
          <p:nvSpPr>
            <p:cNvPr id="58" name="矩形 57"/>
            <p:cNvSpPr/>
            <p:nvPr/>
          </p:nvSpPr>
          <p:spPr>
            <a:xfrm>
              <a:off x="1639913" y="4867645"/>
              <a:ext cx="1785702"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grpSp>
      <p:grpSp>
        <p:nvGrpSpPr>
          <p:cNvPr id="16" name="组合 15"/>
          <p:cNvGrpSpPr/>
          <p:nvPr/>
        </p:nvGrpSpPr>
        <p:grpSpPr>
          <a:xfrm>
            <a:off x="4005738" y="1996701"/>
            <a:ext cx="1800200" cy="3672408"/>
            <a:chOff x="4005738" y="1953159"/>
            <a:chExt cx="1800200" cy="3672408"/>
          </a:xfrm>
          <a:effectLst>
            <a:outerShdw blurRad="304800" dist="38100" dir="2700000" algn="tl" rotWithShape="0">
              <a:prstClr val="black">
                <a:alpha val="40000"/>
              </a:prstClr>
            </a:outerShdw>
          </a:effectLst>
        </p:grpSpPr>
        <p:grpSp>
          <p:nvGrpSpPr>
            <p:cNvPr id="5" name="组合 4"/>
            <p:cNvGrpSpPr/>
            <p:nvPr/>
          </p:nvGrpSpPr>
          <p:grpSpPr>
            <a:xfrm>
              <a:off x="4005738" y="1953159"/>
              <a:ext cx="1800200" cy="3672408"/>
              <a:chOff x="4135017" y="2257328"/>
              <a:chExt cx="1800200" cy="3672408"/>
            </a:xfrm>
          </p:grpSpPr>
          <p:sp>
            <p:nvSpPr>
              <p:cNvPr id="11" name="Pentagon 143"/>
              <p:cNvSpPr/>
              <p:nvPr/>
            </p:nvSpPr>
            <p:spPr>
              <a:xfrm rot="5400000">
                <a:off x="3378933" y="3013412"/>
                <a:ext cx="3312368" cy="1800200"/>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7"/>
              <p:cNvSpPr/>
              <p:nvPr/>
            </p:nvSpPr>
            <p:spPr>
              <a:xfrm>
                <a:off x="4135017" y="4129536"/>
                <a:ext cx="1800200" cy="180020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45"/>
              <p:cNvSpPr txBox="1"/>
              <p:nvPr/>
            </p:nvSpPr>
            <p:spPr>
              <a:xfrm>
                <a:off x="4543636" y="4213650"/>
                <a:ext cx="982962" cy="1107996"/>
              </a:xfrm>
              <a:prstGeom prst="rect">
                <a:avLst/>
              </a:prstGeom>
              <a:noFill/>
            </p:spPr>
            <p:txBody>
              <a:bodyPr wrap="none" rtlCol="0">
                <a:spAutoFit/>
              </a:bodyPr>
              <a:lstStyle/>
              <a:p>
                <a:pPr algn="ctr"/>
                <a:r>
                  <a:rPr lang="en-US" sz="6600" b="1" dirty="0">
                    <a:solidFill>
                      <a:schemeClr val="accent2"/>
                    </a:solidFill>
                  </a:rPr>
                  <a:t>W</a:t>
                </a:r>
              </a:p>
            </p:txBody>
          </p:sp>
        </p:grpSp>
        <p:sp>
          <p:nvSpPr>
            <p:cNvPr id="59" name="矩形 58"/>
            <p:cNvSpPr/>
            <p:nvPr/>
          </p:nvSpPr>
          <p:spPr>
            <a:xfrm>
              <a:off x="4013733" y="4867645"/>
              <a:ext cx="1785702"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63" name="矩形 62"/>
            <p:cNvSpPr/>
            <p:nvPr/>
          </p:nvSpPr>
          <p:spPr>
            <a:xfrm>
              <a:off x="4057200" y="2351828"/>
              <a:ext cx="1691099"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a:t>
              </a:r>
            </a:p>
          </p:txBody>
        </p:sp>
      </p:grpSp>
      <p:grpSp>
        <p:nvGrpSpPr>
          <p:cNvPr id="17" name="组合 16"/>
          <p:cNvGrpSpPr/>
          <p:nvPr/>
        </p:nvGrpSpPr>
        <p:grpSpPr>
          <a:xfrm>
            <a:off x="6386062" y="1996701"/>
            <a:ext cx="1800200" cy="3672408"/>
            <a:chOff x="6386062" y="1953159"/>
            <a:chExt cx="1800200" cy="3672408"/>
          </a:xfrm>
          <a:effectLst>
            <a:outerShdw blurRad="304800" dist="38100" dir="2700000" algn="tl" rotWithShape="0">
              <a:prstClr val="black">
                <a:alpha val="40000"/>
              </a:prstClr>
            </a:outerShdw>
          </a:effectLst>
        </p:grpSpPr>
        <p:grpSp>
          <p:nvGrpSpPr>
            <p:cNvPr id="3" name="组合 2"/>
            <p:cNvGrpSpPr/>
            <p:nvPr/>
          </p:nvGrpSpPr>
          <p:grpSpPr>
            <a:xfrm>
              <a:off x="6386062" y="1953159"/>
              <a:ext cx="1800200" cy="3672408"/>
              <a:chOff x="6256783" y="2257328"/>
              <a:chExt cx="1800200" cy="3672408"/>
            </a:xfrm>
          </p:grpSpPr>
          <p:sp>
            <p:nvSpPr>
              <p:cNvPr id="18" name="Pentagon 150"/>
              <p:cNvSpPr/>
              <p:nvPr/>
            </p:nvSpPr>
            <p:spPr>
              <a:xfrm rot="5400000">
                <a:off x="5500699" y="3013412"/>
                <a:ext cx="3312368" cy="1800200"/>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154"/>
              <p:cNvSpPr/>
              <p:nvPr/>
            </p:nvSpPr>
            <p:spPr>
              <a:xfrm>
                <a:off x="6256783" y="4129536"/>
                <a:ext cx="1800200" cy="180020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52"/>
              <p:cNvSpPr txBox="1"/>
              <p:nvPr/>
            </p:nvSpPr>
            <p:spPr>
              <a:xfrm>
                <a:off x="6735133" y="4213650"/>
                <a:ext cx="843501" cy="1107996"/>
              </a:xfrm>
              <a:prstGeom prst="rect">
                <a:avLst/>
              </a:prstGeom>
              <a:noFill/>
            </p:spPr>
            <p:txBody>
              <a:bodyPr wrap="none" rtlCol="0">
                <a:spAutoFit/>
              </a:bodyPr>
              <a:lstStyle/>
              <a:p>
                <a:pPr algn="ctr"/>
                <a:r>
                  <a:rPr lang="en-US" sz="6600" b="1" dirty="0">
                    <a:solidFill>
                      <a:schemeClr val="accent3"/>
                    </a:solidFill>
                  </a:rPr>
                  <a:t>O</a:t>
                </a:r>
              </a:p>
            </p:txBody>
          </p:sp>
        </p:grpSp>
        <p:sp>
          <p:nvSpPr>
            <p:cNvPr id="60" name="矩形 59"/>
            <p:cNvSpPr/>
            <p:nvPr/>
          </p:nvSpPr>
          <p:spPr>
            <a:xfrm>
              <a:off x="6387553" y="4867645"/>
              <a:ext cx="1785702"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64" name="矩形 63"/>
            <p:cNvSpPr/>
            <p:nvPr/>
          </p:nvSpPr>
          <p:spPr>
            <a:xfrm>
              <a:off x="6434854" y="2351828"/>
              <a:ext cx="1691099"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a:t>
              </a:r>
            </a:p>
          </p:txBody>
        </p:sp>
      </p:grpSp>
      <p:grpSp>
        <p:nvGrpSpPr>
          <p:cNvPr id="19" name="组合 18"/>
          <p:cNvGrpSpPr/>
          <p:nvPr/>
        </p:nvGrpSpPr>
        <p:grpSpPr>
          <a:xfrm>
            <a:off x="8761373" y="1996701"/>
            <a:ext cx="1805213" cy="3672408"/>
            <a:chOff x="8761373" y="1953159"/>
            <a:chExt cx="1805213" cy="3672408"/>
          </a:xfrm>
          <a:effectLst>
            <a:outerShdw blurRad="304800" dist="38100" dir="2700000" algn="tl" rotWithShape="0">
              <a:prstClr val="black">
                <a:alpha val="40000"/>
              </a:prstClr>
            </a:outerShdw>
          </a:effectLst>
        </p:grpSpPr>
        <p:grpSp>
          <p:nvGrpSpPr>
            <p:cNvPr id="2" name="组合 1"/>
            <p:cNvGrpSpPr/>
            <p:nvPr/>
          </p:nvGrpSpPr>
          <p:grpSpPr>
            <a:xfrm>
              <a:off x="8766386" y="1953159"/>
              <a:ext cx="1800200" cy="3672408"/>
              <a:chOff x="8378550" y="2257328"/>
              <a:chExt cx="1800200" cy="3672408"/>
            </a:xfrm>
          </p:grpSpPr>
          <p:sp>
            <p:nvSpPr>
              <p:cNvPr id="25" name="Pentagon 157"/>
              <p:cNvSpPr/>
              <p:nvPr/>
            </p:nvSpPr>
            <p:spPr>
              <a:xfrm rot="5400000">
                <a:off x="7622466" y="3013412"/>
                <a:ext cx="3312368" cy="1800200"/>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161"/>
              <p:cNvSpPr/>
              <p:nvPr/>
            </p:nvSpPr>
            <p:spPr>
              <a:xfrm>
                <a:off x="8378550" y="4129536"/>
                <a:ext cx="1800200" cy="180020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159"/>
              <p:cNvSpPr txBox="1"/>
              <p:nvPr/>
            </p:nvSpPr>
            <p:spPr>
              <a:xfrm>
                <a:off x="8927432" y="4213650"/>
                <a:ext cx="702436" cy="1107996"/>
              </a:xfrm>
              <a:prstGeom prst="rect">
                <a:avLst/>
              </a:prstGeom>
              <a:noFill/>
            </p:spPr>
            <p:txBody>
              <a:bodyPr wrap="none" rtlCol="0">
                <a:spAutoFit/>
              </a:bodyPr>
              <a:lstStyle/>
              <a:p>
                <a:pPr algn="ctr"/>
                <a:r>
                  <a:rPr lang="en-US" sz="6600" b="1" dirty="0">
                    <a:solidFill>
                      <a:schemeClr val="accent4"/>
                    </a:solidFill>
                  </a:rPr>
                  <a:t>T</a:t>
                </a:r>
              </a:p>
            </p:txBody>
          </p:sp>
        </p:grpSp>
        <p:sp>
          <p:nvSpPr>
            <p:cNvPr id="61" name="矩形 60"/>
            <p:cNvSpPr/>
            <p:nvPr/>
          </p:nvSpPr>
          <p:spPr>
            <a:xfrm>
              <a:off x="8761373" y="4867645"/>
              <a:ext cx="1785702"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65" name="矩形 64"/>
            <p:cNvSpPr/>
            <p:nvPr/>
          </p:nvSpPr>
          <p:spPr>
            <a:xfrm>
              <a:off x="8820936" y="2351828"/>
              <a:ext cx="1691099"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a:t>
              </a:r>
            </a:p>
          </p:txBody>
        </p:sp>
      </p:grpSp>
      <p:pic>
        <p:nvPicPr>
          <p:cNvPr id="41" name="图片 40"/>
          <p:cNvPicPr>
            <a:picLocks noChangeAspect="1"/>
          </p:cNvPicPr>
          <p:nvPr/>
        </p:nvPicPr>
        <p:blipFill rotWithShape="1">
          <a:blip r:embed="rId3" cstate="email"/>
          <a:srcRect/>
          <a:stretch>
            <a:fillRect/>
          </a:stretch>
        </p:blipFill>
        <p:spPr>
          <a:xfrm>
            <a:off x="2" y="1"/>
            <a:ext cx="2304976" cy="1268412"/>
          </a:xfrm>
          <a:prstGeom prst="rect">
            <a:avLst/>
          </a:prstGeom>
        </p:spPr>
      </p:pic>
      <p:pic>
        <p:nvPicPr>
          <p:cNvPr id="42" name="图片 41"/>
          <p:cNvPicPr>
            <a:picLocks noChangeAspect="1"/>
          </p:cNvPicPr>
          <p:nvPr/>
        </p:nvPicPr>
        <p:blipFill rotWithShape="1">
          <a:blip r:embed="rId4" cstate="email"/>
          <a:srcRect/>
          <a:stretch>
            <a:fillRect/>
          </a:stretch>
        </p:blipFill>
        <p:spPr>
          <a:xfrm rot="10800000">
            <a:off x="8297197" y="4714717"/>
            <a:ext cx="3894803" cy="2143282"/>
          </a:xfrm>
          <a:prstGeom prst="rect">
            <a:avLst/>
          </a:prstGeom>
        </p:spPr>
      </p:pic>
      <p:grpSp>
        <p:nvGrpSpPr>
          <p:cNvPr id="43" name="组合 42"/>
          <p:cNvGrpSpPr/>
          <p:nvPr/>
        </p:nvGrpSpPr>
        <p:grpSpPr>
          <a:xfrm>
            <a:off x="1195529" y="485297"/>
            <a:ext cx="3780202" cy="770416"/>
            <a:chOff x="1949291" y="371073"/>
            <a:chExt cx="3780202" cy="770416"/>
          </a:xfrm>
        </p:grpSpPr>
        <p:sp>
          <p:nvSpPr>
            <p:cNvPr id="44" name="文本框 43"/>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5" name="文本框 44"/>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406525" y="2051613"/>
            <a:ext cx="9134475" cy="2448716"/>
            <a:chOff x="1317625" y="1873813"/>
            <a:chExt cx="9134475" cy="2448716"/>
          </a:xfrm>
        </p:grpSpPr>
        <p:grpSp>
          <p:nvGrpSpPr>
            <p:cNvPr id="42" name="组合 41"/>
            <p:cNvGrpSpPr/>
            <p:nvPr/>
          </p:nvGrpSpPr>
          <p:grpSpPr>
            <a:xfrm>
              <a:off x="1317625" y="1873813"/>
              <a:ext cx="384855" cy="2448716"/>
              <a:chOff x="1317625" y="1873813"/>
              <a:chExt cx="384855" cy="2448716"/>
            </a:xfrm>
          </p:grpSpPr>
          <p:sp>
            <p:nvSpPr>
              <p:cNvPr id="26" name="TextBox 13"/>
              <p:cNvSpPr txBox="1"/>
              <p:nvPr/>
            </p:nvSpPr>
            <p:spPr>
              <a:xfrm>
                <a:off x="1317625" y="1873813"/>
                <a:ext cx="384855"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a:solidFill>
                      <a:schemeClr val="tx1">
                        <a:lumMod val="65000"/>
                        <a:lumOff val="35000"/>
                      </a:schemeClr>
                    </a:solidFill>
                  </a:rPr>
                  <a:t>100</a:t>
                </a:r>
              </a:p>
            </p:txBody>
          </p:sp>
          <p:sp>
            <p:nvSpPr>
              <p:cNvPr id="28" name="TextBox 15"/>
              <p:cNvSpPr txBox="1"/>
              <p:nvPr/>
            </p:nvSpPr>
            <p:spPr>
              <a:xfrm>
                <a:off x="1466401" y="4079994"/>
                <a:ext cx="236079"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a:solidFill>
                      <a:schemeClr val="tx1">
                        <a:lumMod val="65000"/>
                        <a:lumOff val="35000"/>
                      </a:schemeClr>
                    </a:solidFill>
                  </a:rPr>
                  <a:t>0</a:t>
                </a:r>
              </a:p>
            </p:txBody>
          </p:sp>
          <p:sp>
            <p:nvSpPr>
              <p:cNvPr id="30" name="TextBox 17"/>
              <p:cNvSpPr txBox="1"/>
              <p:nvPr/>
            </p:nvSpPr>
            <p:spPr>
              <a:xfrm>
                <a:off x="1392014" y="2976903"/>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50</a:t>
                </a:r>
              </a:p>
            </p:txBody>
          </p:sp>
          <p:sp>
            <p:nvSpPr>
              <p:cNvPr id="32" name="TextBox 19"/>
              <p:cNvSpPr txBox="1"/>
              <p:nvPr/>
            </p:nvSpPr>
            <p:spPr>
              <a:xfrm>
                <a:off x="1392014" y="242535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75</a:t>
                </a:r>
              </a:p>
            </p:txBody>
          </p:sp>
          <p:sp>
            <p:nvSpPr>
              <p:cNvPr id="34" name="TextBox 21"/>
              <p:cNvSpPr txBox="1"/>
              <p:nvPr/>
            </p:nvSpPr>
            <p:spPr>
              <a:xfrm>
                <a:off x="1392014" y="352844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25</a:t>
                </a:r>
              </a:p>
            </p:txBody>
          </p:sp>
        </p:grpSp>
        <p:cxnSp>
          <p:nvCxnSpPr>
            <p:cNvPr id="37" name="直接连接符 36"/>
            <p:cNvCxnSpPr/>
            <p:nvPr/>
          </p:nvCxnSpPr>
          <p:spPr>
            <a:xfrm>
              <a:off x="1879600" y="4208229"/>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879600" y="365350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79600" y="309878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879600" y="254406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79600" y="198934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Rounded Corners 29"/>
            <p:cNvSpPr/>
            <p:nvPr/>
          </p:nvSpPr>
          <p:spPr>
            <a:xfrm>
              <a:off x="3080533" y="3201210"/>
              <a:ext cx="323555" cy="996029"/>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7" name="Rectangle: Rounded Corners 30"/>
            <p:cNvSpPr/>
            <p:nvPr/>
          </p:nvSpPr>
          <p:spPr>
            <a:xfrm>
              <a:off x="3658765" y="2501706"/>
              <a:ext cx="323555" cy="1695533"/>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 name="Rectangle: Rounded Corners 31"/>
            <p:cNvSpPr/>
            <p:nvPr/>
          </p:nvSpPr>
          <p:spPr>
            <a:xfrm>
              <a:off x="4232435" y="3050291"/>
              <a:ext cx="323555" cy="1146948"/>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 name="Rectangle: Rounded Corners 32"/>
            <p:cNvSpPr/>
            <p:nvPr/>
          </p:nvSpPr>
          <p:spPr>
            <a:xfrm>
              <a:off x="4849341" y="2848032"/>
              <a:ext cx="323555" cy="1349207"/>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0" name="Rectangle: Rounded Corners 33"/>
            <p:cNvSpPr/>
            <p:nvPr/>
          </p:nvSpPr>
          <p:spPr>
            <a:xfrm>
              <a:off x="5472050" y="2501705"/>
              <a:ext cx="323555" cy="1695534"/>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1" name="Rectangle: Rounded Corners 34"/>
            <p:cNvSpPr/>
            <p:nvPr/>
          </p:nvSpPr>
          <p:spPr>
            <a:xfrm>
              <a:off x="6109588" y="2279314"/>
              <a:ext cx="323555" cy="1917925"/>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2" name="Rectangle: Rounded Corners 35"/>
            <p:cNvSpPr/>
            <p:nvPr/>
          </p:nvSpPr>
          <p:spPr>
            <a:xfrm>
              <a:off x="6704275" y="2848032"/>
              <a:ext cx="323555" cy="1349207"/>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3" name="Rectangle: Rounded Corners 36"/>
            <p:cNvSpPr/>
            <p:nvPr/>
          </p:nvSpPr>
          <p:spPr>
            <a:xfrm>
              <a:off x="7321190" y="3050291"/>
              <a:ext cx="323555" cy="1146948"/>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4" name="Rectangle: Rounded Corners 37"/>
            <p:cNvSpPr/>
            <p:nvPr/>
          </p:nvSpPr>
          <p:spPr>
            <a:xfrm>
              <a:off x="7943614" y="3201210"/>
              <a:ext cx="323555" cy="996029"/>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5" name="Rectangle: Rounded Corners 38"/>
            <p:cNvSpPr/>
            <p:nvPr/>
          </p:nvSpPr>
          <p:spPr>
            <a:xfrm>
              <a:off x="8542756" y="2848032"/>
              <a:ext cx="323555" cy="1349207"/>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6" name="Rectangle: Rounded Corners 39"/>
            <p:cNvSpPr/>
            <p:nvPr/>
          </p:nvSpPr>
          <p:spPr>
            <a:xfrm>
              <a:off x="9150645" y="2279314"/>
              <a:ext cx="323555" cy="1917925"/>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grpSp>
        <p:nvGrpSpPr>
          <p:cNvPr id="47" name="组合 46"/>
          <p:cNvGrpSpPr/>
          <p:nvPr/>
        </p:nvGrpSpPr>
        <p:grpSpPr>
          <a:xfrm>
            <a:off x="1392014" y="4777274"/>
            <a:ext cx="9339486" cy="959647"/>
            <a:chOff x="874712" y="3331538"/>
            <a:chExt cx="9339486" cy="959647"/>
          </a:xfrm>
        </p:grpSpPr>
        <p:sp>
          <p:nvSpPr>
            <p:cNvPr id="48" name="矩形 47"/>
            <p:cNvSpPr/>
            <p:nvPr/>
          </p:nvSpPr>
          <p:spPr>
            <a:xfrm>
              <a:off x="874712" y="3677812"/>
              <a:ext cx="9339486" cy="613373"/>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9" name="矩形 48"/>
            <p:cNvSpPr/>
            <p:nvPr/>
          </p:nvSpPr>
          <p:spPr>
            <a:xfrm>
              <a:off x="874712" y="3331538"/>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pic>
        <p:nvPicPr>
          <p:cNvPr id="33" name="图片 32"/>
          <p:cNvPicPr>
            <a:picLocks noChangeAspect="1"/>
          </p:cNvPicPr>
          <p:nvPr/>
        </p:nvPicPr>
        <p:blipFill rotWithShape="1">
          <a:blip r:embed="rId3" cstate="email"/>
          <a:srcRect/>
          <a:stretch>
            <a:fillRect/>
          </a:stretch>
        </p:blipFill>
        <p:spPr>
          <a:xfrm rot="10800000">
            <a:off x="8297197" y="4714717"/>
            <a:ext cx="3894803" cy="2143282"/>
          </a:xfrm>
          <a:prstGeom prst="rect">
            <a:avLst/>
          </a:prstGeom>
        </p:spPr>
      </p:pic>
      <p:pic>
        <p:nvPicPr>
          <p:cNvPr id="35" name="图片 34"/>
          <p:cNvPicPr>
            <a:picLocks noChangeAspect="1"/>
          </p:cNvPicPr>
          <p:nvPr/>
        </p:nvPicPr>
        <p:blipFill rotWithShape="1">
          <a:blip r:embed="rId4" cstate="email"/>
          <a:srcRect/>
          <a:stretch>
            <a:fillRect/>
          </a:stretch>
        </p:blipFill>
        <p:spPr>
          <a:xfrm>
            <a:off x="2" y="1"/>
            <a:ext cx="2304976" cy="1268412"/>
          </a:xfrm>
          <a:prstGeom prst="rect">
            <a:avLst/>
          </a:prstGeom>
        </p:spPr>
      </p:pic>
      <p:grpSp>
        <p:nvGrpSpPr>
          <p:cNvPr id="36" name="组合 35"/>
          <p:cNvGrpSpPr/>
          <p:nvPr/>
        </p:nvGrpSpPr>
        <p:grpSpPr>
          <a:xfrm>
            <a:off x="1195529" y="485297"/>
            <a:ext cx="3780202" cy="770416"/>
            <a:chOff x="1949291" y="371073"/>
            <a:chExt cx="3780202" cy="770416"/>
          </a:xfrm>
        </p:grpSpPr>
        <p:sp>
          <p:nvSpPr>
            <p:cNvPr id="51" name="文本框 50"/>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2" name="文本框 51"/>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0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右 42"/>
          <p:cNvSpPr/>
          <p:nvPr/>
        </p:nvSpPr>
        <p:spPr>
          <a:xfrm>
            <a:off x="4511906" y="4031643"/>
            <a:ext cx="901598" cy="23699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p>
        </p:txBody>
      </p:sp>
      <p:sp>
        <p:nvSpPr>
          <p:cNvPr id="5" name="箭头: 右 43"/>
          <p:cNvSpPr/>
          <p:nvPr/>
        </p:nvSpPr>
        <p:spPr>
          <a:xfrm>
            <a:off x="6212062" y="4639578"/>
            <a:ext cx="901598" cy="23699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p>
        </p:txBody>
      </p:sp>
      <p:sp>
        <p:nvSpPr>
          <p:cNvPr id="6" name="箭头: 右 44"/>
          <p:cNvSpPr/>
          <p:nvPr/>
        </p:nvSpPr>
        <p:spPr>
          <a:xfrm>
            <a:off x="7999802" y="4031643"/>
            <a:ext cx="901598" cy="23699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p>
        </p:txBody>
      </p:sp>
      <p:sp>
        <p:nvSpPr>
          <p:cNvPr id="7" name="箭头: 右 45"/>
          <p:cNvSpPr/>
          <p:nvPr/>
        </p:nvSpPr>
        <p:spPr>
          <a:xfrm>
            <a:off x="2724166" y="4639578"/>
            <a:ext cx="901598" cy="23699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p>
        </p:txBody>
      </p:sp>
      <p:sp>
        <p:nvSpPr>
          <p:cNvPr id="8" name="矩形: 圆角 46"/>
          <p:cNvSpPr/>
          <p:nvPr/>
        </p:nvSpPr>
        <p:spPr>
          <a:xfrm rot="18900000">
            <a:off x="2076449" y="3941763"/>
            <a:ext cx="1073182" cy="1073184"/>
          </a:xfrm>
          <a:prstGeom prst="roundRect">
            <a:avLst/>
          </a:prstGeom>
          <a:solidFill>
            <a:schemeClr val="accent1"/>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9" name="矩形: 圆角 47"/>
          <p:cNvSpPr/>
          <p:nvPr/>
        </p:nvSpPr>
        <p:spPr>
          <a:xfrm rot="18900000">
            <a:off x="3817930" y="3941763"/>
            <a:ext cx="1073182" cy="1073184"/>
          </a:xfrm>
          <a:prstGeom prst="roundRect">
            <a:avLst/>
          </a:prstGeom>
          <a:solidFill>
            <a:schemeClr val="accent2"/>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0" name="矩形: 圆角 48"/>
          <p:cNvSpPr/>
          <p:nvPr/>
        </p:nvSpPr>
        <p:spPr>
          <a:xfrm rot="18900000">
            <a:off x="5559411" y="3941763"/>
            <a:ext cx="1073182" cy="1073184"/>
          </a:xfrm>
          <a:prstGeom prst="roundRect">
            <a:avLst/>
          </a:prstGeom>
          <a:solidFill>
            <a:schemeClr val="accent1"/>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11" name="矩形: 圆角 49"/>
          <p:cNvSpPr/>
          <p:nvPr/>
        </p:nvSpPr>
        <p:spPr>
          <a:xfrm rot="18900000">
            <a:off x="7300891" y="3941763"/>
            <a:ext cx="1073182" cy="1073184"/>
          </a:xfrm>
          <a:prstGeom prst="roundRect">
            <a:avLst/>
          </a:prstGeom>
          <a:solidFill>
            <a:schemeClr val="accent2"/>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2" name="矩形: 圆角 50"/>
          <p:cNvSpPr/>
          <p:nvPr/>
        </p:nvSpPr>
        <p:spPr>
          <a:xfrm rot="18900000">
            <a:off x="9042369" y="3941763"/>
            <a:ext cx="1073182" cy="1073184"/>
          </a:xfrm>
          <a:prstGeom prst="roundRect">
            <a:avLst/>
          </a:prstGeom>
          <a:solidFill>
            <a:schemeClr val="accent1"/>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5" name="任意多边形: 形状 51"/>
          <p:cNvSpPr/>
          <p:nvPr/>
        </p:nvSpPr>
        <p:spPr>
          <a:xfrm>
            <a:off x="7657127" y="4275124"/>
            <a:ext cx="365858" cy="36585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4" name="任意多边形: 形状 52"/>
          <p:cNvSpPr/>
          <p:nvPr/>
        </p:nvSpPr>
        <p:spPr>
          <a:xfrm>
            <a:off x="2413068" y="4315644"/>
            <a:ext cx="391218" cy="29019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12700" cap="flat">
            <a:noFill/>
            <a:miter lim="400000"/>
          </a:ln>
          <a:effectLst/>
        </p:spPr>
        <p:txBody>
          <a:bodyPr anchor="ctr"/>
          <a:lstStyle/>
          <a:p>
            <a:pPr algn="ctr"/>
            <a:endParaRPr/>
          </a:p>
        </p:txBody>
      </p:sp>
      <p:sp>
        <p:nvSpPr>
          <p:cNvPr id="36" name="任意多边形: 形状 53"/>
          <p:cNvSpPr/>
          <p:nvPr/>
        </p:nvSpPr>
        <p:spPr>
          <a:xfrm>
            <a:off x="9396135" y="4301722"/>
            <a:ext cx="365858" cy="333323"/>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32" name="任意多边形: 形状 54"/>
          <p:cNvSpPr/>
          <p:nvPr/>
        </p:nvSpPr>
        <p:spPr>
          <a:xfrm>
            <a:off x="4174599" y="4265373"/>
            <a:ext cx="354966" cy="365901"/>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34" name="任意多边形: 形状 55"/>
          <p:cNvSpPr/>
          <p:nvPr/>
        </p:nvSpPr>
        <p:spPr>
          <a:xfrm>
            <a:off x="5906088" y="4286260"/>
            <a:ext cx="365893" cy="36589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2" name="矩形 21"/>
          <p:cNvSpPr/>
          <p:nvPr/>
        </p:nvSpPr>
        <p:spPr>
          <a:xfrm>
            <a:off x="1375542" y="2079819"/>
            <a:ext cx="9444857" cy="700192"/>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4" name="矩形 23"/>
          <p:cNvSpPr/>
          <p:nvPr/>
        </p:nvSpPr>
        <p:spPr>
          <a:xfrm>
            <a:off x="1866885" y="5223659"/>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25" name="矩形 24"/>
          <p:cNvSpPr/>
          <p:nvPr/>
        </p:nvSpPr>
        <p:spPr>
          <a:xfrm>
            <a:off x="5337144" y="5223659"/>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26" name="矩形 25"/>
          <p:cNvSpPr/>
          <p:nvPr/>
        </p:nvSpPr>
        <p:spPr>
          <a:xfrm>
            <a:off x="8820103" y="5223659"/>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27" name="矩形 26"/>
          <p:cNvSpPr/>
          <p:nvPr/>
        </p:nvSpPr>
        <p:spPr>
          <a:xfrm>
            <a:off x="3600364" y="3385154"/>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28" name="矩形 27"/>
          <p:cNvSpPr/>
          <p:nvPr/>
        </p:nvSpPr>
        <p:spPr>
          <a:xfrm>
            <a:off x="7080221" y="3385154"/>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pic>
        <p:nvPicPr>
          <p:cNvPr id="37" name="图片 36"/>
          <p:cNvPicPr>
            <a:picLocks noChangeAspect="1"/>
          </p:cNvPicPr>
          <p:nvPr/>
        </p:nvPicPr>
        <p:blipFill rotWithShape="1">
          <a:blip r:embed="rId3" cstate="email"/>
          <a:srcRect/>
          <a:stretch>
            <a:fillRect/>
          </a:stretch>
        </p:blipFill>
        <p:spPr>
          <a:xfrm>
            <a:off x="2" y="1"/>
            <a:ext cx="2304976" cy="1268412"/>
          </a:xfrm>
          <a:prstGeom prst="rect">
            <a:avLst/>
          </a:prstGeom>
        </p:spPr>
      </p:pic>
      <p:pic>
        <p:nvPicPr>
          <p:cNvPr id="44" name="图片 43"/>
          <p:cNvPicPr>
            <a:picLocks noChangeAspect="1"/>
          </p:cNvPicPr>
          <p:nvPr/>
        </p:nvPicPr>
        <p:blipFill rotWithShape="1">
          <a:blip r:embed="rId4" cstate="email"/>
          <a:srcRect/>
          <a:stretch>
            <a:fillRect/>
          </a:stretch>
        </p:blipFill>
        <p:spPr>
          <a:xfrm rot="10800000">
            <a:off x="8297197" y="4714717"/>
            <a:ext cx="3894803" cy="2143282"/>
          </a:xfrm>
          <a:prstGeom prst="rect">
            <a:avLst/>
          </a:prstGeom>
        </p:spPr>
      </p:pic>
      <p:grpSp>
        <p:nvGrpSpPr>
          <p:cNvPr id="45" name="组合 44"/>
          <p:cNvGrpSpPr/>
          <p:nvPr/>
        </p:nvGrpSpPr>
        <p:grpSpPr>
          <a:xfrm>
            <a:off x="1195529" y="485297"/>
            <a:ext cx="3780202" cy="770416"/>
            <a:chOff x="1949291" y="371073"/>
            <a:chExt cx="3780202" cy="770416"/>
          </a:xfrm>
        </p:grpSpPr>
        <p:sp>
          <p:nvSpPr>
            <p:cNvPr id="46" name="文本框 45"/>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7" name="文本框 46"/>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35" grpId="0" animBg="1"/>
      <p:bldP spid="14" grpId="0" animBg="1"/>
      <p:bldP spid="36" grpId="0" animBg="1"/>
      <p:bldP spid="32" grpId="0" animBg="1"/>
      <p:bldP spid="34" grpId="0" animBg="1"/>
      <p:bldP spid="22"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rot="10800000" flipV="1">
            <a:off x="5319484" y="0"/>
            <a:ext cx="6872516" cy="4005943"/>
          </a:xfrm>
          <a:prstGeom prst="rect">
            <a:avLst/>
          </a:prstGeom>
        </p:spPr>
      </p:pic>
      <p:sp>
        <p:nvSpPr>
          <p:cNvPr id="4" name="文本框 3"/>
          <p:cNvSpPr txBox="1"/>
          <p:nvPr/>
        </p:nvSpPr>
        <p:spPr>
          <a:xfrm>
            <a:off x="2377024" y="4159320"/>
            <a:ext cx="428835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75000"/>
                    <a:lumOff val="25000"/>
                  </a:schemeClr>
                </a:solidFill>
                <a:effectLst/>
                <a:uLnTx/>
                <a:uFillTx/>
                <a:latin typeface="+mn-ea"/>
                <a:cs typeface="经典综艺体简" panose="02010609000101010101" pitchFamily="49" charset="-122"/>
              </a:rPr>
              <a:t>标题文字添加此处</a:t>
            </a:r>
          </a:p>
        </p:txBody>
      </p:sp>
      <p:sp>
        <p:nvSpPr>
          <p:cNvPr id="5" name="文本框 4"/>
          <p:cNvSpPr txBox="1"/>
          <p:nvPr/>
        </p:nvSpPr>
        <p:spPr>
          <a:xfrm>
            <a:off x="1429658" y="4925262"/>
            <a:ext cx="6183086"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1" name="组合 10"/>
          <p:cNvGrpSpPr/>
          <p:nvPr/>
        </p:nvGrpSpPr>
        <p:grpSpPr>
          <a:xfrm>
            <a:off x="2861054" y="1757924"/>
            <a:ext cx="2853945" cy="1888501"/>
            <a:chOff x="3127754" y="1243574"/>
            <a:chExt cx="2853945" cy="1888501"/>
          </a:xfrm>
        </p:grpSpPr>
        <p:pic>
          <p:nvPicPr>
            <p:cNvPr id="9" name="图片 8"/>
            <p:cNvPicPr>
              <a:picLocks noChangeAspect="1"/>
            </p:cNvPicPr>
            <p:nvPr/>
          </p:nvPicPr>
          <p:blipFill>
            <a:blip r:embed="rId4" cstate="email"/>
            <a:stretch>
              <a:fillRect/>
            </a:stretch>
          </p:blipFill>
          <p:spPr>
            <a:xfrm>
              <a:off x="3127754" y="1243574"/>
              <a:ext cx="2853945" cy="1888501"/>
            </a:xfrm>
            <a:prstGeom prst="rect">
              <a:avLst/>
            </a:prstGeom>
            <a:effectLst>
              <a:outerShdw blurRad="241300" sx="102000" sy="102000" algn="ctr" rotWithShape="0">
                <a:prstClr val="black">
                  <a:alpha val="40000"/>
                </a:prstClr>
              </a:outerShdw>
            </a:effectLst>
          </p:spPr>
        </p:pic>
        <p:sp>
          <p:nvSpPr>
            <p:cNvPr id="10" name="文本框 9"/>
            <p:cNvSpPr txBox="1"/>
            <p:nvPr/>
          </p:nvSpPr>
          <p:spPr>
            <a:xfrm>
              <a:off x="4225886" y="1824297"/>
              <a:ext cx="1124027" cy="1107996"/>
            </a:xfrm>
            <a:prstGeom prst="rect">
              <a:avLst/>
            </a:prstGeom>
            <a:noFill/>
            <a:effectLst>
              <a:outerShdw blurRad="241300" sx="102000" sy="102000" algn="ctr" rotWithShape="0">
                <a:prstClr val="black">
                  <a:alpha val="40000"/>
                </a:prstClr>
              </a:outerShdw>
            </a:effectLst>
          </p:spPr>
          <p:txBody>
            <a:bodyPr wrap="none" rtlCol="0">
              <a:spAutoFit/>
              <a:scene3d>
                <a:camera prst="orthographicFront"/>
                <a:lightRig rig="threePt" dir="t"/>
              </a:scene3d>
              <a:sp3d contourW="12700"/>
            </a:bodyPr>
            <a:lstStyle/>
            <a:p>
              <a:pPr algn="ctr"/>
              <a:r>
                <a:rPr lang="en-US" altLang="zh-CN"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rPr>
                <a:t>04</a:t>
              </a:r>
              <a:endParaRPr lang="zh-CN" altLang="en-US"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2" y="1"/>
            <a:ext cx="6435638" cy="3541486"/>
          </a:xfrm>
          <a:prstGeom prst="rect">
            <a:avLst/>
          </a:prstGeom>
        </p:spPr>
      </p:pic>
      <p:grpSp>
        <p:nvGrpSpPr>
          <p:cNvPr id="4" name="组合 3"/>
          <p:cNvGrpSpPr/>
          <p:nvPr/>
        </p:nvGrpSpPr>
        <p:grpSpPr>
          <a:xfrm>
            <a:off x="7259913" y="2056053"/>
            <a:ext cx="3273653" cy="683366"/>
            <a:chOff x="7234513" y="1250270"/>
            <a:chExt cx="3273653" cy="683366"/>
          </a:xfrm>
        </p:grpSpPr>
        <p:sp>
          <p:nvSpPr>
            <p:cNvPr id="5" name="文本框 4"/>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章节标题文字添加</a:t>
              </a:r>
            </a:p>
          </p:txBody>
        </p:sp>
        <p:sp>
          <p:nvSpPr>
            <p:cNvPr id="6" name="文本框 5"/>
            <p:cNvSpPr txBox="1"/>
            <p:nvPr/>
          </p:nvSpPr>
          <p:spPr>
            <a:xfrm>
              <a:off x="7234513" y="1656637"/>
              <a:ext cx="3273653"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latin typeface="Century Gothic" panose="020B0502020202020204" pitchFamily="34" charset="0"/>
                </a:rPr>
                <a:t>ZHANG JIE BIAO TI WEN ZI TIAN JIA CI CHU</a:t>
              </a:r>
              <a:endParaRPr lang="zh-CN" altLang="en-US" sz="1200" dirty="0">
                <a:solidFill>
                  <a:schemeClr val="bg1">
                    <a:lumMod val="50000"/>
                  </a:schemeClr>
                </a:solidFill>
                <a:latin typeface="Century Gothic" panose="020B0502020202020204" pitchFamily="34" charset="0"/>
              </a:endParaRPr>
            </a:p>
          </p:txBody>
        </p:sp>
      </p:grpSp>
      <p:pic>
        <p:nvPicPr>
          <p:cNvPr id="8" name="图片 7"/>
          <p:cNvPicPr>
            <a:picLocks noChangeAspect="1"/>
          </p:cNvPicPr>
          <p:nvPr/>
        </p:nvPicPr>
        <p:blipFill>
          <a:blip r:embed="rId4" cstate="email"/>
          <a:stretch>
            <a:fillRect/>
          </a:stretch>
        </p:blipFill>
        <p:spPr>
          <a:xfrm>
            <a:off x="6211830" y="2121918"/>
            <a:ext cx="799372" cy="470968"/>
          </a:xfrm>
          <a:prstGeom prst="rect">
            <a:avLst/>
          </a:prstGeom>
          <a:effectLst>
            <a:outerShdw blurRad="203200" sx="102000" sy="102000" algn="ctr" rotWithShape="0">
              <a:prstClr val="black">
                <a:alpha val="40000"/>
              </a:prstClr>
            </a:outerShdw>
          </a:effectLst>
        </p:spPr>
      </p:pic>
      <p:grpSp>
        <p:nvGrpSpPr>
          <p:cNvPr id="11" name="组合 10"/>
          <p:cNvGrpSpPr/>
          <p:nvPr/>
        </p:nvGrpSpPr>
        <p:grpSpPr>
          <a:xfrm>
            <a:off x="7259913" y="3030715"/>
            <a:ext cx="3273653" cy="683366"/>
            <a:chOff x="7234513" y="1250270"/>
            <a:chExt cx="3273653" cy="683366"/>
          </a:xfrm>
        </p:grpSpPr>
        <p:sp>
          <p:nvSpPr>
            <p:cNvPr id="13" name="文本框 12"/>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章节标题文字添加</a:t>
              </a:r>
            </a:p>
          </p:txBody>
        </p:sp>
        <p:sp>
          <p:nvSpPr>
            <p:cNvPr id="14" name="文本框 13"/>
            <p:cNvSpPr txBox="1"/>
            <p:nvPr/>
          </p:nvSpPr>
          <p:spPr>
            <a:xfrm>
              <a:off x="7234513" y="1656637"/>
              <a:ext cx="3273653"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latin typeface="Century Gothic" panose="020B0502020202020204" pitchFamily="34" charset="0"/>
                </a:rPr>
                <a:t>ZHANG JIE BIAO TI WEN ZI TIAN JIA CI CHU</a:t>
              </a:r>
              <a:endParaRPr lang="zh-CN" altLang="en-US" sz="1200" dirty="0">
                <a:solidFill>
                  <a:schemeClr val="bg1">
                    <a:lumMod val="50000"/>
                  </a:schemeClr>
                </a:solidFill>
                <a:latin typeface="Century Gothic" panose="020B0502020202020204" pitchFamily="34" charset="0"/>
              </a:endParaRPr>
            </a:p>
          </p:txBody>
        </p:sp>
      </p:grpSp>
      <p:pic>
        <p:nvPicPr>
          <p:cNvPr id="12" name="图片 11"/>
          <p:cNvPicPr>
            <a:picLocks noChangeAspect="1"/>
          </p:cNvPicPr>
          <p:nvPr/>
        </p:nvPicPr>
        <p:blipFill>
          <a:blip r:embed="rId4" cstate="email"/>
          <a:stretch>
            <a:fillRect/>
          </a:stretch>
        </p:blipFill>
        <p:spPr>
          <a:xfrm>
            <a:off x="6211830" y="3096580"/>
            <a:ext cx="799372" cy="470968"/>
          </a:xfrm>
          <a:prstGeom prst="rect">
            <a:avLst/>
          </a:prstGeom>
          <a:effectLst>
            <a:outerShdw blurRad="203200" sx="102000" sy="102000" algn="ctr" rotWithShape="0">
              <a:prstClr val="black">
                <a:alpha val="40000"/>
              </a:prstClr>
            </a:outerShdw>
          </a:effectLst>
        </p:spPr>
      </p:pic>
      <p:grpSp>
        <p:nvGrpSpPr>
          <p:cNvPr id="16" name="组合 15"/>
          <p:cNvGrpSpPr/>
          <p:nvPr/>
        </p:nvGrpSpPr>
        <p:grpSpPr>
          <a:xfrm>
            <a:off x="7259913" y="4005377"/>
            <a:ext cx="3273653" cy="683366"/>
            <a:chOff x="7234513" y="1250270"/>
            <a:chExt cx="3273653" cy="683366"/>
          </a:xfrm>
        </p:grpSpPr>
        <p:sp>
          <p:nvSpPr>
            <p:cNvPr id="18" name="文本框 17"/>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章节标题文字添加</a:t>
              </a:r>
            </a:p>
          </p:txBody>
        </p:sp>
        <p:sp>
          <p:nvSpPr>
            <p:cNvPr id="19" name="文本框 18"/>
            <p:cNvSpPr txBox="1"/>
            <p:nvPr/>
          </p:nvSpPr>
          <p:spPr>
            <a:xfrm>
              <a:off x="7234513" y="1656637"/>
              <a:ext cx="3273653"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latin typeface="Century Gothic" panose="020B0502020202020204" pitchFamily="34" charset="0"/>
                </a:rPr>
                <a:t>ZHANG JIE BIAO TI WEN ZI TIAN JIA CI CHU</a:t>
              </a:r>
              <a:endParaRPr lang="zh-CN" altLang="en-US" sz="1200" dirty="0">
                <a:solidFill>
                  <a:schemeClr val="bg1">
                    <a:lumMod val="50000"/>
                  </a:schemeClr>
                </a:solidFill>
                <a:latin typeface="Century Gothic" panose="020B0502020202020204" pitchFamily="34" charset="0"/>
              </a:endParaRPr>
            </a:p>
          </p:txBody>
        </p:sp>
      </p:grpSp>
      <p:pic>
        <p:nvPicPr>
          <p:cNvPr id="17" name="图片 16"/>
          <p:cNvPicPr>
            <a:picLocks noChangeAspect="1"/>
          </p:cNvPicPr>
          <p:nvPr/>
        </p:nvPicPr>
        <p:blipFill>
          <a:blip r:embed="rId4" cstate="email"/>
          <a:stretch>
            <a:fillRect/>
          </a:stretch>
        </p:blipFill>
        <p:spPr>
          <a:xfrm>
            <a:off x="6211830" y="4071242"/>
            <a:ext cx="799372" cy="470968"/>
          </a:xfrm>
          <a:prstGeom prst="rect">
            <a:avLst/>
          </a:prstGeom>
          <a:effectLst>
            <a:outerShdw blurRad="203200" sx="102000" sy="102000" algn="ctr" rotWithShape="0">
              <a:prstClr val="black">
                <a:alpha val="40000"/>
              </a:prstClr>
            </a:outerShdw>
          </a:effectLst>
        </p:spPr>
      </p:pic>
      <p:grpSp>
        <p:nvGrpSpPr>
          <p:cNvPr id="21" name="组合 20"/>
          <p:cNvGrpSpPr/>
          <p:nvPr/>
        </p:nvGrpSpPr>
        <p:grpSpPr>
          <a:xfrm>
            <a:off x="7259913" y="4980038"/>
            <a:ext cx="3273653" cy="683366"/>
            <a:chOff x="7234513" y="1250270"/>
            <a:chExt cx="3273653" cy="683366"/>
          </a:xfrm>
        </p:grpSpPr>
        <p:sp>
          <p:nvSpPr>
            <p:cNvPr id="23" name="文本框 22"/>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章节标题文字添加</a:t>
              </a:r>
            </a:p>
          </p:txBody>
        </p:sp>
        <p:sp>
          <p:nvSpPr>
            <p:cNvPr id="24" name="文本框 23"/>
            <p:cNvSpPr txBox="1"/>
            <p:nvPr/>
          </p:nvSpPr>
          <p:spPr>
            <a:xfrm>
              <a:off x="7234513" y="1656637"/>
              <a:ext cx="3273653"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latin typeface="Century Gothic" panose="020B0502020202020204" pitchFamily="34" charset="0"/>
                </a:rPr>
                <a:t>ZHANG JIE BIAO TI WEN ZI TIAN JIA CI CHU</a:t>
              </a:r>
              <a:endParaRPr lang="zh-CN" altLang="en-US" sz="1200" dirty="0">
                <a:solidFill>
                  <a:schemeClr val="bg1">
                    <a:lumMod val="50000"/>
                  </a:schemeClr>
                </a:solidFill>
                <a:latin typeface="Century Gothic" panose="020B0502020202020204" pitchFamily="34" charset="0"/>
              </a:endParaRPr>
            </a:p>
          </p:txBody>
        </p:sp>
      </p:grpSp>
      <p:pic>
        <p:nvPicPr>
          <p:cNvPr id="22" name="图片 21"/>
          <p:cNvPicPr>
            <a:picLocks noChangeAspect="1"/>
          </p:cNvPicPr>
          <p:nvPr/>
        </p:nvPicPr>
        <p:blipFill>
          <a:blip r:embed="rId4" cstate="email"/>
          <a:stretch>
            <a:fillRect/>
          </a:stretch>
        </p:blipFill>
        <p:spPr>
          <a:xfrm>
            <a:off x="6211830" y="5045903"/>
            <a:ext cx="799372" cy="470968"/>
          </a:xfrm>
          <a:prstGeom prst="rect">
            <a:avLst/>
          </a:prstGeom>
          <a:effectLst>
            <a:outerShdw blurRad="203200" sx="102000" sy="102000" algn="ctr" rotWithShape="0">
              <a:prstClr val="black">
                <a:alpha val="40000"/>
              </a:prstClr>
            </a:outerShdw>
          </a:effectLst>
        </p:spPr>
      </p:pic>
      <p:sp>
        <p:nvSpPr>
          <p:cNvPr id="25" name="文本框 24"/>
          <p:cNvSpPr txBox="1"/>
          <p:nvPr/>
        </p:nvSpPr>
        <p:spPr>
          <a:xfrm>
            <a:off x="6464494" y="2146657"/>
            <a:ext cx="383438" cy="307777"/>
          </a:xfrm>
          <a:prstGeom prst="rect">
            <a:avLst/>
          </a:prstGeom>
          <a:noFill/>
        </p:spPr>
        <p:txBody>
          <a:bodyPr wrap="none" rtlCol="0">
            <a:spAutoFit/>
          </a:bodyPr>
          <a:lstStyle/>
          <a:p>
            <a:pPr algn="ctr"/>
            <a:r>
              <a:rPr lang="en-US" altLang="zh-CN" sz="1400" i="1" dirty="0">
                <a:solidFill>
                  <a:schemeClr val="bg1"/>
                </a:solidFill>
                <a:latin typeface="Century Gothic" panose="020B0502020202020204" pitchFamily="34" charset="0"/>
              </a:rPr>
              <a:t>01</a:t>
            </a:r>
            <a:endParaRPr lang="zh-CN" altLang="en-US" sz="1400" i="1" dirty="0">
              <a:solidFill>
                <a:schemeClr val="bg1"/>
              </a:solidFill>
              <a:latin typeface="Century Gothic" panose="020B0502020202020204" pitchFamily="34" charset="0"/>
            </a:endParaRPr>
          </a:p>
        </p:txBody>
      </p:sp>
      <p:sp>
        <p:nvSpPr>
          <p:cNvPr id="26" name="文本框 25"/>
          <p:cNvSpPr txBox="1"/>
          <p:nvPr/>
        </p:nvSpPr>
        <p:spPr>
          <a:xfrm>
            <a:off x="6464494" y="3130190"/>
            <a:ext cx="383438" cy="307777"/>
          </a:xfrm>
          <a:prstGeom prst="rect">
            <a:avLst/>
          </a:prstGeom>
          <a:noFill/>
        </p:spPr>
        <p:txBody>
          <a:bodyPr wrap="none" rtlCol="0">
            <a:spAutoFit/>
          </a:bodyPr>
          <a:lstStyle/>
          <a:p>
            <a:pPr algn="ctr"/>
            <a:r>
              <a:rPr lang="en-US" altLang="zh-CN" sz="1400" i="1" dirty="0">
                <a:solidFill>
                  <a:schemeClr val="bg1"/>
                </a:solidFill>
                <a:latin typeface="Century Gothic" panose="020B0502020202020204" pitchFamily="34" charset="0"/>
              </a:rPr>
              <a:t>02</a:t>
            </a:r>
            <a:endParaRPr lang="zh-CN" altLang="en-US" sz="1400" i="1" dirty="0">
              <a:solidFill>
                <a:schemeClr val="bg1"/>
              </a:solidFill>
              <a:latin typeface="Century Gothic" panose="020B0502020202020204" pitchFamily="34" charset="0"/>
            </a:endParaRPr>
          </a:p>
        </p:txBody>
      </p:sp>
      <p:sp>
        <p:nvSpPr>
          <p:cNvPr id="27" name="文本框 26"/>
          <p:cNvSpPr txBox="1"/>
          <p:nvPr/>
        </p:nvSpPr>
        <p:spPr>
          <a:xfrm>
            <a:off x="6464494" y="4113723"/>
            <a:ext cx="383438" cy="307777"/>
          </a:xfrm>
          <a:prstGeom prst="rect">
            <a:avLst/>
          </a:prstGeom>
          <a:noFill/>
        </p:spPr>
        <p:txBody>
          <a:bodyPr wrap="none" rtlCol="0">
            <a:spAutoFit/>
          </a:bodyPr>
          <a:lstStyle/>
          <a:p>
            <a:pPr algn="ctr"/>
            <a:r>
              <a:rPr lang="en-US" altLang="zh-CN" sz="1400" i="1" dirty="0">
                <a:solidFill>
                  <a:schemeClr val="bg1"/>
                </a:solidFill>
                <a:latin typeface="Century Gothic" panose="020B0502020202020204" pitchFamily="34" charset="0"/>
              </a:rPr>
              <a:t>03</a:t>
            </a:r>
            <a:endParaRPr lang="zh-CN" altLang="en-US" sz="1400" i="1" dirty="0">
              <a:solidFill>
                <a:schemeClr val="bg1"/>
              </a:solidFill>
              <a:latin typeface="Century Gothic" panose="020B0502020202020204" pitchFamily="34" charset="0"/>
            </a:endParaRPr>
          </a:p>
        </p:txBody>
      </p:sp>
      <p:sp>
        <p:nvSpPr>
          <p:cNvPr id="28" name="文本框 27"/>
          <p:cNvSpPr txBox="1"/>
          <p:nvPr/>
        </p:nvSpPr>
        <p:spPr>
          <a:xfrm>
            <a:off x="6464494" y="5097256"/>
            <a:ext cx="383438" cy="307777"/>
          </a:xfrm>
          <a:prstGeom prst="rect">
            <a:avLst/>
          </a:prstGeom>
          <a:noFill/>
        </p:spPr>
        <p:txBody>
          <a:bodyPr wrap="none" rtlCol="0">
            <a:spAutoFit/>
          </a:bodyPr>
          <a:lstStyle/>
          <a:p>
            <a:pPr algn="ctr"/>
            <a:r>
              <a:rPr lang="en-US" altLang="zh-CN" sz="1400" i="1" dirty="0">
                <a:solidFill>
                  <a:schemeClr val="bg1"/>
                </a:solidFill>
                <a:latin typeface="Century Gothic" panose="020B0502020202020204" pitchFamily="34" charset="0"/>
              </a:rPr>
              <a:t>04</a:t>
            </a:r>
            <a:endParaRPr lang="zh-CN" altLang="en-US" sz="1400" i="1" dirty="0">
              <a:solidFill>
                <a:schemeClr val="bg1"/>
              </a:solidFill>
              <a:latin typeface="Century Gothic" panose="020B0502020202020204" pitchFamily="34" charset="0"/>
            </a:endParaRPr>
          </a:p>
        </p:txBody>
      </p:sp>
      <p:grpSp>
        <p:nvGrpSpPr>
          <p:cNvPr id="32" name="组合 31"/>
          <p:cNvGrpSpPr/>
          <p:nvPr/>
        </p:nvGrpSpPr>
        <p:grpSpPr>
          <a:xfrm>
            <a:off x="1832713" y="2840754"/>
            <a:ext cx="3031599" cy="1718050"/>
            <a:chOff x="1832713" y="2840754"/>
            <a:chExt cx="3031599" cy="1718050"/>
          </a:xfrm>
        </p:grpSpPr>
        <p:sp>
          <p:nvSpPr>
            <p:cNvPr id="29" name="文本框 28"/>
            <p:cNvSpPr txBox="1"/>
            <p:nvPr/>
          </p:nvSpPr>
          <p:spPr>
            <a:xfrm>
              <a:off x="1832713" y="3789363"/>
              <a:ext cx="3031599" cy="769441"/>
            </a:xfrm>
            <a:prstGeom prst="rect">
              <a:avLst/>
            </a:prstGeom>
            <a:noFill/>
          </p:spPr>
          <p:txBody>
            <a:bodyPr wrap="none" rtlCol="0">
              <a:spAutoFit/>
            </a:bodyPr>
            <a:lstStyle/>
            <a:p>
              <a:pPr algn="ctr"/>
              <a:r>
                <a:rPr lang="en-US" altLang="zh-CN" sz="4400" i="1" dirty="0">
                  <a:solidFill>
                    <a:schemeClr val="tx1">
                      <a:lumMod val="75000"/>
                      <a:lumOff val="25000"/>
                    </a:schemeClr>
                  </a:solidFill>
                  <a:latin typeface="Century Gothic" panose="020B0502020202020204" pitchFamily="34" charset="0"/>
                </a:rPr>
                <a:t>CONTENTS</a:t>
              </a:r>
              <a:endParaRPr lang="zh-CN" altLang="en-US" sz="4400" i="1" dirty="0">
                <a:solidFill>
                  <a:schemeClr val="tx1">
                    <a:lumMod val="75000"/>
                    <a:lumOff val="25000"/>
                  </a:schemeClr>
                </a:solidFill>
                <a:latin typeface="Century Gothic" panose="020B0502020202020204" pitchFamily="34" charset="0"/>
              </a:endParaRPr>
            </a:p>
          </p:txBody>
        </p:sp>
        <p:sp>
          <p:nvSpPr>
            <p:cNvPr id="31" name="文本框 30"/>
            <p:cNvSpPr txBox="1"/>
            <p:nvPr/>
          </p:nvSpPr>
          <p:spPr>
            <a:xfrm>
              <a:off x="2466701" y="2840754"/>
              <a:ext cx="1763624"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solidFill>
                    <a:schemeClr val="tx1">
                      <a:lumMod val="75000"/>
                      <a:lumOff val="25000"/>
                    </a:schemeClr>
                  </a:solidFill>
                  <a:latin typeface="Century Gothic" panose="020B0502020202020204" pitchFamily="34" charset="0"/>
                </a:rPr>
                <a:t>目 录</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2000"/>
                            </p:stCondLst>
                            <p:childTnLst>
                              <p:par>
                                <p:cTn id="57" presetID="2" presetClass="entr" presetSubtype="2"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1+#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2"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1+#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2" presetClass="entr" presetSubtype="2"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par>
                          <p:cTn id="71" fill="hold">
                            <p:stCondLst>
                              <p:cond delay="3500"/>
                            </p:stCondLst>
                            <p:childTnLst>
                              <p:par>
                                <p:cTn id="72" presetID="2" presetClass="entr" presetSubtype="2"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bwMode="auto">
          <a:xfrm>
            <a:off x="8142409" y="2015815"/>
            <a:ext cx="1862718" cy="1909212"/>
          </a:xfrm>
          <a:prstGeom prst="octagon">
            <a:avLst/>
          </a:prstGeom>
          <a:solidFill>
            <a:schemeClr val="tx1">
              <a:lumMod val="50000"/>
              <a:lumOff val="50000"/>
            </a:schemeClr>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椭圆 14"/>
          <p:cNvSpPr/>
          <p:nvPr/>
        </p:nvSpPr>
        <p:spPr bwMode="auto">
          <a:xfrm>
            <a:off x="5164640" y="2015816"/>
            <a:ext cx="1862718" cy="1909212"/>
          </a:xfrm>
          <a:prstGeom prst="octagon">
            <a:avLst/>
          </a:prstGeom>
          <a:solidFill>
            <a:schemeClr val="accent2"/>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 name="椭圆 14"/>
          <p:cNvSpPr/>
          <p:nvPr/>
        </p:nvSpPr>
        <p:spPr bwMode="auto">
          <a:xfrm>
            <a:off x="2186871" y="2004968"/>
            <a:ext cx="1862718" cy="1909212"/>
          </a:xfrm>
          <a:prstGeom prst="octagon">
            <a:avLst/>
          </a:prstGeom>
          <a:solidFill>
            <a:schemeClr val="accent1"/>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a:spLocks noEditPoints="1"/>
          </p:cNvSpPr>
          <p:nvPr/>
        </p:nvSpPr>
        <p:spPr bwMode="auto">
          <a:xfrm>
            <a:off x="5831010" y="2546116"/>
            <a:ext cx="529976" cy="875950"/>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0" name="组合 19"/>
          <p:cNvGrpSpPr>
            <a:grpSpLocks noChangeAspect="1"/>
          </p:cNvGrpSpPr>
          <p:nvPr/>
        </p:nvGrpSpPr>
        <p:grpSpPr>
          <a:xfrm>
            <a:off x="2586215" y="2482909"/>
            <a:ext cx="1098678" cy="844574"/>
            <a:chOff x="8204201" y="339725"/>
            <a:chExt cx="954087" cy="733425"/>
          </a:xfrm>
          <a:solidFill>
            <a:schemeClr val="bg1"/>
          </a:solidFill>
        </p:grpSpPr>
        <p:sp>
          <p:nvSpPr>
            <p:cNvPr id="21"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a:grpSpLocks noChangeAspect="1"/>
          </p:cNvGrpSpPr>
          <p:nvPr/>
        </p:nvGrpSpPr>
        <p:grpSpPr>
          <a:xfrm>
            <a:off x="8615672" y="2521127"/>
            <a:ext cx="916190" cy="784428"/>
            <a:chOff x="2162176" y="-104775"/>
            <a:chExt cx="1655763" cy="1417638"/>
          </a:xfrm>
          <a:solidFill>
            <a:schemeClr val="bg1"/>
          </a:solidFill>
        </p:grpSpPr>
        <p:sp>
          <p:nvSpPr>
            <p:cNvPr id="24"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52" name="组合 51"/>
          <p:cNvGrpSpPr/>
          <p:nvPr/>
        </p:nvGrpSpPr>
        <p:grpSpPr>
          <a:xfrm>
            <a:off x="1997241" y="4373472"/>
            <a:ext cx="2241975" cy="1220554"/>
            <a:chOff x="2113543" y="3325188"/>
            <a:chExt cx="2241975" cy="1220554"/>
          </a:xfrm>
        </p:grpSpPr>
        <p:sp>
          <p:nvSpPr>
            <p:cNvPr id="53" name="矩形 52"/>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a:t>
              </a:r>
            </a:p>
          </p:txBody>
        </p:sp>
        <p:sp>
          <p:nvSpPr>
            <p:cNvPr id="54" name="矩形 53"/>
            <p:cNvSpPr/>
            <p:nvPr/>
          </p:nvSpPr>
          <p:spPr>
            <a:xfrm>
              <a:off x="211354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grpSp>
        <p:nvGrpSpPr>
          <p:cNvPr id="55" name="组合 54"/>
          <p:cNvGrpSpPr/>
          <p:nvPr/>
        </p:nvGrpSpPr>
        <p:grpSpPr>
          <a:xfrm>
            <a:off x="4975010" y="4373472"/>
            <a:ext cx="2241975" cy="1220554"/>
            <a:chOff x="2113543" y="3325188"/>
            <a:chExt cx="2241975" cy="1220554"/>
          </a:xfrm>
        </p:grpSpPr>
        <p:sp>
          <p:nvSpPr>
            <p:cNvPr id="56" name="矩形 55"/>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a:t>
              </a:r>
            </a:p>
          </p:txBody>
        </p:sp>
        <p:sp>
          <p:nvSpPr>
            <p:cNvPr id="57" name="矩形 56"/>
            <p:cNvSpPr/>
            <p:nvPr/>
          </p:nvSpPr>
          <p:spPr>
            <a:xfrm>
              <a:off x="211354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grpSp>
        <p:nvGrpSpPr>
          <p:cNvPr id="58" name="组合 57"/>
          <p:cNvGrpSpPr/>
          <p:nvPr/>
        </p:nvGrpSpPr>
        <p:grpSpPr>
          <a:xfrm>
            <a:off x="7952779" y="4373472"/>
            <a:ext cx="2241975" cy="1220554"/>
            <a:chOff x="2113543" y="3325188"/>
            <a:chExt cx="2241975" cy="1220554"/>
          </a:xfrm>
        </p:grpSpPr>
        <p:sp>
          <p:nvSpPr>
            <p:cNvPr id="59" name="矩形 58"/>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a:t>
              </a:r>
            </a:p>
          </p:txBody>
        </p:sp>
        <p:sp>
          <p:nvSpPr>
            <p:cNvPr id="60" name="矩形 59"/>
            <p:cNvSpPr/>
            <p:nvPr/>
          </p:nvSpPr>
          <p:spPr>
            <a:xfrm>
              <a:off x="211354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pic>
        <p:nvPicPr>
          <p:cNvPr id="31" name="图片 30"/>
          <p:cNvPicPr>
            <a:picLocks noChangeAspect="1"/>
          </p:cNvPicPr>
          <p:nvPr/>
        </p:nvPicPr>
        <p:blipFill rotWithShape="1">
          <a:blip r:embed="rId3" cstate="email"/>
          <a:srcRect/>
          <a:stretch>
            <a:fillRect/>
          </a:stretch>
        </p:blipFill>
        <p:spPr>
          <a:xfrm>
            <a:off x="2" y="1"/>
            <a:ext cx="2304976" cy="1268412"/>
          </a:xfrm>
          <a:prstGeom prst="rect">
            <a:avLst/>
          </a:prstGeom>
        </p:spPr>
      </p:pic>
      <p:pic>
        <p:nvPicPr>
          <p:cNvPr id="32" name="图片 31"/>
          <p:cNvPicPr>
            <a:picLocks noChangeAspect="1"/>
          </p:cNvPicPr>
          <p:nvPr/>
        </p:nvPicPr>
        <p:blipFill rotWithShape="1">
          <a:blip r:embed="rId4" cstate="email"/>
          <a:srcRect/>
          <a:stretch>
            <a:fillRect/>
          </a:stretch>
        </p:blipFill>
        <p:spPr>
          <a:xfrm rot="10800000">
            <a:off x="8297197" y="4714717"/>
            <a:ext cx="3894803" cy="2143282"/>
          </a:xfrm>
          <a:prstGeom prst="rect">
            <a:avLst/>
          </a:prstGeom>
        </p:spPr>
      </p:pic>
      <p:grpSp>
        <p:nvGrpSpPr>
          <p:cNvPr id="33" name="组合 32"/>
          <p:cNvGrpSpPr/>
          <p:nvPr/>
        </p:nvGrpSpPr>
        <p:grpSpPr>
          <a:xfrm>
            <a:off x="1195529" y="485297"/>
            <a:ext cx="3780202" cy="770416"/>
            <a:chOff x="1949291" y="371073"/>
            <a:chExt cx="3780202" cy="770416"/>
          </a:xfrm>
        </p:grpSpPr>
        <p:sp>
          <p:nvSpPr>
            <p:cNvPr id="34" name="文本框 33"/>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35" name="文本框 34"/>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
        <p:nvSpPr>
          <p:cNvPr id="36" name="椭圆 14"/>
          <p:cNvSpPr/>
          <p:nvPr/>
        </p:nvSpPr>
        <p:spPr bwMode="auto">
          <a:xfrm>
            <a:off x="8305082" y="2171700"/>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椭圆 14"/>
          <p:cNvSpPr/>
          <p:nvPr/>
        </p:nvSpPr>
        <p:spPr bwMode="auto">
          <a:xfrm>
            <a:off x="5327313" y="2171701"/>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 name="椭圆 14"/>
          <p:cNvSpPr/>
          <p:nvPr/>
        </p:nvSpPr>
        <p:spPr bwMode="auto">
          <a:xfrm>
            <a:off x="2349544" y="2160853"/>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conveyor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1"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heel(1)">
                                      <p:cBhvr>
                                        <p:cTn id="38" dur="2000"/>
                                        <p:tgtEl>
                                          <p:spTgt spid="38"/>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heel(1)">
                                      <p:cBhvr>
                                        <p:cTn id="41" dur="2000"/>
                                        <p:tgtEl>
                                          <p:spTgt spid="37"/>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heel(1)">
                                      <p:cBhvr>
                                        <p:cTn id="44" dur="2000"/>
                                        <p:tgtEl>
                                          <p:spTgt spid="36"/>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par>
                                <p:cTn id="56" presetID="53" presetClass="entr" presetSubtype="16" fill="hold" nodeType="with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Effect transition="in" filter="fade">
                                      <p:cBhvr>
                                        <p:cTn id="6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527161" y="2060155"/>
            <a:ext cx="3423697" cy="1051311"/>
            <a:chOff x="1273697" y="2191660"/>
            <a:chExt cx="3423697" cy="1051311"/>
          </a:xfrm>
        </p:grpSpPr>
        <p:sp>
          <p:nvSpPr>
            <p:cNvPr id="17" name="矩形 16"/>
            <p:cNvSpPr/>
            <p:nvPr/>
          </p:nvSpPr>
          <p:spPr>
            <a:xfrm>
              <a:off x="1273697" y="2485841"/>
              <a:ext cx="342369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用户可以在投影仪或者计算机上进行演示也可以将演示文稿打印出来制作成胶片以便应用到更广泛用户可以在投影仪或者计算机上进行</a:t>
              </a:r>
            </a:p>
          </p:txBody>
        </p:sp>
        <p:sp>
          <p:nvSpPr>
            <p:cNvPr id="18" name="矩形 17"/>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grpSp>
        <p:nvGrpSpPr>
          <p:cNvPr id="19" name="组合 18"/>
          <p:cNvGrpSpPr/>
          <p:nvPr/>
        </p:nvGrpSpPr>
        <p:grpSpPr>
          <a:xfrm>
            <a:off x="2527161" y="4324251"/>
            <a:ext cx="3423697" cy="1051311"/>
            <a:chOff x="1273697" y="2191660"/>
            <a:chExt cx="3423697" cy="1051311"/>
          </a:xfrm>
        </p:grpSpPr>
        <p:sp>
          <p:nvSpPr>
            <p:cNvPr id="20" name="矩形 19"/>
            <p:cNvSpPr/>
            <p:nvPr/>
          </p:nvSpPr>
          <p:spPr>
            <a:xfrm>
              <a:off x="1273697" y="2485841"/>
              <a:ext cx="342369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用户可以在投影仪或者计算机上进行演示也可以将演示文稿打印出来制作成胶片以便应用到更广泛用户可以在投影仪或者计算机上进行</a:t>
              </a:r>
            </a:p>
          </p:txBody>
        </p:sp>
        <p:sp>
          <p:nvSpPr>
            <p:cNvPr id="21" name="矩形 20"/>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grpSp>
        <p:nvGrpSpPr>
          <p:cNvPr id="22" name="组合 21"/>
          <p:cNvGrpSpPr/>
          <p:nvPr/>
        </p:nvGrpSpPr>
        <p:grpSpPr>
          <a:xfrm>
            <a:off x="7761511" y="2060155"/>
            <a:ext cx="3423697" cy="1051311"/>
            <a:chOff x="1273697" y="2191660"/>
            <a:chExt cx="3423697" cy="1051311"/>
          </a:xfrm>
        </p:grpSpPr>
        <p:sp>
          <p:nvSpPr>
            <p:cNvPr id="23" name="矩形 22"/>
            <p:cNvSpPr/>
            <p:nvPr/>
          </p:nvSpPr>
          <p:spPr>
            <a:xfrm>
              <a:off x="1273697" y="2485841"/>
              <a:ext cx="342369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用户可以在投影仪或者计算机上进行演示也可以将演示文稿打印出来制作成胶片以便应用到更广泛用户可以在投影仪或者计算机上进行</a:t>
              </a:r>
            </a:p>
          </p:txBody>
        </p:sp>
        <p:sp>
          <p:nvSpPr>
            <p:cNvPr id="24" name="矩形 23"/>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grpSp>
        <p:nvGrpSpPr>
          <p:cNvPr id="25" name="组合 24"/>
          <p:cNvGrpSpPr/>
          <p:nvPr/>
        </p:nvGrpSpPr>
        <p:grpSpPr>
          <a:xfrm>
            <a:off x="7761511" y="4324251"/>
            <a:ext cx="3423697" cy="1051311"/>
            <a:chOff x="1273697" y="2191660"/>
            <a:chExt cx="3423697" cy="1051311"/>
          </a:xfrm>
        </p:grpSpPr>
        <p:sp>
          <p:nvSpPr>
            <p:cNvPr id="26" name="矩形 25"/>
            <p:cNvSpPr/>
            <p:nvPr/>
          </p:nvSpPr>
          <p:spPr>
            <a:xfrm>
              <a:off x="1273697" y="2485841"/>
              <a:ext cx="342369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用户可以在投影仪或者计算机上进行演示也可以将演示文稿打印出来制作成胶片以便应用到更广泛用户可以在投影仪或者计算机上进行</a:t>
              </a:r>
            </a:p>
          </p:txBody>
        </p:sp>
        <p:sp>
          <p:nvSpPr>
            <p:cNvPr id="27" name="矩形 26"/>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pic>
        <p:nvPicPr>
          <p:cNvPr id="36" name="图片占位符 35"/>
          <p:cNvPicPr>
            <a:picLocks noGrp="1" noChangeAspect="1"/>
          </p:cNvPicPr>
          <p:nvPr>
            <p:ph type="pic" sz="quarter" idx="10"/>
          </p:nvPr>
        </p:nvPicPr>
        <p:blipFill>
          <a:blip r:embed="rId3" cstate="email"/>
          <a:srcRect/>
          <a:stretch>
            <a:fillRect/>
          </a:stretch>
        </p:blipFill>
        <p:spPr>
          <a:ln w="50800">
            <a:solidFill>
              <a:schemeClr val="accent1"/>
            </a:solidFill>
          </a:ln>
          <a:effectLst>
            <a:outerShdw blurRad="215900" dist="38100" dir="2700000" algn="tl" rotWithShape="0">
              <a:prstClr val="black">
                <a:alpha val="40000"/>
              </a:prstClr>
            </a:outerShdw>
          </a:effectLst>
        </p:spPr>
      </p:pic>
      <p:pic>
        <p:nvPicPr>
          <p:cNvPr id="39" name="图片占位符 38"/>
          <p:cNvPicPr>
            <a:picLocks noGrp="1" noChangeAspect="1"/>
          </p:cNvPicPr>
          <p:nvPr>
            <p:ph type="pic" sz="quarter" idx="11"/>
          </p:nvPr>
        </p:nvPicPr>
        <p:blipFill>
          <a:blip r:embed="rId4" cstate="email"/>
          <a:srcRect/>
          <a:stretch>
            <a:fillRect/>
          </a:stretch>
        </p:blipFill>
        <p:spPr>
          <a:ln w="50800">
            <a:solidFill>
              <a:schemeClr val="accent1"/>
            </a:solidFill>
          </a:ln>
          <a:effectLst>
            <a:outerShdw blurRad="215900" dist="38100" dir="2700000" algn="tl" rotWithShape="0">
              <a:prstClr val="black">
                <a:alpha val="40000"/>
              </a:prstClr>
            </a:outerShdw>
          </a:effectLst>
        </p:spPr>
      </p:pic>
      <p:pic>
        <p:nvPicPr>
          <p:cNvPr id="37" name="图片占位符 36"/>
          <p:cNvPicPr>
            <a:picLocks noGrp="1" noChangeAspect="1"/>
          </p:cNvPicPr>
          <p:nvPr>
            <p:ph type="pic" sz="quarter" idx="12"/>
          </p:nvPr>
        </p:nvPicPr>
        <p:blipFill>
          <a:blip r:embed="rId5" cstate="email"/>
          <a:srcRect/>
          <a:stretch>
            <a:fillRect/>
          </a:stretch>
        </p:blipFill>
        <p:spPr>
          <a:ln w="50800">
            <a:solidFill>
              <a:schemeClr val="accent1"/>
            </a:solidFill>
          </a:ln>
          <a:effectLst>
            <a:outerShdw blurRad="215900" dist="38100" dir="2700000" algn="tl" rotWithShape="0">
              <a:prstClr val="black">
                <a:alpha val="40000"/>
              </a:prstClr>
            </a:outerShdw>
          </a:effectLst>
        </p:spPr>
      </p:pic>
      <p:pic>
        <p:nvPicPr>
          <p:cNvPr id="38" name="图片占位符 37"/>
          <p:cNvPicPr>
            <a:picLocks noGrp="1" noChangeAspect="1"/>
          </p:cNvPicPr>
          <p:nvPr>
            <p:ph type="pic" sz="quarter" idx="13"/>
          </p:nvPr>
        </p:nvPicPr>
        <p:blipFill>
          <a:blip r:embed="rId6" cstate="email"/>
          <a:srcRect/>
          <a:stretch>
            <a:fillRect/>
          </a:stretch>
        </p:blipFill>
        <p:spPr>
          <a:ln w="50800">
            <a:solidFill>
              <a:schemeClr val="accent1"/>
            </a:solidFill>
          </a:ln>
          <a:effectLst>
            <a:outerShdw blurRad="215900" dist="38100" dir="2700000" algn="tl" rotWithShape="0">
              <a:prstClr val="black">
                <a:alpha val="40000"/>
              </a:prstClr>
            </a:outerShdw>
          </a:effectLst>
        </p:spPr>
      </p:pic>
      <p:pic>
        <p:nvPicPr>
          <p:cNvPr id="32" name="图片 31"/>
          <p:cNvPicPr>
            <a:picLocks noChangeAspect="1"/>
          </p:cNvPicPr>
          <p:nvPr/>
        </p:nvPicPr>
        <p:blipFill rotWithShape="1">
          <a:blip r:embed="rId7" cstate="email"/>
          <a:srcRect/>
          <a:stretch>
            <a:fillRect/>
          </a:stretch>
        </p:blipFill>
        <p:spPr>
          <a:xfrm>
            <a:off x="2" y="1"/>
            <a:ext cx="2304976" cy="1268412"/>
          </a:xfrm>
          <a:prstGeom prst="rect">
            <a:avLst/>
          </a:prstGeom>
        </p:spPr>
      </p:pic>
      <p:pic>
        <p:nvPicPr>
          <p:cNvPr id="33" name="图片 32"/>
          <p:cNvPicPr>
            <a:picLocks noChangeAspect="1"/>
          </p:cNvPicPr>
          <p:nvPr/>
        </p:nvPicPr>
        <p:blipFill rotWithShape="1">
          <a:blip r:embed="rId8" cstate="email"/>
          <a:srcRect/>
          <a:stretch>
            <a:fillRect/>
          </a:stretch>
        </p:blipFill>
        <p:spPr>
          <a:xfrm rot="10800000">
            <a:off x="8297197" y="4714717"/>
            <a:ext cx="3894803" cy="2143282"/>
          </a:xfrm>
          <a:prstGeom prst="rect">
            <a:avLst/>
          </a:prstGeom>
        </p:spPr>
      </p:pic>
      <p:grpSp>
        <p:nvGrpSpPr>
          <p:cNvPr id="34" name="组合 33"/>
          <p:cNvGrpSpPr/>
          <p:nvPr/>
        </p:nvGrpSpPr>
        <p:grpSpPr>
          <a:xfrm>
            <a:off x="1195529" y="485297"/>
            <a:ext cx="3780202" cy="770416"/>
            <a:chOff x="1949291" y="371073"/>
            <a:chExt cx="3780202" cy="770416"/>
          </a:xfrm>
        </p:grpSpPr>
        <p:sp>
          <p:nvSpPr>
            <p:cNvPr id="35" name="文本框 34"/>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0" name="文本框 3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1+#ppt_w/2"/>
                                          </p:val>
                                        </p:tav>
                                        <p:tav tm="100000">
                                          <p:val>
                                            <p:strVal val="#ppt_x"/>
                                          </p:val>
                                        </p:tav>
                                      </p:tavLst>
                                    </p:anim>
                                    <p:anim calcmode="lin" valueType="num">
                                      <p:cBhvr additive="base">
                                        <p:cTn id="8" dur="10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3" decel="10000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1+#ppt_w/2"/>
                                          </p:val>
                                        </p:tav>
                                        <p:tav tm="100000">
                                          <p:val>
                                            <p:strVal val="#ppt_x"/>
                                          </p:val>
                                        </p:tav>
                                      </p:tavLst>
                                    </p:anim>
                                    <p:anim calcmode="lin" valueType="num">
                                      <p:cBhvr additive="base">
                                        <p:cTn id="20" dur="10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ppt_x</p:attrName>
                                        </p:attrNameLst>
                                      </p:cBhvr>
                                      <p:tavLst>
                                        <p:tav tm="0">
                                          <p:val>
                                            <p:strVal val="#ppt_x-#ppt_w*1.125000"/>
                                          </p:val>
                                        </p:tav>
                                        <p:tav tm="100000">
                                          <p:val>
                                            <p:strVal val="#ppt_x"/>
                                          </p:val>
                                        </p:tav>
                                      </p:tavLst>
                                    </p:anim>
                                    <p:animEffect transition="in" filter="wipe(right)">
                                      <p:cBhvr>
                                        <p:cTn id="25" dur="500"/>
                                        <p:tgtEl>
                                          <p:spTgt spid="16"/>
                                        </p:tgtEl>
                                      </p:cBhvr>
                                    </p:animEffect>
                                  </p:childTnLst>
                                </p:cTn>
                              </p:par>
                            </p:childTnLst>
                          </p:cTn>
                        </p:par>
                        <p:par>
                          <p:cTn id="26" fill="hold">
                            <p:stCondLst>
                              <p:cond delay="1500"/>
                            </p:stCondLst>
                            <p:childTnLst>
                              <p:par>
                                <p:cTn id="27" presetID="1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ppt_x</p:attrName>
                                        </p:attrNameLst>
                                      </p:cBhvr>
                                      <p:tavLst>
                                        <p:tav tm="0">
                                          <p:val>
                                            <p:strVal val="#ppt_x-#ppt_w*1.125000"/>
                                          </p:val>
                                        </p:tav>
                                        <p:tav tm="100000">
                                          <p:val>
                                            <p:strVal val="#ppt_x"/>
                                          </p:val>
                                        </p:tav>
                                      </p:tavLst>
                                    </p:anim>
                                    <p:animEffect transition="in" filter="wipe(right)">
                                      <p:cBhvr>
                                        <p:cTn id="30" dur="500"/>
                                        <p:tgtEl>
                                          <p:spTgt spid="22"/>
                                        </p:tgtEl>
                                      </p:cBhvr>
                                    </p:animEffect>
                                  </p:childTnLst>
                                </p:cTn>
                              </p:par>
                            </p:childTnLst>
                          </p:cTn>
                        </p:par>
                        <p:par>
                          <p:cTn id="31" fill="hold">
                            <p:stCondLst>
                              <p:cond delay="2000"/>
                            </p:stCondLst>
                            <p:childTnLst>
                              <p:par>
                                <p:cTn id="32" presetID="1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ppt_x</p:attrName>
                                        </p:attrNameLst>
                                      </p:cBhvr>
                                      <p:tavLst>
                                        <p:tav tm="0">
                                          <p:val>
                                            <p:strVal val="#ppt_x-#ppt_w*1.125000"/>
                                          </p:val>
                                        </p:tav>
                                        <p:tav tm="100000">
                                          <p:val>
                                            <p:strVal val="#ppt_x"/>
                                          </p:val>
                                        </p:tav>
                                      </p:tavLst>
                                    </p:anim>
                                    <p:animEffect transition="in" filter="wipe(right)">
                                      <p:cBhvr>
                                        <p:cTn id="35" dur="500"/>
                                        <p:tgtEl>
                                          <p:spTgt spid="19"/>
                                        </p:tgtEl>
                                      </p:cBhvr>
                                    </p:animEffect>
                                  </p:childTnLst>
                                </p:cTn>
                              </p:par>
                            </p:childTnLst>
                          </p:cTn>
                        </p:par>
                        <p:par>
                          <p:cTn id="36" fill="hold">
                            <p:stCondLst>
                              <p:cond delay="2500"/>
                            </p:stCondLst>
                            <p:childTnLst>
                              <p:par>
                                <p:cTn id="37" presetID="1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6096001" y="2535462"/>
            <a:ext cx="0" cy="428443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5614222" y="1602061"/>
            <a:ext cx="963562" cy="963214"/>
            <a:chOff x="5614222" y="1602061"/>
            <a:chExt cx="963562" cy="963214"/>
          </a:xfrm>
          <a:effectLst>
            <a:outerShdw blurRad="292100" dist="38100" dir="2700000" algn="tl" rotWithShape="0">
              <a:prstClr val="black">
                <a:alpha val="40000"/>
              </a:prstClr>
            </a:outerShdw>
          </a:effectLst>
        </p:grpSpPr>
        <p:sp>
          <p:nvSpPr>
            <p:cNvPr id="29" name="圆角矩形 28"/>
            <p:cNvSpPr/>
            <p:nvPr/>
          </p:nvSpPr>
          <p:spPr>
            <a:xfrm rot="2700000">
              <a:off x="5614396" y="1601887"/>
              <a:ext cx="963214" cy="9635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46" name="Freeform 150"/>
            <p:cNvSpPr>
              <a:spLocks noEditPoints="1"/>
            </p:cNvSpPr>
            <p:nvPr/>
          </p:nvSpPr>
          <p:spPr bwMode="auto">
            <a:xfrm>
              <a:off x="5869765" y="1866915"/>
              <a:ext cx="516419" cy="494144"/>
            </a:xfrm>
            <a:custGeom>
              <a:avLst/>
              <a:gdLst>
                <a:gd name="T0" fmla="*/ 38 w 100"/>
                <a:gd name="T1" fmla="*/ 14 h 96"/>
                <a:gd name="T2" fmla="*/ 45 w 100"/>
                <a:gd name="T3" fmla="*/ 14 h 96"/>
                <a:gd name="T4" fmla="*/ 45 w 100"/>
                <a:gd name="T5" fmla="*/ 96 h 96"/>
                <a:gd name="T6" fmla="*/ 38 w 100"/>
                <a:gd name="T7" fmla="*/ 96 h 96"/>
                <a:gd name="T8" fmla="*/ 38 w 100"/>
                <a:gd name="T9" fmla="*/ 14 h 96"/>
                <a:gd name="T10" fmla="*/ 47 w 100"/>
                <a:gd name="T11" fmla="*/ 43 h 96"/>
                <a:gd name="T12" fmla="*/ 77 w 100"/>
                <a:gd name="T13" fmla="*/ 43 h 96"/>
                <a:gd name="T14" fmla="*/ 83 w 100"/>
                <a:gd name="T15" fmla="*/ 49 h 96"/>
                <a:gd name="T16" fmla="*/ 77 w 100"/>
                <a:gd name="T17" fmla="*/ 57 h 96"/>
                <a:gd name="T18" fmla="*/ 47 w 100"/>
                <a:gd name="T19" fmla="*/ 57 h 96"/>
                <a:gd name="T20" fmla="*/ 47 w 100"/>
                <a:gd name="T21" fmla="*/ 43 h 96"/>
                <a:gd name="T22" fmla="*/ 36 w 100"/>
                <a:gd name="T23" fmla="*/ 30 h 96"/>
                <a:gd name="T24" fmla="*/ 7 w 100"/>
                <a:gd name="T25" fmla="*/ 30 h 96"/>
                <a:gd name="T26" fmla="*/ 0 w 100"/>
                <a:gd name="T27" fmla="*/ 37 h 96"/>
                <a:gd name="T28" fmla="*/ 7 w 100"/>
                <a:gd name="T29" fmla="*/ 45 h 96"/>
                <a:gd name="T30" fmla="*/ 36 w 100"/>
                <a:gd name="T31" fmla="*/ 45 h 96"/>
                <a:gd name="T32" fmla="*/ 36 w 100"/>
                <a:gd name="T33" fmla="*/ 30 h 96"/>
                <a:gd name="T34" fmla="*/ 47 w 100"/>
                <a:gd name="T35" fmla="*/ 16 h 96"/>
                <a:gd name="T36" fmla="*/ 91 w 100"/>
                <a:gd name="T37" fmla="*/ 16 h 96"/>
                <a:gd name="T38" fmla="*/ 100 w 100"/>
                <a:gd name="T39" fmla="*/ 23 h 96"/>
                <a:gd name="T40" fmla="*/ 91 w 100"/>
                <a:gd name="T41" fmla="*/ 31 h 96"/>
                <a:gd name="T42" fmla="*/ 47 w 100"/>
                <a:gd name="T43" fmla="*/ 31 h 96"/>
                <a:gd name="T44" fmla="*/ 47 w 100"/>
                <a:gd name="T45" fmla="*/ 16 h 96"/>
                <a:gd name="T46" fmla="*/ 42 w 100"/>
                <a:gd name="T47" fmla="*/ 0 h 96"/>
                <a:gd name="T48" fmla="*/ 48 w 100"/>
                <a:gd name="T49" fmla="*/ 6 h 96"/>
                <a:gd name="T50" fmla="*/ 42 w 100"/>
                <a:gd name="T51" fmla="*/ 13 h 96"/>
                <a:gd name="T52" fmla="*/ 35 w 100"/>
                <a:gd name="T53" fmla="*/ 6 h 96"/>
                <a:gd name="T54" fmla="*/ 42 w 100"/>
                <a:gd name="T5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96">
                  <a:moveTo>
                    <a:pt x="38" y="14"/>
                  </a:moveTo>
                  <a:cubicBezTo>
                    <a:pt x="45" y="14"/>
                    <a:pt x="45" y="14"/>
                    <a:pt x="45" y="14"/>
                  </a:cubicBezTo>
                  <a:cubicBezTo>
                    <a:pt x="45" y="96"/>
                    <a:pt x="45" y="96"/>
                    <a:pt x="45" y="96"/>
                  </a:cubicBezTo>
                  <a:cubicBezTo>
                    <a:pt x="38" y="96"/>
                    <a:pt x="38" y="96"/>
                    <a:pt x="38" y="96"/>
                  </a:cubicBezTo>
                  <a:cubicBezTo>
                    <a:pt x="38" y="14"/>
                    <a:pt x="38" y="14"/>
                    <a:pt x="38" y="14"/>
                  </a:cubicBezTo>
                  <a:close/>
                  <a:moveTo>
                    <a:pt x="47" y="43"/>
                  </a:moveTo>
                  <a:cubicBezTo>
                    <a:pt x="77" y="43"/>
                    <a:pt x="77" y="43"/>
                    <a:pt x="77" y="43"/>
                  </a:cubicBezTo>
                  <a:cubicBezTo>
                    <a:pt x="83" y="49"/>
                    <a:pt x="83" y="49"/>
                    <a:pt x="83" y="49"/>
                  </a:cubicBezTo>
                  <a:cubicBezTo>
                    <a:pt x="77" y="57"/>
                    <a:pt x="77" y="57"/>
                    <a:pt x="77" y="57"/>
                  </a:cubicBezTo>
                  <a:cubicBezTo>
                    <a:pt x="47" y="57"/>
                    <a:pt x="47" y="57"/>
                    <a:pt x="47" y="57"/>
                  </a:cubicBezTo>
                  <a:cubicBezTo>
                    <a:pt x="47" y="43"/>
                    <a:pt x="47" y="43"/>
                    <a:pt x="47" y="43"/>
                  </a:cubicBezTo>
                  <a:close/>
                  <a:moveTo>
                    <a:pt x="36" y="30"/>
                  </a:moveTo>
                  <a:cubicBezTo>
                    <a:pt x="7" y="30"/>
                    <a:pt x="7" y="30"/>
                    <a:pt x="7" y="30"/>
                  </a:cubicBezTo>
                  <a:cubicBezTo>
                    <a:pt x="0" y="37"/>
                    <a:pt x="0" y="37"/>
                    <a:pt x="0" y="37"/>
                  </a:cubicBezTo>
                  <a:cubicBezTo>
                    <a:pt x="7" y="45"/>
                    <a:pt x="7" y="45"/>
                    <a:pt x="7" y="45"/>
                  </a:cubicBezTo>
                  <a:cubicBezTo>
                    <a:pt x="36" y="45"/>
                    <a:pt x="36" y="45"/>
                    <a:pt x="36" y="45"/>
                  </a:cubicBezTo>
                  <a:cubicBezTo>
                    <a:pt x="36" y="30"/>
                    <a:pt x="36" y="30"/>
                    <a:pt x="36" y="30"/>
                  </a:cubicBezTo>
                  <a:close/>
                  <a:moveTo>
                    <a:pt x="47" y="16"/>
                  </a:moveTo>
                  <a:cubicBezTo>
                    <a:pt x="91" y="16"/>
                    <a:pt x="91" y="16"/>
                    <a:pt x="91" y="16"/>
                  </a:cubicBezTo>
                  <a:cubicBezTo>
                    <a:pt x="100" y="23"/>
                    <a:pt x="100" y="23"/>
                    <a:pt x="100" y="23"/>
                  </a:cubicBezTo>
                  <a:cubicBezTo>
                    <a:pt x="91" y="31"/>
                    <a:pt x="91" y="31"/>
                    <a:pt x="91" y="31"/>
                  </a:cubicBezTo>
                  <a:cubicBezTo>
                    <a:pt x="47" y="31"/>
                    <a:pt x="47" y="31"/>
                    <a:pt x="47" y="31"/>
                  </a:cubicBezTo>
                  <a:cubicBezTo>
                    <a:pt x="47" y="16"/>
                    <a:pt x="47" y="16"/>
                    <a:pt x="47" y="16"/>
                  </a:cubicBezTo>
                  <a:close/>
                  <a:moveTo>
                    <a:pt x="42" y="0"/>
                  </a:moveTo>
                  <a:cubicBezTo>
                    <a:pt x="45" y="0"/>
                    <a:pt x="48" y="3"/>
                    <a:pt x="48" y="6"/>
                  </a:cubicBezTo>
                  <a:cubicBezTo>
                    <a:pt x="48" y="10"/>
                    <a:pt x="45" y="13"/>
                    <a:pt x="42" y="13"/>
                  </a:cubicBezTo>
                  <a:cubicBezTo>
                    <a:pt x="38" y="13"/>
                    <a:pt x="35" y="10"/>
                    <a:pt x="35" y="6"/>
                  </a:cubicBezTo>
                  <a:cubicBezTo>
                    <a:pt x="35" y="3"/>
                    <a:pt x="38" y="0"/>
                    <a:pt x="42" y="0"/>
                  </a:cubicBez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black"/>
                </a:solidFill>
              </a:endParaRPr>
            </a:p>
          </p:txBody>
        </p:sp>
      </p:grpSp>
      <p:grpSp>
        <p:nvGrpSpPr>
          <p:cNvPr id="37" name="组合 36"/>
          <p:cNvGrpSpPr/>
          <p:nvPr/>
        </p:nvGrpSpPr>
        <p:grpSpPr>
          <a:xfrm>
            <a:off x="5614229" y="4964694"/>
            <a:ext cx="963562" cy="963214"/>
            <a:chOff x="5614229" y="4964694"/>
            <a:chExt cx="963562" cy="963214"/>
          </a:xfrm>
          <a:effectLst>
            <a:outerShdw blurRad="292100" dist="38100" dir="2700000" algn="tl" rotWithShape="0">
              <a:prstClr val="black">
                <a:alpha val="40000"/>
              </a:prstClr>
            </a:outerShdw>
          </a:effectLst>
        </p:grpSpPr>
        <p:sp>
          <p:nvSpPr>
            <p:cNvPr id="31" name="圆角矩形 30"/>
            <p:cNvSpPr/>
            <p:nvPr/>
          </p:nvSpPr>
          <p:spPr>
            <a:xfrm rot="2700000">
              <a:off x="5614403" y="4964520"/>
              <a:ext cx="963214" cy="9635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48" name="Freeform 141"/>
            <p:cNvSpPr>
              <a:spLocks noEditPoints="1"/>
            </p:cNvSpPr>
            <p:nvPr/>
          </p:nvSpPr>
          <p:spPr bwMode="auto">
            <a:xfrm>
              <a:off x="6000354" y="5263220"/>
              <a:ext cx="255256" cy="366162"/>
            </a:xfrm>
            <a:custGeom>
              <a:avLst/>
              <a:gdLst>
                <a:gd name="T0" fmla="*/ 24 w 45"/>
                <a:gd name="T1" fmla="*/ 9 h 64"/>
                <a:gd name="T2" fmla="*/ 38 w 45"/>
                <a:gd name="T3" fmla="*/ 17 h 64"/>
                <a:gd name="T4" fmla="*/ 39 w 45"/>
                <a:gd name="T5" fmla="*/ 14 h 64"/>
                <a:gd name="T6" fmla="*/ 39 w 45"/>
                <a:gd name="T7" fmla="*/ 13 h 64"/>
                <a:gd name="T8" fmla="*/ 38 w 45"/>
                <a:gd name="T9" fmla="*/ 11 h 64"/>
                <a:gd name="T10" fmla="*/ 28 w 45"/>
                <a:gd name="T11" fmla="*/ 6 h 64"/>
                <a:gd name="T12" fmla="*/ 27 w 45"/>
                <a:gd name="T13" fmla="*/ 5 h 64"/>
                <a:gd name="T14" fmla="*/ 25 w 45"/>
                <a:gd name="T15" fmla="*/ 6 h 64"/>
                <a:gd name="T16" fmla="*/ 24 w 45"/>
                <a:gd name="T17" fmla="*/ 9 h 64"/>
                <a:gd name="T18" fmla="*/ 21 w 45"/>
                <a:gd name="T19" fmla="*/ 14 h 64"/>
                <a:gd name="T20" fmla="*/ 24 w 45"/>
                <a:gd name="T21" fmla="*/ 16 h 64"/>
                <a:gd name="T22" fmla="*/ 13 w 45"/>
                <a:gd name="T23" fmla="*/ 36 h 64"/>
                <a:gd name="T24" fmla="*/ 10 w 45"/>
                <a:gd name="T25" fmla="*/ 34 h 64"/>
                <a:gd name="T26" fmla="*/ 21 w 45"/>
                <a:gd name="T27" fmla="*/ 14 h 64"/>
                <a:gd name="T28" fmla="*/ 6 w 45"/>
                <a:gd name="T29" fmla="*/ 39 h 64"/>
                <a:gd name="T30" fmla="*/ 6 w 45"/>
                <a:gd name="T31" fmla="*/ 50 h 64"/>
                <a:gd name="T32" fmla="*/ 11 w 45"/>
                <a:gd name="T33" fmla="*/ 53 h 64"/>
                <a:gd name="T34" fmla="*/ 21 w 45"/>
                <a:gd name="T35" fmla="*/ 47 h 64"/>
                <a:gd name="T36" fmla="*/ 12 w 45"/>
                <a:gd name="T37" fmla="*/ 44 h 64"/>
                <a:gd name="T38" fmla="*/ 6 w 45"/>
                <a:gd name="T39" fmla="*/ 39 h 64"/>
                <a:gd name="T40" fmla="*/ 24 w 45"/>
                <a:gd name="T41" fmla="*/ 51 h 64"/>
                <a:gd name="T42" fmla="*/ 4 w 45"/>
                <a:gd name="T43" fmla="*/ 64 h 64"/>
                <a:gd name="T44" fmla="*/ 0 w 45"/>
                <a:gd name="T45" fmla="*/ 62 h 64"/>
                <a:gd name="T46" fmla="*/ 1 w 45"/>
                <a:gd name="T47" fmla="*/ 38 h 64"/>
                <a:gd name="T48" fmla="*/ 3 w 45"/>
                <a:gd name="T49" fmla="*/ 36 h 64"/>
                <a:gd name="T50" fmla="*/ 15 w 45"/>
                <a:gd name="T51" fmla="*/ 15 h 64"/>
                <a:gd name="T52" fmla="*/ 20 w 45"/>
                <a:gd name="T53" fmla="*/ 6 h 64"/>
                <a:gd name="T54" fmla="*/ 21 w 45"/>
                <a:gd name="T55" fmla="*/ 4 h 64"/>
                <a:gd name="T56" fmla="*/ 25 w 45"/>
                <a:gd name="T57" fmla="*/ 0 h 64"/>
                <a:gd name="T58" fmla="*/ 31 w 45"/>
                <a:gd name="T59" fmla="*/ 1 h 64"/>
                <a:gd name="T60" fmla="*/ 41 w 45"/>
                <a:gd name="T61" fmla="*/ 7 h 64"/>
                <a:gd name="T62" fmla="*/ 44 w 45"/>
                <a:gd name="T63" fmla="*/ 11 h 64"/>
                <a:gd name="T64" fmla="*/ 43 w 45"/>
                <a:gd name="T65" fmla="*/ 17 h 64"/>
                <a:gd name="T66" fmla="*/ 24 w 45"/>
                <a:gd name="T67"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64">
                  <a:moveTo>
                    <a:pt x="24" y="9"/>
                  </a:moveTo>
                  <a:cubicBezTo>
                    <a:pt x="38" y="17"/>
                    <a:pt x="38" y="17"/>
                    <a:pt x="38" y="17"/>
                  </a:cubicBezTo>
                  <a:cubicBezTo>
                    <a:pt x="39" y="14"/>
                    <a:pt x="39" y="14"/>
                    <a:pt x="39" y="14"/>
                  </a:cubicBezTo>
                  <a:cubicBezTo>
                    <a:pt x="39" y="14"/>
                    <a:pt x="39" y="13"/>
                    <a:pt x="39" y="13"/>
                  </a:cubicBezTo>
                  <a:cubicBezTo>
                    <a:pt x="39" y="12"/>
                    <a:pt x="39" y="12"/>
                    <a:pt x="38" y="11"/>
                  </a:cubicBezTo>
                  <a:cubicBezTo>
                    <a:pt x="28" y="6"/>
                    <a:pt x="28" y="6"/>
                    <a:pt x="28" y="6"/>
                  </a:cubicBezTo>
                  <a:cubicBezTo>
                    <a:pt x="28" y="5"/>
                    <a:pt x="27" y="5"/>
                    <a:pt x="27" y="5"/>
                  </a:cubicBezTo>
                  <a:cubicBezTo>
                    <a:pt x="26" y="6"/>
                    <a:pt x="26" y="6"/>
                    <a:pt x="25" y="6"/>
                  </a:cubicBezTo>
                  <a:cubicBezTo>
                    <a:pt x="24" y="9"/>
                    <a:pt x="24" y="9"/>
                    <a:pt x="24" y="9"/>
                  </a:cubicBezTo>
                  <a:close/>
                  <a:moveTo>
                    <a:pt x="21" y="14"/>
                  </a:moveTo>
                  <a:cubicBezTo>
                    <a:pt x="24" y="16"/>
                    <a:pt x="24" y="16"/>
                    <a:pt x="24" y="16"/>
                  </a:cubicBezTo>
                  <a:cubicBezTo>
                    <a:pt x="13" y="36"/>
                    <a:pt x="13" y="36"/>
                    <a:pt x="13" y="36"/>
                  </a:cubicBezTo>
                  <a:cubicBezTo>
                    <a:pt x="10" y="34"/>
                    <a:pt x="10" y="34"/>
                    <a:pt x="10" y="34"/>
                  </a:cubicBezTo>
                  <a:cubicBezTo>
                    <a:pt x="21" y="14"/>
                    <a:pt x="21" y="14"/>
                    <a:pt x="21" y="14"/>
                  </a:cubicBezTo>
                  <a:close/>
                  <a:moveTo>
                    <a:pt x="6" y="39"/>
                  </a:moveTo>
                  <a:cubicBezTo>
                    <a:pt x="6" y="50"/>
                    <a:pt x="6" y="50"/>
                    <a:pt x="6" y="50"/>
                  </a:cubicBezTo>
                  <a:cubicBezTo>
                    <a:pt x="11" y="53"/>
                    <a:pt x="11" y="53"/>
                    <a:pt x="11" y="53"/>
                  </a:cubicBezTo>
                  <a:cubicBezTo>
                    <a:pt x="21" y="47"/>
                    <a:pt x="21" y="47"/>
                    <a:pt x="21" y="47"/>
                  </a:cubicBezTo>
                  <a:cubicBezTo>
                    <a:pt x="19" y="45"/>
                    <a:pt x="16" y="44"/>
                    <a:pt x="12" y="44"/>
                  </a:cubicBezTo>
                  <a:cubicBezTo>
                    <a:pt x="11" y="42"/>
                    <a:pt x="9" y="40"/>
                    <a:pt x="6" y="39"/>
                  </a:cubicBezTo>
                  <a:close/>
                  <a:moveTo>
                    <a:pt x="24" y="51"/>
                  </a:moveTo>
                  <a:cubicBezTo>
                    <a:pt x="4" y="64"/>
                    <a:pt x="4" y="64"/>
                    <a:pt x="4" y="64"/>
                  </a:cubicBezTo>
                  <a:cubicBezTo>
                    <a:pt x="0" y="62"/>
                    <a:pt x="0" y="62"/>
                    <a:pt x="0" y="62"/>
                  </a:cubicBezTo>
                  <a:cubicBezTo>
                    <a:pt x="1" y="38"/>
                    <a:pt x="1" y="38"/>
                    <a:pt x="1" y="38"/>
                  </a:cubicBezTo>
                  <a:cubicBezTo>
                    <a:pt x="3" y="36"/>
                    <a:pt x="3" y="36"/>
                    <a:pt x="3" y="36"/>
                  </a:cubicBezTo>
                  <a:cubicBezTo>
                    <a:pt x="15" y="15"/>
                    <a:pt x="15" y="15"/>
                    <a:pt x="15" y="15"/>
                  </a:cubicBezTo>
                  <a:cubicBezTo>
                    <a:pt x="20" y="6"/>
                    <a:pt x="20" y="6"/>
                    <a:pt x="20" y="6"/>
                  </a:cubicBezTo>
                  <a:cubicBezTo>
                    <a:pt x="21" y="4"/>
                    <a:pt x="21" y="4"/>
                    <a:pt x="21" y="4"/>
                  </a:cubicBezTo>
                  <a:cubicBezTo>
                    <a:pt x="22" y="2"/>
                    <a:pt x="24" y="1"/>
                    <a:pt x="25" y="0"/>
                  </a:cubicBezTo>
                  <a:cubicBezTo>
                    <a:pt x="27" y="0"/>
                    <a:pt x="29" y="0"/>
                    <a:pt x="31" y="1"/>
                  </a:cubicBezTo>
                  <a:cubicBezTo>
                    <a:pt x="41" y="7"/>
                    <a:pt x="41" y="7"/>
                    <a:pt x="41" y="7"/>
                  </a:cubicBezTo>
                  <a:cubicBezTo>
                    <a:pt x="43" y="8"/>
                    <a:pt x="44" y="9"/>
                    <a:pt x="44" y="11"/>
                  </a:cubicBezTo>
                  <a:cubicBezTo>
                    <a:pt x="45" y="13"/>
                    <a:pt x="44" y="15"/>
                    <a:pt x="43" y="17"/>
                  </a:cubicBezTo>
                  <a:cubicBezTo>
                    <a:pt x="37" y="28"/>
                    <a:pt x="30" y="39"/>
                    <a:pt x="24" y="51"/>
                  </a:cubicBez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black"/>
                </a:solidFill>
              </a:endParaRPr>
            </a:p>
          </p:txBody>
        </p:sp>
      </p:grpSp>
      <p:grpSp>
        <p:nvGrpSpPr>
          <p:cNvPr id="27" name="组合 26"/>
          <p:cNvGrpSpPr/>
          <p:nvPr/>
        </p:nvGrpSpPr>
        <p:grpSpPr>
          <a:xfrm>
            <a:off x="5614230" y="3283370"/>
            <a:ext cx="963562" cy="963214"/>
            <a:chOff x="5614230" y="3283370"/>
            <a:chExt cx="963562" cy="963214"/>
          </a:xfrm>
          <a:effectLst>
            <a:outerShdw blurRad="292100" dist="38100" dir="2700000" algn="tl" rotWithShape="0">
              <a:prstClr val="black">
                <a:alpha val="40000"/>
              </a:prstClr>
            </a:outerShdw>
          </a:effectLst>
        </p:grpSpPr>
        <p:sp>
          <p:nvSpPr>
            <p:cNvPr id="30" name="圆角矩形 29"/>
            <p:cNvSpPr/>
            <p:nvPr/>
          </p:nvSpPr>
          <p:spPr>
            <a:xfrm rot="2700000">
              <a:off x="5614404" y="3283196"/>
              <a:ext cx="963214" cy="9635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50" name="Freeform 345"/>
            <p:cNvSpPr>
              <a:spLocks noEditPoints="1"/>
            </p:cNvSpPr>
            <p:nvPr/>
          </p:nvSpPr>
          <p:spPr bwMode="auto">
            <a:xfrm>
              <a:off x="5886727" y="3629209"/>
              <a:ext cx="455939" cy="326500"/>
            </a:xfrm>
            <a:custGeom>
              <a:avLst/>
              <a:gdLst>
                <a:gd name="T0" fmla="*/ 38 w 77"/>
                <a:gd name="T1" fmla="*/ 4 h 55"/>
                <a:gd name="T2" fmla="*/ 41 w 77"/>
                <a:gd name="T3" fmla="*/ 5 h 55"/>
                <a:gd name="T4" fmla="*/ 63 w 77"/>
                <a:gd name="T5" fmla="*/ 0 h 55"/>
                <a:gd name="T6" fmla="*/ 63 w 77"/>
                <a:gd name="T7" fmla="*/ 0 h 55"/>
                <a:gd name="T8" fmla="*/ 63 w 77"/>
                <a:gd name="T9" fmla="*/ 0 h 55"/>
                <a:gd name="T10" fmla="*/ 65 w 77"/>
                <a:gd name="T11" fmla="*/ 5 h 55"/>
                <a:gd name="T12" fmla="*/ 69 w 77"/>
                <a:gd name="T13" fmla="*/ 16 h 55"/>
                <a:gd name="T14" fmla="*/ 74 w 77"/>
                <a:gd name="T15" fmla="*/ 26 h 55"/>
                <a:gd name="T16" fmla="*/ 77 w 77"/>
                <a:gd name="T17" fmla="*/ 26 h 55"/>
                <a:gd name="T18" fmla="*/ 63 w 77"/>
                <a:gd name="T19" fmla="*/ 35 h 55"/>
                <a:gd name="T20" fmla="*/ 49 w 77"/>
                <a:gd name="T21" fmla="*/ 26 h 55"/>
                <a:gd name="T22" fmla="*/ 53 w 77"/>
                <a:gd name="T23" fmla="*/ 26 h 55"/>
                <a:gd name="T24" fmla="*/ 57 w 77"/>
                <a:gd name="T25" fmla="*/ 16 h 55"/>
                <a:gd name="T26" fmla="*/ 58 w 77"/>
                <a:gd name="T27" fmla="*/ 12 h 55"/>
                <a:gd name="T28" fmla="*/ 46 w 77"/>
                <a:gd name="T29" fmla="*/ 19 h 55"/>
                <a:gd name="T30" fmla="*/ 38 w 77"/>
                <a:gd name="T31" fmla="*/ 24 h 55"/>
                <a:gd name="T32" fmla="*/ 35 w 77"/>
                <a:gd name="T33" fmla="*/ 23 h 55"/>
                <a:gd name="T34" fmla="*/ 17 w 77"/>
                <a:gd name="T35" fmla="*/ 27 h 55"/>
                <a:gd name="T36" fmla="*/ 20 w 77"/>
                <a:gd name="T37" fmla="*/ 35 h 55"/>
                <a:gd name="T38" fmla="*/ 23 w 77"/>
                <a:gd name="T39" fmla="*/ 45 h 55"/>
                <a:gd name="T40" fmla="*/ 26 w 77"/>
                <a:gd name="T41" fmla="*/ 45 h 55"/>
                <a:gd name="T42" fmla="*/ 25 w 77"/>
                <a:gd name="T43" fmla="*/ 49 h 55"/>
                <a:gd name="T44" fmla="*/ 25 w 77"/>
                <a:gd name="T45" fmla="*/ 49 h 55"/>
                <a:gd name="T46" fmla="*/ 25 w 77"/>
                <a:gd name="T47" fmla="*/ 49 h 55"/>
                <a:gd name="T48" fmla="*/ 13 w 77"/>
                <a:gd name="T49" fmla="*/ 55 h 55"/>
                <a:gd name="T50" fmla="*/ 0 w 77"/>
                <a:gd name="T51" fmla="*/ 45 h 55"/>
                <a:gd name="T52" fmla="*/ 3 w 77"/>
                <a:gd name="T53" fmla="*/ 45 h 55"/>
                <a:gd name="T54" fmla="*/ 7 w 77"/>
                <a:gd name="T55" fmla="*/ 35 h 55"/>
                <a:gd name="T56" fmla="*/ 11 w 77"/>
                <a:gd name="T57" fmla="*/ 25 h 55"/>
                <a:gd name="T58" fmla="*/ 9 w 77"/>
                <a:gd name="T59" fmla="*/ 20 h 55"/>
                <a:gd name="T60" fmla="*/ 29 w 77"/>
                <a:gd name="T61" fmla="*/ 9 h 55"/>
                <a:gd name="T62" fmla="*/ 38 w 77"/>
                <a:gd name="T63" fmla="*/ 4 h 55"/>
                <a:gd name="T64" fmla="*/ 38 w 77"/>
                <a:gd name="T65" fmla="*/ 10 h 55"/>
                <a:gd name="T66" fmla="*/ 34 w 77"/>
                <a:gd name="T67" fmla="*/ 14 h 55"/>
                <a:gd name="T68" fmla="*/ 38 w 77"/>
                <a:gd name="T69" fmla="*/ 18 h 55"/>
                <a:gd name="T70" fmla="*/ 42 w 77"/>
                <a:gd name="T71" fmla="*/ 14 h 55"/>
                <a:gd name="T72" fmla="*/ 38 w 77"/>
                <a:gd name="T73" fmla="*/ 10 h 55"/>
                <a:gd name="T74" fmla="*/ 65 w 77"/>
                <a:gd name="T75" fmla="*/ 17 h 55"/>
                <a:gd name="T76" fmla="*/ 63 w 77"/>
                <a:gd name="T77" fmla="*/ 11 h 55"/>
                <a:gd name="T78" fmla="*/ 61 w 77"/>
                <a:gd name="T79" fmla="*/ 17 h 55"/>
                <a:gd name="T80" fmla="*/ 58 w 77"/>
                <a:gd name="T81" fmla="*/ 25 h 55"/>
                <a:gd name="T82" fmla="*/ 63 w 77"/>
                <a:gd name="T83" fmla="*/ 25 h 55"/>
                <a:gd name="T84" fmla="*/ 69 w 77"/>
                <a:gd name="T85" fmla="*/ 25 h 55"/>
                <a:gd name="T86" fmla="*/ 65 w 77"/>
                <a:gd name="T87" fmla="*/ 17 h 55"/>
                <a:gd name="T88" fmla="*/ 15 w 77"/>
                <a:gd name="T89" fmla="*/ 37 h 55"/>
                <a:gd name="T90" fmla="*/ 13 w 77"/>
                <a:gd name="T91" fmla="*/ 31 h 55"/>
                <a:gd name="T92" fmla="*/ 11 w 77"/>
                <a:gd name="T93" fmla="*/ 37 h 55"/>
                <a:gd name="T94" fmla="*/ 8 w 77"/>
                <a:gd name="T95" fmla="*/ 45 h 55"/>
                <a:gd name="T96" fmla="*/ 13 w 77"/>
                <a:gd name="T97" fmla="*/ 45 h 55"/>
                <a:gd name="T98" fmla="*/ 19 w 77"/>
                <a:gd name="T99" fmla="*/ 45 h 55"/>
                <a:gd name="T100" fmla="*/ 15 w 77"/>
                <a:gd name="T101"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55">
                  <a:moveTo>
                    <a:pt x="38" y="4"/>
                  </a:moveTo>
                  <a:cubicBezTo>
                    <a:pt x="39" y="4"/>
                    <a:pt x="40" y="5"/>
                    <a:pt x="41" y="5"/>
                  </a:cubicBezTo>
                  <a:cubicBezTo>
                    <a:pt x="63" y="0"/>
                    <a:pt x="63" y="0"/>
                    <a:pt x="63" y="0"/>
                  </a:cubicBezTo>
                  <a:cubicBezTo>
                    <a:pt x="63" y="0"/>
                    <a:pt x="63" y="0"/>
                    <a:pt x="63" y="0"/>
                  </a:cubicBezTo>
                  <a:cubicBezTo>
                    <a:pt x="63" y="0"/>
                    <a:pt x="63" y="0"/>
                    <a:pt x="63" y="0"/>
                  </a:cubicBezTo>
                  <a:cubicBezTo>
                    <a:pt x="65" y="5"/>
                    <a:pt x="65" y="5"/>
                    <a:pt x="65" y="5"/>
                  </a:cubicBezTo>
                  <a:cubicBezTo>
                    <a:pt x="69" y="16"/>
                    <a:pt x="69" y="16"/>
                    <a:pt x="69" y="16"/>
                  </a:cubicBezTo>
                  <a:cubicBezTo>
                    <a:pt x="74" y="26"/>
                    <a:pt x="74" y="26"/>
                    <a:pt x="74" y="26"/>
                  </a:cubicBezTo>
                  <a:cubicBezTo>
                    <a:pt x="77" y="26"/>
                    <a:pt x="77" y="26"/>
                    <a:pt x="77" y="26"/>
                  </a:cubicBezTo>
                  <a:cubicBezTo>
                    <a:pt x="76" y="31"/>
                    <a:pt x="70" y="35"/>
                    <a:pt x="63" y="35"/>
                  </a:cubicBezTo>
                  <a:cubicBezTo>
                    <a:pt x="56" y="35"/>
                    <a:pt x="50" y="31"/>
                    <a:pt x="49" y="26"/>
                  </a:cubicBezTo>
                  <a:cubicBezTo>
                    <a:pt x="53" y="26"/>
                    <a:pt x="53" y="26"/>
                    <a:pt x="53" y="26"/>
                  </a:cubicBezTo>
                  <a:cubicBezTo>
                    <a:pt x="57" y="16"/>
                    <a:pt x="57" y="16"/>
                    <a:pt x="57" y="16"/>
                  </a:cubicBezTo>
                  <a:cubicBezTo>
                    <a:pt x="58" y="12"/>
                    <a:pt x="58" y="12"/>
                    <a:pt x="58" y="12"/>
                  </a:cubicBezTo>
                  <a:cubicBezTo>
                    <a:pt x="46" y="19"/>
                    <a:pt x="46" y="19"/>
                    <a:pt x="46" y="19"/>
                  </a:cubicBezTo>
                  <a:cubicBezTo>
                    <a:pt x="44" y="22"/>
                    <a:pt x="41" y="24"/>
                    <a:pt x="38" y="24"/>
                  </a:cubicBezTo>
                  <a:cubicBezTo>
                    <a:pt x="37" y="24"/>
                    <a:pt x="36" y="24"/>
                    <a:pt x="35" y="23"/>
                  </a:cubicBezTo>
                  <a:cubicBezTo>
                    <a:pt x="17" y="27"/>
                    <a:pt x="17" y="27"/>
                    <a:pt x="17" y="27"/>
                  </a:cubicBezTo>
                  <a:cubicBezTo>
                    <a:pt x="20" y="35"/>
                    <a:pt x="20" y="35"/>
                    <a:pt x="20" y="35"/>
                  </a:cubicBezTo>
                  <a:cubicBezTo>
                    <a:pt x="23" y="45"/>
                    <a:pt x="23" y="45"/>
                    <a:pt x="23" y="45"/>
                  </a:cubicBezTo>
                  <a:cubicBezTo>
                    <a:pt x="26" y="45"/>
                    <a:pt x="26" y="45"/>
                    <a:pt x="26" y="45"/>
                  </a:cubicBezTo>
                  <a:cubicBezTo>
                    <a:pt x="26" y="47"/>
                    <a:pt x="25" y="48"/>
                    <a:pt x="25" y="49"/>
                  </a:cubicBezTo>
                  <a:cubicBezTo>
                    <a:pt x="25" y="49"/>
                    <a:pt x="25" y="49"/>
                    <a:pt x="25" y="49"/>
                  </a:cubicBezTo>
                  <a:cubicBezTo>
                    <a:pt x="25" y="49"/>
                    <a:pt x="25" y="49"/>
                    <a:pt x="25" y="49"/>
                  </a:cubicBezTo>
                  <a:cubicBezTo>
                    <a:pt x="23" y="52"/>
                    <a:pt x="18" y="55"/>
                    <a:pt x="13" y="55"/>
                  </a:cubicBezTo>
                  <a:cubicBezTo>
                    <a:pt x="7" y="55"/>
                    <a:pt x="1" y="50"/>
                    <a:pt x="0" y="45"/>
                  </a:cubicBezTo>
                  <a:cubicBezTo>
                    <a:pt x="3" y="45"/>
                    <a:pt x="3" y="45"/>
                    <a:pt x="3" y="45"/>
                  </a:cubicBezTo>
                  <a:cubicBezTo>
                    <a:pt x="7" y="35"/>
                    <a:pt x="7" y="35"/>
                    <a:pt x="7" y="35"/>
                  </a:cubicBezTo>
                  <a:cubicBezTo>
                    <a:pt x="11" y="25"/>
                    <a:pt x="11" y="25"/>
                    <a:pt x="11" y="25"/>
                  </a:cubicBezTo>
                  <a:cubicBezTo>
                    <a:pt x="9" y="20"/>
                    <a:pt x="9" y="20"/>
                    <a:pt x="9" y="20"/>
                  </a:cubicBezTo>
                  <a:cubicBezTo>
                    <a:pt x="29" y="9"/>
                    <a:pt x="29" y="9"/>
                    <a:pt x="29" y="9"/>
                  </a:cubicBezTo>
                  <a:cubicBezTo>
                    <a:pt x="31" y="6"/>
                    <a:pt x="34" y="4"/>
                    <a:pt x="38" y="4"/>
                  </a:cubicBezTo>
                  <a:close/>
                  <a:moveTo>
                    <a:pt x="38" y="10"/>
                  </a:moveTo>
                  <a:cubicBezTo>
                    <a:pt x="35" y="10"/>
                    <a:pt x="34" y="12"/>
                    <a:pt x="34" y="14"/>
                  </a:cubicBezTo>
                  <a:cubicBezTo>
                    <a:pt x="34" y="16"/>
                    <a:pt x="35" y="18"/>
                    <a:pt x="38" y="18"/>
                  </a:cubicBezTo>
                  <a:cubicBezTo>
                    <a:pt x="40" y="18"/>
                    <a:pt x="42" y="16"/>
                    <a:pt x="42" y="14"/>
                  </a:cubicBezTo>
                  <a:cubicBezTo>
                    <a:pt x="42" y="12"/>
                    <a:pt x="40" y="10"/>
                    <a:pt x="38" y="10"/>
                  </a:cubicBezTo>
                  <a:close/>
                  <a:moveTo>
                    <a:pt x="65" y="17"/>
                  </a:moveTo>
                  <a:cubicBezTo>
                    <a:pt x="63" y="11"/>
                    <a:pt x="63" y="11"/>
                    <a:pt x="63" y="11"/>
                  </a:cubicBezTo>
                  <a:cubicBezTo>
                    <a:pt x="61" y="17"/>
                    <a:pt x="61" y="17"/>
                    <a:pt x="61" y="17"/>
                  </a:cubicBezTo>
                  <a:cubicBezTo>
                    <a:pt x="58" y="25"/>
                    <a:pt x="58" y="25"/>
                    <a:pt x="58" y="25"/>
                  </a:cubicBezTo>
                  <a:cubicBezTo>
                    <a:pt x="63" y="25"/>
                    <a:pt x="63" y="25"/>
                    <a:pt x="63" y="25"/>
                  </a:cubicBezTo>
                  <a:cubicBezTo>
                    <a:pt x="69" y="25"/>
                    <a:pt x="69" y="25"/>
                    <a:pt x="69" y="25"/>
                  </a:cubicBezTo>
                  <a:cubicBezTo>
                    <a:pt x="65" y="17"/>
                    <a:pt x="65" y="17"/>
                    <a:pt x="65" y="17"/>
                  </a:cubicBezTo>
                  <a:close/>
                  <a:moveTo>
                    <a:pt x="15" y="37"/>
                  </a:moveTo>
                  <a:cubicBezTo>
                    <a:pt x="13" y="31"/>
                    <a:pt x="13" y="31"/>
                    <a:pt x="13" y="31"/>
                  </a:cubicBezTo>
                  <a:cubicBezTo>
                    <a:pt x="11" y="37"/>
                    <a:pt x="11" y="37"/>
                    <a:pt x="11" y="37"/>
                  </a:cubicBezTo>
                  <a:cubicBezTo>
                    <a:pt x="8" y="45"/>
                    <a:pt x="8" y="45"/>
                    <a:pt x="8" y="45"/>
                  </a:cubicBezTo>
                  <a:cubicBezTo>
                    <a:pt x="13" y="45"/>
                    <a:pt x="13" y="45"/>
                    <a:pt x="13" y="45"/>
                  </a:cubicBezTo>
                  <a:cubicBezTo>
                    <a:pt x="19" y="45"/>
                    <a:pt x="19" y="45"/>
                    <a:pt x="19" y="45"/>
                  </a:cubicBezTo>
                  <a:lnTo>
                    <a:pt x="15" y="37"/>
                  </a:ln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black"/>
                </a:solidFill>
              </a:endParaRPr>
            </a:p>
          </p:txBody>
        </p:sp>
      </p:grpSp>
      <p:sp>
        <p:nvSpPr>
          <p:cNvPr id="3" name="灯片编号占位符 2"/>
          <p:cNvSpPr>
            <a:spLocks noGrp="1"/>
          </p:cNvSpPr>
          <p:nvPr>
            <p:ph type="sldNum" sz="quarter" idx="4"/>
          </p:nvPr>
        </p:nvSpPr>
        <p:spPr/>
        <p:txBody>
          <a:bodyPr/>
          <a:lstStyle/>
          <a:p>
            <a:fld id="{B8795048-91B6-49DA-A9A5-3C4B5CC254B5}" type="slidenum">
              <a:rPr lang="zh-CN" altLang="en-US" smtClean="0"/>
              <a:t>22</a:t>
            </a:fld>
            <a:endParaRPr lang="zh-CN" altLang="en-US"/>
          </a:p>
        </p:txBody>
      </p:sp>
      <p:grpSp>
        <p:nvGrpSpPr>
          <p:cNvPr id="51" name="组合 50"/>
          <p:cNvGrpSpPr/>
          <p:nvPr/>
        </p:nvGrpSpPr>
        <p:grpSpPr>
          <a:xfrm>
            <a:off x="6826941" y="1632976"/>
            <a:ext cx="3847886" cy="962022"/>
            <a:chOff x="874713" y="3325188"/>
            <a:chExt cx="3847886" cy="962022"/>
          </a:xfrm>
        </p:grpSpPr>
        <p:sp>
          <p:nvSpPr>
            <p:cNvPr id="52" name="矩形 51"/>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3" name="矩形 5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54" name="组合 53"/>
          <p:cNvGrpSpPr/>
          <p:nvPr/>
        </p:nvGrpSpPr>
        <p:grpSpPr>
          <a:xfrm>
            <a:off x="6826941" y="4966060"/>
            <a:ext cx="3847886" cy="962022"/>
            <a:chOff x="874713" y="3325188"/>
            <a:chExt cx="3847886" cy="962022"/>
          </a:xfrm>
        </p:grpSpPr>
        <p:sp>
          <p:nvSpPr>
            <p:cNvPr id="55" name="矩形 54"/>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6" name="矩形 5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57" name="组合 56"/>
          <p:cNvGrpSpPr/>
          <p:nvPr/>
        </p:nvGrpSpPr>
        <p:grpSpPr>
          <a:xfrm>
            <a:off x="1478664" y="3283196"/>
            <a:ext cx="3847886" cy="962022"/>
            <a:chOff x="874713" y="3325188"/>
            <a:chExt cx="3847886" cy="962022"/>
          </a:xfrm>
        </p:grpSpPr>
        <p:sp>
          <p:nvSpPr>
            <p:cNvPr id="58" name="矩形 57"/>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9" name="矩形 58"/>
            <p:cNvSpPr/>
            <p:nvPr/>
          </p:nvSpPr>
          <p:spPr>
            <a:xfrm>
              <a:off x="2480625" y="33251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pic>
        <p:nvPicPr>
          <p:cNvPr id="28" name="图片 27"/>
          <p:cNvPicPr>
            <a:picLocks noChangeAspect="1"/>
          </p:cNvPicPr>
          <p:nvPr/>
        </p:nvPicPr>
        <p:blipFill rotWithShape="1">
          <a:blip r:embed="rId3" cstate="email"/>
          <a:srcRect/>
          <a:stretch>
            <a:fillRect/>
          </a:stretch>
        </p:blipFill>
        <p:spPr>
          <a:xfrm>
            <a:off x="2" y="1"/>
            <a:ext cx="2304976" cy="1268412"/>
          </a:xfrm>
          <a:prstGeom prst="rect">
            <a:avLst/>
          </a:prstGeom>
        </p:spPr>
      </p:pic>
      <p:grpSp>
        <p:nvGrpSpPr>
          <p:cNvPr id="33" name="组合 32"/>
          <p:cNvGrpSpPr/>
          <p:nvPr/>
        </p:nvGrpSpPr>
        <p:grpSpPr>
          <a:xfrm>
            <a:off x="1195529" y="485297"/>
            <a:ext cx="3780202" cy="770416"/>
            <a:chOff x="1949291" y="371073"/>
            <a:chExt cx="3780202" cy="770416"/>
          </a:xfrm>
        </p:grpSpPr>
        <p:sp>
          <p:nvSpPr>
            <p:cNvPr id="34" name="文本框 33"/>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35" name="文本框 34"/>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ppt_x</p:attrName>
                                        </p:attrNameLst>
                                      </p:cBhvr>
                                      <p:tavLst>
                                        <p:tav tm="0">
                                          <p:val>
                                            <p:strVal val="#ppt_x-#ppt_w*1.125000"/>
                                          </p:val>
                                        </p:tav>
                                        <p:tav tm="100000">
                                          <p:val>
                                            <p:strVal val="#ppt_x"/>
                                          </p:val>
                                        </p:tav>
                                      </p:tavLst>
                                    </p:anim>
                                    <p:animEffect transition="in" filter="wipe(right)">
                                      <p:cBhvr>
                                        <p:cTn id="25" dur="500"/>
                                        <p:tgtEl>
                                          <p:spTgt spid="51"/>
                                        </p:tgtEl>
                                      </p:cBhvr>
                                    </p:animEffect>
                                  </p:childTnLst>
                                </p:cTn>
                              </p:par>
                            </p:childTnLst>
                          </p:cTn>
                        </p:par>
                        <p:par>
                          <p:cTn id="26" fill="hold">
                            <p:stCondLst>
                              <p:cond delay="1500"/>
                            </p:stCondLst>
                            <p:childTnLst>
                              <p:par>
                                <p:cTn id="27" presetID="12" presetClass="entr" presetSubtype="2"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p:tgtEl>
                                          <p:spTgt spid="57"/>
                                        </p:tgtEl>
                                        <p:attrNameLst>
                                          <p:attrName>ppt_x</p:attrName>
                                        </p:attrNameLst>
                                      </p:cBhvr>
                                      <p:tavLst>
                                        <p:tav tm="0">
                                          <p:val>
                                            <p:strVal val="#ppt_x+#ppt_w*1.125000"/>
                                          </p:val>
                                        </p:tav>
                                        <p:tav tm="100000">
                                          <p:val>
                                            <p:strVal val="#ppt_x"/>
                                          </p:val>
                                        </p:tav>
                                      </p:tavLst>
                                    </p:anim>
                                    <p:animEffect transition="in" filter="wipe(left)">
                                      <p:cBhvr>
                                        <p:cTn id="30" dur="500"/>
                                        <p:tgtEl>
                                          <p:spTgt spid="57"/>
                                        </p:tgtEl>
                                      </p:cBhvr>
                                    </p:animEffect>
                                  </p:childTnLst>
                                </p:cTn>
                              </p:par>
                            </p:childTnLst>
                          </p:cTn>
                        </p:par>
                        <p:par>
                          <p:cTn id="31" fill="hold">
                            <p:stCondLst>
                              <p:cond delay="2000"/>
                            </p:stCondLst>
                            <p:childTnLst>
                              <p:par>
                                <p:cTn id="32" presetID="12" presetClass="entr" presetSubtype="8"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ppt_x</p:attrName>
                                        </p:attrNameLst>
                                      </p:cBhvr>
                                      <p:tavLst>
                                        <p:tav tm="0">
                                          <p:val>
                                            <p:strVal val="#ppt_x-#ppt_w*1.125000"/>
                                          </p:val>
                                        </p:tav>
                                        <p:tav tm="100000">
                                          <p:val>
                                            <p:strVal val="#ppt_x"/>
                                          </p:val>
                                        </p:tav>
                                      </p:tavLst>
                                    </p:anim>
                                    <p:animEffect transition="in" filter="wipe(right)">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H="1">
            <a:off x="6083312" y="-130621"/>
            <a:ext cx="18779" cy="444797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614230" y="931996"/>
            <a:ext cx="963562" cy="963214"/>
            <a:chOff x="5614045" y="931988"/>
            <a:chExt cx="963910" cy="963214"/>
          </a:xfrm>
          <a:effectLst>
            <a:outerShdw blurRad="292100" dist="38100" dir="2700000" algn="tl" rotWithShape="0">
              <a:prstClr val="black">
                <a:alpha val="40000"/>
              </a:prstClr>
            </a:outerShdw>
          </a:effectLst>
        </p:grpSpPr>
        <p:sp>
          <p:nvSpPr>
            <p:cNvPr id="3" name="圆角矩形 2"/>
            <p:cNvSpPr/>
            <p:nvPr/>
          </p:nvSpPr>
          <p:spPr>
            <a:xfrm rot="2700000">
              <a:off x="5614393" y="931640"/>
              <a:ext cx="963214" cy="96391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0" name="Freeform 5"/>
            <p:cNvSpPr>
              <a:spLocks noEditPoints="1"/>
            </p:cNvSpPr>
            <p:nvPr/>
          </p:nvSpPr>
          <p:spPr bwMode="auto">
            <a:xfrm>
              <a:off x="5898098" y="1185890"/>
              <a:ext cx="432106" cy="393550"/>
            </a:xfrm>
            <a:custGeom>
              <a:avLst/>
              <a:gdLst>
                <a:gd name="T0" fmla="*/ 8 w 62"/>
                <a:gd name="T1" fmla="*/ 35 h 73"/>
                <a:gd name="T2" fmla="*/ 53 w 62"/>
                <a:gd name="T3" fmla="*/ 35 h 73"/>
                <a:gd name="T4" fmla="*/ 53 w 62"/>
                <a:gd name="T5" fmla="*/ 73 h 73"/>
                <a:gd name="T6" fmla="*/ 46 w 62"/>
                <a:gd name="T7" fmla="*/ 73 h 73"/>
                <a:gd name="T8" fmla="*/ 46 w 62"/>
                <a:gd name="T9" fmla="*/ 46 h 73"/>
                <a:gd name="T10" fmla="*/ 45 w 62"/>
                <a:gd name="T11" fmla="*/ 45 h 73"/>
                <a:gd name="T12" fmla="*/ 34 w 62"/>
                <a:gd name="T13" fmla="*/ 45 h 73"/>
                <a:gd name="T14" fmla="*/ 33 w 62"/>
                <a:gd name="T15" fmla="*/ 46 h 73"/>
                <a:gd name="T16" fmla="*/ 33 w 62"/>
                <a:gd name="T17" fmla="*/ 73 h 73"/>
                <a:gd name="T18" fmla="*/ 8 w 62"/>
                <a:gd name="T19" fmla="*/ 73 h 73"/>
                <a:gd name="T20" fmla="*/ 8 w 62"/>
                <a:gd name="T21" fmla="*/ 35 h 73"/>
                <a:gd name="T22" fmla="*/ 34 w 62"/>
                <a:gd name="T23" fmla="*/ 2 h 73"/>
                <a:gd name="T24" fmla="*/ 47 w 62"/>
                <a:gd name="T25" fmla="*/ 15 h 73"/>
                <a:gd name="T26" fmla="*/ 60 w 62"/>
                <a:gd name="T27" fmla="*/ 27 h 73"/>
                <a:gd name="T28" fmla="*/ 57 w 62"/>
                <a:gd name="T29" fmla="*/ 30 h 73"/>
                <a:gd name="T30" fmla="*/ 31 w 62"/>
                <a:gd name="T31" fmla="*/ 30 h 73"/>
                <a:gd name="T32" fmla="*/ 3 w 62"/>
                <a:gd name="T33" fmla="*/ 30 h 73"/>
                <a:gd name="T34" fmla="*/ 2 w 62"/>
                <a:gd name="T35" fmla="*/ 27 h 73"/>
                <a:gd name="T36" fmla="*/ 14 w 62"/>
                <a:gd name="T37" fmla="*/ 15 h 73"/>
                <a:gd name="T38" fmla="*/ 28 w 62"/>
                <a:gd name="T39" fmla="*/ 2 h 73"/>
                <a:gd name="T40" fmla="*/ 34 w 62"/>
                <a:gd name="T41" fmla="*/ 2 h 73"/>
                <a:gd name="T42" fmla="*/ 15 w 62"/>
                <a:gd name="T43" fmla="*/ 45 h 73"/>
                <a:gd name="T44" fmla="*/ 15 w 62"/>
                <a:gd name="T45" fmla="*/ 57 h 73"/>
                <a:gd name="T46" fmla="*/ 20 w 62"/>
                <a:gd name="T47" fmla="*/ 57 h 73"/>
                <a:gd name="T48" fmla="*/ 20 w 62"/>
                <a:gd name="T49" fmla="*/ 45 h 73"/>
                <a:gd name="T50" fmla="*/ 15 w 62"/>
                <a:gd name="T51" fmla="*/ 45 h 73"/>
                <a:gd name="T52" fmla="*/ 22 w 62"/>
                <a:gd name="T53" fmla="*/ 45 h 73"/>
                <a:gd name="T54" fmla="*/ 22 w 62"/>
                <a:gd name="T55" fmla="*/ 57 h 73"/>
                <a:gd name="T56" fmla="*/ 27 w 62"/>
                <a:gd name="T57" fmla="*/ 57 h 73"/>
                <a:gd name="T58" fmla="*/ 27 w 62"/>
                <a:gd name="T59" fmla="*/ 45 h 73"/>
                <a:gd name="T60" fmla="*/ 22 w 62"/>
                <a:gd name="T61" fmla="*/ 4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73">
                  <a:moveTo>
                    <a:pt x="8" y="35"/>
                  </a:moveTo>
                  <a:cubicBezTo>
                    <a:pt x="53" y="35"/>
                    <a:pt x="53" y="35"/>
                    <a:pt x="53" y="35"/>
                  </a:cubicBezTo>
                  <a:cubicBezTo>
                    <a:pt x="53" y="73"/>
                    <a:pt x="53" y="73"/>
                    <a:pt x="53" y="73"/>
                  </a:cubicBezTo>
                  <a:cubicBezTo>
                    <a:pt x="46" y="73"/>
                    <a:pt x="46" y="73"/>
                    <a:pt x="46" y="73"/>
                  </a:cubicBezTo>
                  <a:cubicBezTo>
                    <a:pt x="46" y="46"/>
                    <a:pt x="46" y="46"/>
                    <a:pt x="46" y="46"/>
                  </a:cubicBezTo>
                  <a:cubicBezTo>
                    <a:pt x="46" y="45"/>
                    <a:pt x="45" y="45"/>
                    <a:pt x="45" y="45"/>
                  </a:cubicBezTo>
                  <a:cubicBezTo>
                    <a:pt x="34" y="45"/>
                    <a:pt x="34" y="45"/>
                    <a:pt x="34" y="45"/>
                  </a:cubicBezTo>
                  <a:cubicBezTo>
                    <a:pt x="34" y="45"/>
                    <a:pt x="33" y="45"/>
                    <a:pt x="33" y="46"/>
                  </a:cubicBezTo>
                  <a:cubicBezTo>
                    <a:pt x="33" y="73"/>
                    <a:pt x="33" y="73"/>
                    <a:pt x="33" y="73"/>
                  </a:cubicBezTo>
                  <a:cubicBezTo>
                    <a:pt x="8" y="73"/>
                    <a:pt x="8" y="73"/>
                    <a:pt x="8" y="73"/>
                  </a:cubicBezTo>
                  <a:cubicBezTo>
                    <a:pt x="8" y="35"/>
                    <a:pt x="8" y="35"/>
                    <a:pt x="8" y="35"/>
                  </a:cubicBezTo>
                  <a:close/>
                  <a:moveTo>
                    <a:pt x="34" y="2"/>
                  </a:moveTo>
                  <a:cubicBezTo>
                    <a:pt x="38" y="6"/>
                    <a:pt x="43" y="10"/>
                    <a:pt x="47" y="15"/>
                  </a:cubicBezTo>
                  <a:cubicBezTo>
                    <a:pt x="51" y="19"/>
                    <a:pt x="56" y="23"/>
                    <a:pt x="60" y="27"/>
                  </a:cubicBezTo>
                  <a:cubicBezTo>
                    <a:pt x="62" y="29"/>
                    <a:pt x="60" y="30"/>
                    <a:pt x="57" y="30"/>
                  </a:cubicBezTo>
                  <a:cubicBezTo>
                    <a:pt x="49" y="30"/>
                    <a:pt x="40" y="30"/>
                    <a:pt x="31" y="30"/>
                  </a:cubicBezTo>
                  <a:cubicBezTo>
                    <a:pt x="22" y="30"/>
                    <a:pt x="12" y="30"/>
                    <a:pt x="3" y="30"/>
                  </a:cubicBezTo>
                  <a:cubicBezTo>
                    <a:pt x="1" y="30"/>
                    <a:pt x="0" y="29"/>
                    <a:pt x="2" y="27"/>
                  </a:cubicBezTo>
                  <a:cubicBezTo>
                    <a:pt x="6" y="23"/>
                    <a:pt x="10" y="19"/>
                    <a:pt x="14" y="15"/>
                  </a:cubicBezTo>
                  <a:cubicBezTo>
                    <a:pt x="19" y="10"/>
                    <a:pt x="23" y="6"/>
                    <a:pt x="28" y="2"/>
                  </a:cubicBezTo>
                  <a:cubicBezTo>
                    <a:pt x="30" y="0"/>
                    <a:pt x="32" y="0"/>
                    <a:pt x="34" y="2"/>
                  </a:cubicBezTo>
                  <a:close/>
                  <a:moveTo>
                    <a:pt x="15" y="45"/>
                  </a:moveTo>
                  <a:cubicBezTo>
                    <a:pt x="15" y="57"/>
                    <a:pt x="15" y="57"/>
                    <a:pt x="15" y="57"/>
                  </a:cubicBezTo>
                  <a:cubicBezTo>
                    <a:pt x="20" y="57"/>
                    <a:pt x="20" y="57"/>
                    <a:pt x="20" y="57"/>
                  </a:cubicBezTo>
                  <a:cubicBezTo>
                    <a:pt x="20" y="45"/>
                    <a:pt x="20" y="45"/>
                    <a:pt x="20" y="45"/>
                  </a:cubicBezTo>
                  <a:cubicBezTo>
                    <a:pt x="15" y="45"/>
                    <a:pt x="15" y="45"/>
                    <a:pt x="15" y="45"/>
                  </a:cubicBezTo>
                  <a:close/>
                  <a:moveTo>
                    <a:pt x="22" y="45"/>
                  </a:moveTo>
                  <a:cubicBezTo>
                    <a:pt x="22" y="57"/>
                    <a:pt x="22" y="57"/>
                    <a:pt x="22" y="57"/>
                  </a:cubicBezTo>
                  <a:cubicBezTo>
                    <a:pt x="27" y="57"/>
                    <a:pt x="27" y="57"/>
                    <a:pt x="27" y="57"/>
                  </a:cubicBezTo>
                  <a:cubicBezTo>
                    <a:pt x="27" y="45"/>
                    <a:pt x="27" y="45"/>
                    <a:pt x="27" y="45"/>
                  </a:cubicBezTo>
                  <a:lnTo>
                    <a:pt x="22" y="45"/>
                  </a:ln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white"/>
                </a:solidFill>
              </a:endParaRPr>
            </a:p>
          </p:txBody>
        </p:sp>
      </p:grpSp>
      <p:grpSp>
        <p:nvGrpSpPr>
          <p:cNvPr id="11" name="组合 10"/>
          <p:cNvGrpSpPr/>
          <p:nvPr/>
        </p:nvGrpSpPr>
        <p:grpSpPr>
          <a:xfrm>
            <a:off x="5614231" y="2613304"/>
            <a:ext cx="963562" cy="963214"/>
            <a:chOff x="5614045" y="2613304"/>
            <a:chExt cx="963910" cy="963214"/>
          </a:xfrm>
          <a:effectLst>
            <a:outerShdw blurRad="292100" dist="38100" dir="2700000" algn="tl" rotWithShape="0">
              <a:prstClr val="black">
                <a:alpha val="40000"/>
              </a:prstClr>
            </a:outerShdw>
          </a:effectLst>
        </p:grpSpPr>
        <p:sp>
          <p:nvSpPr>
            <p:cNvPr id="4" name="圆角矩形 3"/>
            <p:cNvSpPr/>
            <p:nvPr/>
          </p:nvSpPr>
          <p:spPr>
            <a:xfrm rot="2700000">
              <a:off x="5614393" y="2612956"/>
              <a:ext cx="963214" cy="9639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1" name="Freeform 229"/>
            <p:cNvSpPr>
              <a:spLocks noEditPoints="1"/>
            </p:cNvSpPr>
            <p:nvPr/>
          </p:nvSpPr>
          <p:spPr bwMode="auto">
            <a:xfrm>
              <a:off x="5926092" y="2869547"/>
              <a:ext cx="415606" cy="450728"/>
            </a:xfrm>
            <a:custGeom>
              <a:avLst/>
              <a:gdLst>
                <a:gd name="T0" fmla="*/ 57 w 60"/>
                <a:gd name="T1" fmla="*/ 41 h 65"/>
                <a:gd name="T2" fmla="*/ 59 w 60"/>
                <a:gd name="T3" fmla="*/ 38 h 65"/>
                <a:gd name="T4" fmla="*/ 57 w 60"/>
                <a:gd name="T5" fmla="*/ 33 h 65"/>
                <a:gd name="T6" fmla="*/ 49 w 60"/>
                <a:gd name="T7" fmla="*/ 29 h 65"/>
                <a:gd name="T8" fmla="*/ 44 w 60"/>
                <a:gd name="T9" fmla="*/ 31 h 65"/>
                <a:gd name="T10" fmla="*/ 43 w 60"/>
                <a:gd name="T11" fmla="*/ 34 h 65"/>
                <a:gd name="T12" fmla="*/ 57 w 60"/>
                <a:gd name="T13" fmla="*/ 41 h 65"/>
                <a:gd name="T14" fmla="*/ 3 w 60"/>
                <a:gd name="T15" fmla="*/ 39 h 65"/>
                <a:gd name="T16" fmla="*/ 16 w 60"/>
                <a:gd name="T17" fmla="*/ 34 h 65"/>
                <a:gd name="T18" fmla="*/ 19 w 60"/>
                <a:gd name="T19" fmla="*/ 31 h 65"/>
                <a:gd name="T20" fmla="*/ 26 w 60"/>
                <a:gd name="T21" fmla="*/ 45 h 65"/>
                <a:gd name="T22" fmla="*/ 32 w 60"/>
                <a:gd name="T23" fmla="*/ 31 h 65"/>
                <a:gd name="T24" fmla="*/ 35 w 60"/>
                <a:gd name="T25" fmla="*/ 34 h 65"/>
                <a:gd name="T26" fmla="*/ 37 w 60"/>
                <a:gd name="T27" fmla="*/ 35 h 65"/>
                <a:gd name="T28" fmla="*/ 37 w 60"/>
                <a:gd name="T29" fmla="*/ 36 h 65"/>
                <a:gd name="T30" fmla="*/ 30 w 60"/>
                <a:gd name="T31" fmla="*/ 50 h 65"/>
                <a:gd name="T32" fmla="*/ 31 w 60"/>
                <a:gd name="T33" fmla="*/ 58 h 65"/>
                <a:gd name="T34" fmla="*/ 1 w 60"/>
                <a:gd name="T35" fmla="*/ 58 h 65"/>
                <a:gd name="T36" fmla="*/ 3 w 60"/>
                <a:gd name="T37" fmla="*/ 39 h 65"/>
                <a:gd name="T38" fmla="*/ 16 w 60"/>
                <a:gd name="T39" fmla="*/ 22 h 65"/>
                <a:gd name="T40" fmla="*/ 17 w 60"/>
                <a:gd name="T41" fmla="*/ 11 h 65"/>
                <a:gd name="T42" fmla="*/ 34 w 60"/>
                <a:gd name="T43" fmla="*/ 11 h 65"/>
                <a:gd name="T44" fmla="*/ 35 w 60"/>
                <a:gd name="T45" fmla="*/ 22 h 65"/>
                <a:gd name="T46" fmla="*/ 38 w 60"/>
                <a:gd name="T47" fmla="*/ 18 h 65"/>
                <a:gd name="T48" fmla="*/ 37 w 60"/>
                <a:gd name="T49" fmla="*/ 6 h 65"/>
                <a:gd name="T50" fmla="*/ 15 w 60"/>
                <a:gd name="T51" fmla="*/ 5 h 65"/>
                <a:gd name="T52" fmla="*/ 13 w 60"/>
                <a:gd name="T53" fmla="*/ 20 h 65"/>
                <a:gd name="T54" fmla="*/ 16 w 60"/>
                <a:gd name="T55" fmla="*/ 22 h 65"/>
                <a:gd name="T56" fmla="*/ 46 w 60"/>
                <a:gd name="T57" fmla="*/ 37 h 65"/>
                <a:gd name="T58" fmla="*/ 53 w 60"/>
                <a:gd name="T59" fmla="*/ 41 h 65"/>
                <a:gd name="T60" fmla="*/ 56 w 60"/>
                <a:gd name="T61" fmla="*/ 43 h 65"/>
                <a:gd name="T62" fmla="*/ 49 w 60"/>
                <a:gd name="T63" fmla="*/ 57 h 65"/>
                <a:gd name="T64" fmla="*/ 45 w 60"/>
                <a:gd name="T65" fmla="*/ 55 h 65"/>
                <a:gd name="T66" fmla="*/ 39 w 60"/>
                <a:gd name="T67" fmla="*/ 53 h 65"/>
                <a:gd name="T68" fmla="*/ 44 w 60"/>
                <a:gd name="T69" fmla="*/ 43 h 65"/>
                <a:gd name="T70" fmla="*/ 43 w 60"/>
                <a:gd name="T71" fmla="*/ 42 h 65"/>
                <a:gd name="T72" fmla="*/ 37 w 60"/>
                <a:gd name="T73" fmla="*/ 52 h 65"/>
                <a:gd name="T74" fmla="*/ 34 w 60"/>
                <a:gd name="T75" fmla="*/ 50 h 65"/>
                <a:gd name="T76" fmla="*/ 42 w 60"/>
                <a:gd name="T77" fmla="*/ 35 h 65"/>
                <a:gd name="T78" fmla="*/ 46 w 60"/>
                <a:gd name="T79" fmla="*/ 37 h 65"/>
                <a:gd name="T80" fmla="*/ 35 w 60"/>
                <a:gd name="T81" fmla="*/ 57 h 65"/>
                <a:gd name="T82" fmla="*/ 35 w 60"/>
                <a:gd name="T83" fmla="*/ 64 h 65"/>
                <a:gd name="T84" fmla="*/ 38 w 60"/>
                <a:gd name="T85" fmla="*/ 65 h 65"/>
                <a:gd name="T86" fmla="*/ 44 w 60"/>
                <a:gd name="T87" fmla="*/ 62 h 65"/>
                <a:gd name="T88" fmla="*/ 35 w 60"/>
                <a:gd name="T8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65">
                  <a:moveTo>
                    <a:pt x="57" y="41"/>
                  </a:moveTo>
                  <a:cubicBezTo>
                    <a:pt x="59" y="38"/>
                    <a:pt x="59" y="38"/>
                    <a:pt x="59" y="38"/>
                  </a:cubicBezTo>
                  <a:cubicBezTo>
                    <a:pt x="60" y="36"/>
                    <a:pt x="59" y="34"/>
                    <a:pt x="57" y="33"/>
                  </a:cubicBezTo>
                  <a:cubicBezTo>
                    <a:pt x="49" y="29"/>
                    <a:pt x="49" y="29"/>
                    <a:pt x="49" y="29"/>
                  </a:cubicBezTo>
                  <a:cubicBezTo>
                    <a:pt x="47" y="28"/>
                    <a:pt x="45" y="29"/>
                    <a:pt x="44" y="31"/>
                  </a:cubicBezTo>
                  <a:cubicBezTo>
                    <a:pt x="43" y="34"/>
                    <a:pt x="43" y="34"/>
                    <a:pt x="43" y="34"/>
                  </a:cubicBezTo>
                  <a:cubicBezTo>
                    <a:pt x="57" y="41"/>
                    <a:pt x="57" y="41"/>
                    <a:pt x="57" y="41"/>
                  </a:cubicBezTo>
                  <a:close/>
                  <a:moveTo>
                    <a:pt x="3" y="39"/>
                  </a:moveTo>
                  <a:cubicBezTo>
                    <a:pt x="7" y="37"/>
                    <a:pt x="11" y="36"/>
                    <a:pt x="16" y="34"/>
                  </a:cubicBezTo>
                  <a:cubicBezTo>
                    <a:pt x="17" y="33"/>
                    <a:pt x="18" y="32"/>
                    <a:pt x="19" y="31"/>
                  </a:cubicBezTo>
                  <a:cubicBezTo>
                    <a:pt x="26" y="45"/>
                    <a:pt x="26" y="45"/>
                    <a:pt x="26" y="45"/>
                  </a:cubicBezTo>
                  <a:cubicBezTo>
                    <a:pt x="32" y="31"/>
                    <a:pt x="32" y="31"/>
                    <a:pt x="32" y="31"/>
                  </a:cubicBezTo>
                  <a:cubicBezTo>
                    <a:pt x="33" y="32"/>
                    <a:pt x="34" y="33"/>
                    <a:pt x="35" y="34"/>
                  </a:cubicBezTo>
                  <a:cubicBezTo>
                    <a:pt x="37" y="35"/>
                    <a:pt x="37" y="35"/>
                    <a:pt x="37" y="35"/>
                  </a:cubicBezTo>
                  <a:cubicBezTo>
                    <a:pt x="37" y="36"/>
                    <a:pt x="37" y="36"/>
                    <a:pt x="37" y="36"/>
                  </a:cubicBezTo>
                  <a:cubicBezTo>
                    <a:pt x="35" y="40"/>
                    <a:pt x="32" y="45"/>
                    <a:pt x="30" y="50"/>
                  </a:cubicBezTo>
                  <a:cubicBezTo>
                    <a:pt x="31" y="58"/>
                    <a:pt x="31" y="58"/>
                    <a:pt x="31" y="58"/>
                  </a:cubicBezTo>
                  <a:cubicBezTo>
                    <a:pt x="1" y="58"/>
                    <a:pt x="1" y="58"/>
                    <a:pt x="1" y="58"/>
                  </a:cubicBezTo>
                  <a:cubicBezTo>
                    <a:pt x="0" y="49"/>
                    <a:pt x="1" y="42"/>
                    <a:pt x="3" y="39"/>
                  </a:cubicBezTo>
                  <a:close/>
                  <a:moveTo>
                    <a:pt x="16" y="22"/>
                  </a:moveTo>
                  <a:cubicBezTo>
                    <a:pt x="16" y="18"/>
                    <a:pt x="16" y="15"/>
                    <a:pt x="17" y="11"/>
                  </a:cubicBezTo>
                  <a:cubicBezTo>
                    <a:pt x="22" y="8"/>
                    <a:pt x="27" y="13"/>
                    <a:pt x="34" y="11"/>
                  </a:cubicBezTo>
                  <a:cubicBezTo>
                    <a:pt x="35" y="15"/>
                    <a:pt x="35" y="18"/>
                    <a:pt x="35" y="22"/>
                  </a:cubicBezTo>
                  <a:cubicBezTo>
                    <a:pt x="35" y="22"/>
                    <a:pt x="38" y="20"/>
                    <a:pt x="38" y="18"/>
                  </a:cubicBezTo>
                  <a:cubicBezTo>
                    <a:pt x="38" y="16"/>
                    <a:pt x="38" y="7"/>
                    <a:pt x="37" y="6"/>
                  </a:cubicBezTo>
                  <a:cubicBezTo>
                    <a:pt x="33" y="0"/>
                    <a:pt x="19" y="0"/>
                    <a:pt x="15" y="5"/>
                  </a:cubicBezTo>
                  <a:cubicBezTo>
                    <a:pt x="14" y="6"/>
                    <a:pt x="12" y="18"/>
                    <a:pt x="13" y="20"/>
                  </a:cubicBezTo>
                  <a:cubicBezTo>
                    <a:pt x="15" y="22"/>
                    <a:pt x="16" y="22"/>
                    <a:pt x="16" y="22"/>
                  </a:cubicBezTo>
                  <a:close/>
                  <a:moveTo>
                    <a:pt x="46" y="37"/>
                  </a:moveTo>
                  <a:cubicBezTo>
                    <a:pt x="53" y="41"/>
                    <a:pt x="53" y="41"/>
                    <a:pt x="53" y="41"/>
                  </a:cubicBezTo>
                  <a:cubicBezTo>
                    <a:pt x="56" y="43"/>
                    <a:pt x="56" y="43"/>
                    <a:pt x="56" y="43"/>
                  </a:cubicBezTo>
                  <a:cubicBezTo>
                    <a:pt x="49" y="57"/>
                    <a:pt x="49" y="57"/>
                    <a:pt x="49" y="57"/>
                  </a:cubicBezTo>
                  <a:cubicBezTo>
                    <a:pt x="47" y="59"/>
                    <a:pt x="46" y="58"/>
                    <a:pt x="45" y="55"/>
                  </a:cubicBezTo>
                  <a:cubicBezTo>
                    <a:pt x="42" y="56"/>
                    <a:pt x="40" y="55"/>
                    <a:pt x="39" y="53"/>
                  </a:cubicBezTo>
                  <a:cubicBezTo>
                    <a:pt x="44" y="43"/>
                    <a:pt x="44" y="43"/>
                    <a:pt x="44" y="43"/>
                  </a:cubicBezTo>
                  <a:cubicBezTo>
                    <a:pt x="43" y="42"/>
                    <a:pt x="43" y="42"/>
                    <a:pt x="43" y="42"/>
                  </a:cubicBezTo>
                  <a:cubicBezTo>
                    <a:pt x="37" y="52"/>
                    <a:pt x="37" y="52"/>
                    <a:pt x="37" y="52"/>
                  </a:cubicBezTo>
                  <a:cubicBezTo>
                    <a:pt x="36" y="53"/>
                    <a:pt x="35" y="52"/>
                    <a:pt x="34" y="50"/>
                  </a:cubicBezTo>
                  <a:cubicBezTo>
                    <a:pt x="37" y="45"/>
                    <a:pt x="39" y="40"/>
                    <a:pt x="42" y="35"/>
                  </a:cubicBezTo>
                  <a:cubicBezTo>
                    <a:pt x="46" y="37"/>
                    <a:pt x="46" y="37"/>
                    <a:pt x="46" y="37"/>
                  </a:cubicBezTo>
                  <a:close/>
                  <a:moveTo>
                    <a:pt x="35" y="57"/>
                  </a:moveTo>
                  <a:cubicBezTo>
                    <a:pt x="35" y="64"/>
                    <a:pt x="35" y="64"/>
                    <a:pt x="35" y="64"/>
                  </a:cubicBezTo>
                  <a:cubicBezTo>
                    <a:pt x="38" y="65"/>
                    <a:pt x="38" y="65"/>
                    <a:pt x="38" y="65"/>
                  </a:cubicBezTo>
                  <a:cubicBezTo>
                    <a:pt x="44" y="62"/>
                    <a:pt x="44" y="62"/>
                    <a:pt x="44" y="62"/>
                  </a:cubicBezTo>
                  <a:lnTo>
                    <a:pt x="35" y="57"/>
                  </a:ln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white"/>
                </a:solidFill>
              </a:endParaRPr>
            </a:p>
          </p:txBody>
        </p:sp>
      </p:grpSp>
      <p:grpSp>
        <p:nvGrpSpPr>
          <p:cNvPr id="12" name="组合 11"/>
          <p:cNvGrpSpPr/>
          <p:nvPr/>
        </p:nvGrpSpPr>
        <p:grpSpPr>
          <a:xfrm>
            <a:off x="5614223" y="4294620"/>
            <a:ext cx="963562" cy="963214"/>
            <a:chOff x="5614045" y="4294620"/>
            <a:chExt cx="963910" cy="963214"/>
          </a:xfrm>
          <a:effectLst>
            <a:outerShdw blurRad="292100" dist="38100" dir="2700000" algn="tl" rotWithShape="0">
              <a:prstClr val="black">
                <a:alpha val="40000"/>
              </a:prstClr>
            </a:outerShdw>
          </a:effectLst>
        </p:grpSpPr>
        <p:sp>
          <p:nvSpPr>
            <p:cNvPr id="5" name="圆角矩形 4"/>
            <p:cNvSpPr/>
            <p:nvPr/>
          </p:nvSpPr>
          <p:spPr>
            <a:xfrm rot="2700000">
              <a:off x="5614393" y="4294272"/>
              <a:ext cx="963214" cy="96391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2" name="Freeform 407"/>
            <p:cNvSpPr>
              <a:spLocks noEditPoints="1"/>
            </p:cNvSpPr>
            <p:nvPr/>
          </p:nvSpPr>
          <p:spPr bwMode="auto">
            <a:xfrm>
              <a:off x="5956554" y="4547623"/>
              <a:ext cx="345186" cy="471934"/>
            </a:xfrm>
            <a:custGeom>
              <a:avLst/>
              <a:gdLst>
                <a:gd name="T0" fmla="*/ 26 w 54"/>
                <a:gd name="T1" fmla="*/ 59 h 74"/>
                <a:gd name="T2" fmla="*/ 37 w 54"/>
                <a:gd name="T3" fmla="*/ 56 h 74"/>
                <a:gd name="T4" fmla="*/ 26 w 54"/>
                <a:gd name="T5" fmla="*/ 55 h 74"/>
                <a:gd name="T6" fmla="*/ 16 w 54"/>
                <a:gd name="T7" fmla="*/ 53 h 74"/>
                <a:gd name="T8" fmla="*/ 35 w 54"/>
                <a:gd name="T9" fmla="*/ 52 h 74"/>
                <a:gd name="T10" fmla="*/ 37 w 54"/>
                <a:gd name="T11" fmla="*/ 50 h 74"/>
                <a:gd name="T12" fmla="*/ 11 w 54"/>
                <a:gd name="T13" fmla="*/ 48 h 74"/>
                <a:gd name="T14" fmla="*/ 12 w 54"/>
                <a:gd name="T15" fmla="*/ 51 h 74"/>
                <a:gd name="T16" fmla="*/ 12 w 54"/>
                <a:gd name="T17" fmla="*/ 53 h 74"/>
                <a:gd name="T18" fmla="*/ 12 w 54"/>
                <a:gd name="T19" fmla="*/ 58 h 74"/>
                <a:gd name="T20" fmla="*/ 12 w 54"/>
                <a:gd name="T21" fmla="*/ 60 h 74"/>
                <a:gd name="T22" fmla="*/ 12 w 54"/>
                <a:gd name="T23" fmla="*/ 65 h 74"/>
                <a:gd name="T24" fmla="*/ 35 w 54"/>
                <a:gd name="T25" fmla="*/ 65 h 74"/>
                <a:gd name="T26" fmla="*/ 36 w 54"/>
                <a:gd name="T27" fmla="*/ 61 h 74"/>
                <a:gd name="T28" fmla="*/ 16 w 54"/>
                <a:gd name="T29" fmla="*/ 61 h 74"/>
                <a:gd name="T30" fmla="*/ 16 w 54"/>
                <a:gd name="T31" fmla="*/ 32 h 74"/>
                <a:gd name="T32" fmla="*/ 18 w 54"/>
                <a:gd name="T33" fmla="*/ 25 h 74"/>
                <a:gd name="T34" fmla="*/ 17 w 54"/>
                <a:gd name="T35" fmla="*/ 23 h 74"/>
                <a:gd name="T36" fmla="*/ 6 w 54"/>
                <a:gd name="T37" fmla="*/ 18 h 74"/>
                <a:gd name="T38" fmla="*/ 16 w 54"/>
                <a:gd name="T39" fmla="*/ 32 h 74"/>
                <a:gd name="T40" fmla="*/ 21 w 54"/>
                <a:gd name="T41" fmla="*/ 33 h 74"/>
                <a:gd name="T42" fmla="*/ 19 w 54"/>
                <a:gd name="T43" fmla="*/ 37 h 74"/>
                <a:gd name="T44" fmla="*/ 6 w 54"/>
                <a:gd name="T45" fmla="*/ 29 h 74"/>
                <a:gd name="T46" fmla="*/ 0 w 54"/>
                <a:gd name="T47" fmla="*/ 14 h 74"/>
                <a:gd name="T48" fmla="*/ 18 w 54"/>
                <a:gd name="T49" fmla="*/ 17 h 74"/>
                <a:gd name="T50" fmla="*/ 20 w 54"/>
                <a:gd name="T51" fmla="*/ 12 h 74"/>
                <a:gd name="T52" fmla="*/ 50 w 54"/>
                <a:gd name="T53" fmla="*/ 1 h 74"/>
                <a:gd name="T54" fmla="*/ 53 w 54"/>
                <a:gd name="T55" fmla="*/ 4 h 74"/>
                <a:gd name="T56" fmla="*/ 29 w 54"/>
                <a:gd name="T57" fmla="*/ 37 h 74"/>
                <a:gd name="T58" fmla="*/ 40 w 54"/>
                <a:gd name="T59" fmla="*/ 41 h 74"/>
                <a:gd name="T60" fmla="*/ 38 w 54"/>
                <a:gd name="T61" fmla="*/ 47 h 74"/>
                <a:gd name="T62" fmla="*/ 40 w 54"/>
                <a:gd name="T63" fmla="*/ 50 h 74"/>
                <a:gd name="T64" fmla="*/ 38 w 54"/>
                <a:gd name="T65" fmla="*/ 53 h 74"/>
                <a:gd name="T66" fmla="*/ 41 w 54"/>
                <a:gd name="T67" fmla="*/ 56 h 74"/>
                <a:gd name="T68" fmla="*/ 38 w 54"/>
                <a:gd name="T69" fmla="*/ 59 h 74"/>
                <a:gd name="T70" fmla="*/ 40 w 54"/>
                <a:gd name="T71" fmla="*/ 62 h 74"/>
                <a:gd name="T72" fmla="*/ 38 w 54"/>
                <a:gd name="T73" fmla="*/ 66 h 74"/>
                <a:gd name="T74" fmla="*/ 37 w 54"/>
                <a:gd name="T75" fmla="*/ 67 h 74"/>
                <a:gd name="T76" fmla="*/ 23 w 54"/>
                <a:gd name="T77" fmla="*/ 74 h 74"/>
                <a:gd name="T78" fmla="*/ 10 w 54"/>
                <a:gd name="T79" fmla="*/ 67 h 74"/>
                <a:gd name="T80" fmla="*/ 9 w 54"/>
                <a:gd name="T81" fmla="*/ 67 h 74"/>
                <a:gd name="T82" fmla="*/ 6 w 54"/>
                <a:gd name="T83" fmla="*/ 62 h 74"/>
                <a:gd name="T84" fmla="*/ 9 w 54"/>
                <a:gd name="T85" fmla="*/ 59 h 74"/>
                <a:gd name="T86" fmla="*/ 6 w 54"/>
                <a:gd name="T87" fmla="*/ 54 h 74"/>
                <a:gd name="T88" fmla="*/ 9 w 54"/>
                <a:gd name="T89" fmla="*/ 52 h 74"/>
                <a:gd name="T90" fmla="*/ 6 w 54"/>
                <a:gd name="T91" fmla="*/ 48 h 74"/>
                <a:gd name="T92" fmla="*/ 9 w 54"/>
                <a:gd name="T93" fmla="*/ 46 h 74"/>
                <a:gd name="T94" fmla="*/ 8 w 54"/>
                <a:gd name="T95" fmla="*/ 41 h 74"/>
                <a:gd name="T96" fmla="*/ 24 w 54"/>
                <a:gd name="T97" fmla="*/ 37 h 74"/>
                <a:gd name="T98" fmla="*/ 24 w 54"/>
                <a:gd name="T99" fmla="*/ 20 h 74"/>
                <a:gd name="T100" fmla="*/ 44 w 54"/>
                <a:gd name="T101" fmla="*/ 7 h 74"/>
                <a:gd name="T102" fmla="*/ 25 w 54"/>
                <a:gd name="T103" fmla="*/ 15 h 74"/>
                <a:gd name="T104" fmla="*/ 30 w 54"/>
                <a:gd name="T105" fmla="*/ 30 h 74"/>
                <a:gd name="T106" fmla="*/ 46 w 54"/>
                <a:gd name="T107" fmla="*/ 7 h 74"/>
                <a:gd name="T108" fmla="*/ 44 w 54"/>
                <a:gd name="T109"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4">
                  <a:moveTo>
                    <a:pt x="16" y="59"/>
                  </a:moveTo>
                  <a:cubicBezTo>
                    <a:pt x="20" y="59"/>
                    <a:pt x="23" y="59"/>
                    <a:pt x="26" y="59"/>
                  </a:cubicBezTo>
                  <a:cubicBezTo>
                    <a:pt x="29" y="59"/>
                    <a:pt x="32" y="59"/>
                    <a:pt x="36" y="58"/>
                  </a:cubicBezTo>
                  <a:cubicBezTo>
                    <a:pt x="37" y="56"/>
                    <a:pt x="37" y="56"/>
                    <a:pt x="37" y="56"/>
                  </a:cubicBezTo>
                  <a:cubicBezTo>
                    <a:pt x="36" y="54"/>
                    <a:pt x="36" y="54"/>
                    <a:pt x="36" y="54"/>
                  </a:cubicBezTo>
                  <a:cubicBezTo>
                    <a:pt x="33" y="55"/>
                    <a:pt x="29" y="55"/>
                    <a:pt x="26" y="55"/>
                  </a:cubicBezTo>
                  <a:cubicBezTo>
                    <a:pt x="23" y="55"/>
                    <a:pt x="19" y="55"/>
                    <a:pt x="16" y="55"/>
                  </a:cubicBezTo>
                  <a:cubicBezTo>
                    <a:pt x="16" y="53"/>
                    <a:pt x="16" y="53"/>
                    <a:pt x="16" y="53"/>
                  </a:cubicBezTo>
                  <a:cubicBezTo>
                    <a:pt x="20" y="53"/>
                    <a:pt x="23" y="53"/>
                    <a:pt x="26" y="53"/>
                  </a:cubicBezTo>
                  <a:cubicBezTo>
                    <a:pt x="29" y="53"/>
                    <a:pt x="32" y="53"/>
                    <a:pt x="35" y="52"/>
                  </a:cubicBezTo>
                  <a:cubicBezTo>
                    <a:pt x="35" y="52"/>
                    <a:pt x="35" y="52"/>
                    <a:pt x="35" y="52"/>
                  </a:cubicBezTo>
                  <a:cubicBezTo>
                    <a:pt x="37" y="50"/>
                    <a:pt x="37" y="50"/>
                    <a:pt x="37" y="50"/>
                  </a:cubicBezTo>
                  <a:cubicBezTo>
                    <a:pt x="36" y="48"/>
                    <a:pt x="36" y="48"/>
                    <a:pt x="36" y="48"/>
                  </a:cubicBezTo>
                  <a:cubicBezTo>
                    <a:pt x="11" y="48"/>
                    <a:pt x="11" y="48"/>
                    <a:pt x="11" y="48"/>
                  </a:cubicBezTo>
                  <a:cubicBezTo>
                    <a:pt x="10" y="49"/>
                    <a:pt x="10" y="49"/>
                    <a:pt x="10" y="49"/>
                  </a:cubicBezTo>
                  <a:cubicBezTo>
                    <a:pt x="12" y="51"/>
                    <a:pt x="12" y="51"/>
                    <a:pt x="12" y="51"/>
                  </a:cubicBezTo>
                  <a:cubicBezTo>
                    <a:pt x="13" y="53"/>
                    <a:pt x="13" y="53"/>
                    <a:pt x="13" y="53"/>
                  </a:cubicBezTo>
                  <a:cubicBezTo>
                    <a:pt x="12" y="53"/>
                    <a:pt x="12" y="53"/>
                    <a:pt x="12" y="53"/>
                  </a:cubicBezTo>
                  <a:cubicBezTo>
                    <a:pt x="10" y="55"/>
                    <a:pt x="10" y="55"/>
                    <a:pt x="10" y="55"/>
                  </a:cubicBezTo>
                  <a:cubicBezTo>
                    <a:pt x="12" y="58"/>
                    <a:pt x="12" y="58"/>
                    <a:pt x="12" y="58"/>
                  </a:cubicBezTo>
                  <a:cubicBezTo>
                    <a:pt x="12" y="59"/>
                    <a:pt x="12" y="59"/>
                    <a:pt x="12" y="59"/>
                  </a:cubicBezTo>
                  <a:cubicBezTo>
                    <a:pt x="12" y="60"/>
                    <a:pt x="12" y="60"/>
                    <a:pt x="12" y="60"/>
                  </a:cubicBezTo>
                  <a:cubicBezTo>
                    <a:pt x="10" y="62"/>
                    <a:pt x="10" y="62"/>
                    <a:pt x="10" y="62"/>
                  </a:cubicBezTo>
                  <a:cubicBezTo>
                    <a:pt x="12" y="65"/>
                    <a:pt x="12" y="65"/>
                    <a:pt x="12" y="65"/>
                  </a:cubicBezTo>
                  <a:cubicBezTo>
                    <a:pt x="15" y="66"/>
                    <a:pt x="19" y="67"/>
                    <a:pt x="23" y="67"/>
                  </a:cubicBezTo>
                  <a:cubicBezTo>
                    <a:pt x="27" y="67"/>
                    <a:pt x="31" y="66"/>
                    <a:pt x="35" y="65"/>
                  </a:cubicBezTo>
                  <a:cubicBezTo>
                    <a:pt x="37" y="62"/>
                    <a:pt x="37" y="62"/>
                    <a:pt x="37" y="62"/>
                  </a:cubicBezTo>
                  <a:cubicBezTo>
                    <a:pt x="36" y="61"/>
                    <a:pt x="36" y="61"/>
                    <a:pt x="36" y="61"/>
                  </a:cubicBezTo>
                  <a:cubicBezTo>
                    <a:pt x="32" y="61"/>
                    <a:pt x="29" y="61"/>
                    <a:pt x="26" y="61"/>
                  </a:cubicBezTo>
                  <a:cubicBezTo>
                    <a:pt x="23" y="61"/>
                    <a:pt x="19" y="61"/>
                    <a:pt x="16" y="61"/>
                  </a:cubicBezTo>
                  <a:cubicBezTo>
                    <a:pt x="16" y="59"/>
                    <a:pt x="16" y="59"/>
                    <a:pt x="16" y="59"/>
                  </a:cubicBezTo>
                  <a:close/>
                  <a:moveTo>
                    <a:pt x="16" y="32"/>
                  </a:moveTo>
                  <a:cubicBezTo>
                    <a:pt x="18" y="29"/>
                    <a:pt x="18" y="27"/>
                    <a:pt x="18" y="26"/>
                  </a:cubicBezTo>
                  <a:cubicBezTo>
                    <a:pt x="18" y="26"/>
                    <a:pt x="18" y="25"/>
                    <a:pt x="18" y="25"/>
                  </a:cubicBezTo>
                  <a:cubicBezTo>
                    <a:pt x="18" y="25"/>
                    <a:pt x="18" y="25"/>
                    <a:pt x="18" y="24"/>
                  </a:cubicBezTo>
                  <a:cubicBezTo>
                    <a:pt x="18" y="24"/>
                    <a:pt x="18" y="24"/>
                    <a:pt x="17" y="23"/>
                  </a:cubicBezTo>
                  <a:cubicBezTo>
                    <a:pt x="17" y="22"/>
                    <a:pt x="16" y="22"/>
                    <a:pt x="15" y="21"/>
                  </a:cubicBezTo>
                  <a:cubicBezTo>
                    <a:pt x="13" y="19"/>
                    <a:pt x="10" y="18"/>
                    <a:pt x="6" y="18"/>
                  </a:cubicBezTo>
                  <a:cubicBezTo>
                    <a:pt x="7" y="21"/>
                    <a:pt x="8" y="24"/>
                    <a:pt x="10" y="27"/>
                  </a:cubicBezTo>
                  <a:cubicBezTo>
                    <a:pt x="11" y="29"/>
                    <a:pt x="13" y="31"/>
                    <a:pt x="16" y="32"/>
                  </a:cubicBezTo>
                  <a:close/>
                  <a:moveTo>
                    <a:pt x="23" y="36"/>
                  </a:moveTo>
                  <a:cubicBezTo>
                    <a:pt x="23" y="35"/>
                    <a:pt x="22" y="34"/>
                    <a:pt x="21" y="33"/>
                  </a:cubicBezTo>
                  <a:cubicBezTo>
                    <a:pt x="21" y="34"/>
                    <a:pt x="20" y="35"/>
                    <a:pt x="19" y="36"/>
                  </a:cubicBezTo>
                  <a:cubicBezTo>
                    <a:pt x="19" y="37"/>
                    <a:pt x="19" y="37"/>
                    <a:pt x="19" y="37"/>
                  </a:cubicBezTo>
                  <a:cubicBezTo>
                    <a:pt x="18" y="37"/>
                    <a:pt x="18" y="37"/>
                    <a:pt x="18" y="37"/>
                  </a:cubicBezTo>
                  <a:cubicBezTo>
                    <a:pt x="12" y="36"/>
                    <a:pt x="8" y="33"/>
                    <a:pt x="6" y="29"/>
                  </a:cubicBezTo>
                  <a:cubicBezTo>
                    <a:pt x="3" y="25"/>
                    <a:pt x="2" y="20"/>
                    <a:pt x="1" y="16"/>
                  </a:cubicBezTo>
                  <a:cubicBezTo>
                    <a:pt x="0" y="14"/>
                    <a:pt x="0" y="14"/>
                    <a:pt x="0" y="14"/>
                  </a:cubicBezTo>
                  <a:cubicBezTo>
                    <a:pt x="3" y="13"/>
                    <a:pt x="3" y="13"/>
                    <a:pt x="3" y="13"/>
                  </a:cubicBezTo>
                  <a:cubicBezTo>
                    <a:pt x="8" y="13"/>
                    <a:pt x="14" y="14"/>
                    <a:pt x="18" y="17"/>
                  </a:cubicBezTo>
                  <a:cubicBezTo>
                    <a:pt x="18" y="17"/>
                    <a:pt x="18" y="17"/>
                    <a:pt x="18" y="17"/>
                  </a:cubicBezTo>
                  <a:cubicBezTo>
                    <a:pt x="18" y="15"/>
                    <a:pt x="19" y="14"/>
                    <a:pt x="20" y="12"/>
                  </a:cubicBezTo>
                  <a:cubicBezTo>
                    <a:pt x="22" y="10"/>
                    <a:pt x="23" y="8"/>
                    <a:pt x="26" y="6"/>
                  </a:cubicBezTo>
                  <a:cubicBezTo>
                    <a:pt x="32" y="2"/>
                    <a:pt x="41" y="0"/>
                    <a:pt x="50" y="1"/>
                  </a:cubicBezTo>
                  <a:cubicBezTo>
                    <a:pt x="54" y="1"/>
                    <a:pt x="54" y="1"/>
                    <a:pt x="54" y="1"/>
                  </a:cubicBezTo>
                  <a:cubicBezTo>
                    <a:pt x="53" y="4"/>
                    <a:pt x="53" y="4"/>
                    <a:pt x="53" y="4"/>
                  </a:cubicBezTo>
                  <a:cubicBezTo>
                    <a:pt x="52" y="11"/>
                    <a:pt x="49" y="19"/>
                    <a:pt x="45" y="25"/>
                  </a:cubicBezTo>
                  <a:cubicBezTo>
                    <a:pt x="41" y="31"/>
                    <a:pt x="36" y="36"/>
                    <a:pt x="29" y="37"/>
                  </a:cubicBezTo>
                  <a:cubicBezTo>
                    <a:pt x="29" y="39"/>
                    <a:pt x="29" y="40"/>
                    <a:pt x="29" y="41"/>
                  </a:cubicBezTo>
                  <a:cubicBezTo>
                    <a:pt x="40" y="41"/>
                    <a:pt x="40" y="41"/>
                    <a:pt x="40" y="41"/>
                  </a:cubicBezTo>
                  <a:cubicBezTo>
                    <a:pt x="39" y="42"/>
                    <a:pt x="39" y="43"/>
                    <a:pt x="39" y="44"/>
                  </a:cubicBezTo>
                  <a:cubicBezTo>
                    <a:pt x="38" y="47"/>
                    <a:pt x="38" y="47"/>
                    <a:pt x="38" y="47"/>
                  </a:cubicBezTo>
                  <a:cubicBezTo>
                    <a:pt x="40" y="49"/>
                    <a:pt x="40" y="49"/>
                    <a:pt x="40" y="49"/>
                  </a:cubicBezTo>
                  <a:cubicBezTo>
                    <a:pt x="40" y="50"/>
                    <a:pt x="40" y="50"/>
                    <a:pt x="40" y="50"/>
                  </a:cubicBezTo>
                  <a:cubicBezTo>
                    <a:pt x="40" y="51"/>
                    <a:pt x="40" y="51"/>
                    <a:pt x="40" y="51"/>
                  </a:cubicBezTo>
                  <a:cubicBezTo>
                    <a:pt x="38" y="53"/>
                    <a:pt x="38" y="53"/>
                    <a:pt x="38" y="53"/>
                  </a:cubicBezTo>
                  <a:cubicBezTo>
                    <a:pt x="40" y="55"/>
                    <a:pt x="40" y="55"/>
                    <a:pt x="40" y="55"/>
                  </a:cubicBezTo>
                  <a:cubicBezTo>
                    <a:pt x="41" y="56"/>
                    <a:pt x="41" y="56"/>
                    <a:pt x="41" y="56"/>
                  </a:cubicBezTo>
                  <a:cubicBezTo>
                    <a:pt x="40" y="56"/>
                    <a:pt x="40" y="56"/>
                    <a:pt x="40" y="56"/>
                  </a:cubicBezTo>
                  <a:cubicBezTo>
                    <a:pt x="38" y="59"/>
                    <a:pt x="38" y="59"/>
                    <a:pt x="38" y="59"/>
                  </a:cubicBezTo>
                  <a:cubicBezTo>
                    <a:pt x="40" y="61"/>
                    <a:pt x="40" y="61"/>
                    <a:pt x="40" y="61"/>
                  </a:cubicBezTo>
                  <a:cubicBezTo>
                    <a:pt x="40" y="62"/>
                    <a:pt x="40" y="62"/>
                    <a:pt x="40" y="62"/>
                  </a:cubicBezTo>
                  <a:cubicBezTo>
                    <a:pt x="40" y="62"/>
                    <a:pt x="40" y="62"/>
                    <a:pt x="40" y="62"/>
                  </a:cubicBezTo>
                  <a:cubicBezTo>
                    <a:pt x="38" y="66"/>
                    <a:pt x="38" y="66"/>
                    <a:pt x="38" y="66"/>
                  </a:cubicBezTo>
                  <a:cubicBezTo>
                    <a:pt x="38" y="67"/>
                    <a:pt x="38" y="67"/>
                    <a:pt x="38" y="67"/>
                  </a:cubicBezTo>
                  <a:cubicBezTo>
                    <a:pt x="37" y="67"/>
                    <a:pt x="37" y="67"/>
                    <a:pt x="37" y="67"/>
                  </a:cubicBezTo>
                  <a:cubicBezTo>
                    <a:pt x="35" y="68"/>
                    <a:pt x="33" y="69"/>
                    <a:pt x="31" y="69"/>
                  </a:cubicBezTo>
                  <a:cubicBezTo>
                    <a:pt x="29" y="72"/>
                    <a:pt x="27" y="74"/>
                    <a:pt x="23" y="74"/>
                  </a:cubicBezTo>
                  <a:cubicBezTo>
                    <a:pt x="20" y="74"/>
                    <a:pt x="17" y="72"/>
                    <a:pt x="16" y="69"/>
                  </a:cubicBezTo>
                  <a:cubicBezTo>
                    <a:pt x="14" y="69"/>
                    <a:pt x="12" y="68"/>
                    <a:pt x="10" y="67"/>
                  </a:cubicBezTo>
                  <a:cubicBezTo>
                    <a:pt x="10" y="67"/>
                    <a:pt x="10" y="67"/>
                    <a:pt x="10" y="67"/>
                  </a:cubicBezTo>
                  <a:cubicBezTo>
                    <a:pt x="9" y="67"/>
                    <a:pt x="9" y="67"/>
                    <a:pt x="9" y="67"/>
                  </a:cubicBezTo>
                  <a:cubicBezTo>
                    <a:pt x="7" y="63"/>
                    <a:pt x="7" y="63"/>
                    <a:pt x="7" y="63"/>
                  </a:cubicBezTo>
                  <a:cubicBezTo>
                    <a:pt x="6" y="62"/>
                    <a:pt x="6" y="62"/>
                    <a:pt x="6" y="62"/>
                  </a:cubicBezTo>
                  <a:cubicBezTo>
                    <a:pt x="7" y="61"/>
                    <a:pt x="7" y="61"/>
                    <a:pt x="7" y="61"/>
                  </a:cubicBezTo>
                  <a:cubicBezTo>
                    <a:pt x="9" y="59"/>
                    <a:pt x="9" y="59"/>
                    <a:pt x="9" y="59"/>
                  </a:cubicBezTo>
                  <a:cubicBezTo>
                    <a:pt x="6" y="55"/>
                    <a:pt x="6" y="55"/>
                    <a:pt x="6" y="55"/>
                  </a:cubicBezTo>
                  <a:cubicBezTo>
                    <a:pt x="6" y="54"/>
                    <a:pt x="6" y="54"/>
                    <a:pt x="6" y="54"/>
                  </a:cubicBezTo>
                  <a:cubicBezTo>
                    <a:pt x="7" y="53"/>
                    <a:pt x="7" y="53"/>
                    <a:pt x="7" y="53"/>
                  </a:cubicBezTo>
                  <a:cubicBezTo>
                    <a:pt x="9" y="52"/>
                    <a:pt x="9" y="52"/>
                    <a:pt x="9" y="52"/>
                  </a:cubicBezTo>
                  <a:cubicBezTo>
                    <a:pt x="7" y="49"/>
                    <a:pt x="7" y="49"/>
                    <a:pt x="7" y="49"/>
                  </a:cubicBezTo>
                  <a:cubicBezTo>
                    <a:pt x="6" y="48"/>
                    <a:pt x="6" y="48"/>
                    <a:pt x="6" y="48"/>
                  </a:cubicBezTo>
                  <a:cubicBezTo>
                    <a:pt x="7" y="47"/>
                    <a:pt x="7" y="47"/>
                    <a:pt x="7" y="47"/>
                  </a:cubicBezTo>
                  <a:cubicBezTo>
                    <a:pt x="9" y="46"/>
                    <a:pt x="9" y="46"/>
                    <a:pt x="9" y="46"/>
                  </a:cubicBezTo>
                  <a:cubicBezTo>
                    <a:pt x="8" y="44"/>
                    <a:pt x="8" y="44"/>
                    <a:pt x="8" y="44"/>
                  </a:cubicBezTo>
                  <a:cubicBezTo>
                    <a:pt x="8" y="43"/>
                    <a:pt x="8" y="42"/>
                    <a:pt x="8" y="41"/>
                  </a:cubicBezTo>
                  <a:cubicBezTo>
                    <a:pt x="24" y="41"/>
                    <a:pt x="24" y="41"/>
                    <a:pt x="24" y="41"/>
                  </a:cubicBezTo>
                  <a:cubicBezTo>
                    <a:pt x="24" y="40"/>
                    <a:pt x="24" y="39"/>
                    <a:pt x="24" y="37"/>
                  </a:cubicBezTo>
                  <a:cubicBezTo>
                    <a:pt x="23" y="36"/>
                    <a:pt x="23" y="36"/>
                    <a:pt x="23" y="36"/>
                  </a:cubicBezTo>
                  <a:close/>
                  <a:moveTo>
                    <a:pt x="24" y="20"/>
                  </a:moveTo>
                  <a:cubicBezTo>
                    <a:pt x="24" y="23"/>
                    <a:pt x="24" y="25"/>
                    <a:pt x="26" y="28"/>
                  </a:cubicBezTo>
                  <a:cubicBezTo>
                    <a:pt x="29" y="19"/>
                    <a:pt x="34" y="12"/>
                    <a:pt x="44" y="7"/>
                  </a:cubicBezTo>
                  <a:cubicBezTo>
                    <a:pt x="38" y="7"/>
                    <a:pt x="33" y="9"/>
                    <a:pt x="29" y="12"/>
                  </a:cubicBezTo>
                  <a:cubicBezTo>
                    <a:pt x="28" y="13"/>
                    <a:pt x="26" y="14"/>
                    <a:pt x="25" y="15"/>
                  </a:cubicBezTo>
                  <a:cubicBezTo>
                    <a:pt x="25" y="17"/>
                    <a:pt x="24" y="18"/>
                    <a:pt x="24" y="20"/>
                  </a:cubicBezTo>
                  <a:close/>
                  <a:moveTo>
                    <a:pt x="30" y="30"/>
                  </a:moveTo>
                  <a:cubicBezTo>
                    <a:pt x="34" y="29"/>
                    <a:pt x="37" y="26"/>
                    <a:pt x="40" y="22"/>
                  </a:cubicBezTo>
                  <a:cubicBezTo>
                    <a:pt x="43" y="17"/>
                    <a:pt x="45" y="12"/>
                    <a:pt x="46" y="7"/>
                  </a:cubicBezTo>
                  <a:cubicBezTo>
                    <a:pt x="45" y="7"/>
                    <a:pt x="45" y="7"/>
                    <a:pt x="44" y="7"/>
                  </a:cubicBezTo>
                  <a:cubicBezTo>
                    <a:pt x="44" y="8"/>
                    <a:pt x="44" y="8"/>
                    <a:pt x="44" y="8"/>
                  </a:cubicBezTo>
                  <a:cubicBezTo>
                    <a:pt x="37" y="12"/>
                    <a:pt x="32" y="21"/>
                    <a:pt x="30" y="30"/>
                  </a:cubicBez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white"/>
                </a:solidFill>
              </a:endParaRPr>
            </a:p>
          </p:txBody>
        </p:sp>
      </p:grpSp>
      <p:grpSp>
        <p:nvGrpSpPr>
          <p:cNvPr id="46" name="组合 45"/>
          <p:cNvGrpSpPr/>
          <p:nvPr/>
        </p:nvGrpSpPr>
        <p:grpSpPr>
          <a:xfrm>
            <a:off x="6826941" y="959876"/>
            <a:ext cx="3847886" cy="962022"/>
            <a:chOff x="874713" y="3325188"/>
            <a:chExt cx="3847886" cy="962022"/>
          </a:xfrm>
        </p:grpSpPr>
        <p:sp>
          <p:nvSpPr>
            <p:cNvPr id="47" name="矩形 46"/>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48" name="矩形 4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49" name="组合 48"/>
          <p:cNvGrpSpPr/>
          <p:nvPr/>
        </p:nvGrpSpPr>
        <p:grpSpPr>
          <a:xfrm>
            <a:off x="6826941" y="4373534"/>
            <a:ext cx="3847886" cy="962022"/>
            <a:chOff x="874713" y="3325188"/>
            <a:chExt cx="3847886" cy="962022"/>
          </a:xfrm>
        </p:grpSpPr>
        <p:sp>
          <p:nvSpPr>
            <p:cNvPr id="50" name="矩形 49"/>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1" name="矩形 5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52" name="组合 51"/>
          <p:cNvGrpSpPr/>
          <p:nvPr/>
        </p:nvGrpSpPr>
        <p:grpSpPr>
          <a:xfrm>
            <a:off x="1478664" y="2610096"/>
            <a:ext cx="3847886" cy="962022"/>
            <a:chOff x="874713" y="3325188"/>
            <a:chExt cx="3847886" cy="962022"/>
          </a:xfrm>
        </p:grpSpPr>
        <p:sp>
          <p:nvSpPr>
            <p:cNvPr id="53" name="矩形 52"/>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4" name="矩形 53"/>
            <p:cNvSpPr/>
            <p:nvPr/>
          </p:nvSpPr>
          <p:spPr>
            <a:xfrm>
              <a:off x="2480625" y="33251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pic>
        <p:nvPicPr>
          <p:cNvPr id="25" name="图片 24"/>
          <p:cNvPicPr>
            <a:picLocks noChangeAspect="1"/>
          </p:cNvPicPr>
          <p:nvPr/>
        </p:nvPicPr>
        <p:blipFill rotWithShape="1">
          <a:blip r:embed="rId3" cstate="email"/>
          <a:srcRect/>
          <a:stretch>
            <a:fillRect/>
          </a:stretch>
        </p:blipFill>
        <p:spPr>
          <a:xfrm rot="10800000">
            <a:off x="8297197" y="4714717"/>
            <a:ext cx="3894803" cy="2143282"/>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p:tgtEl>
                                          <p:spTgt spid="46"/>
                                        </p:tgtEl>
                                        <p:attrNameLst>
                                          <p:attrName>ppt_x</p:attrName>
                                        </p:attrNameLst>
                                      </p:cBhvr>
                                      <p:tavLst>
                                        <p:tav tm="0">
                                          <p:val>
                                            <p:strVal val="#ppt_x-#ppt_w*1.125000"/>
                                          </p:val>
                                        </p:tav>
                                        <p:tav tm="100000">
                                          <p:val>
                                            <p:strVal val="#ppt_x"/>
                                          </p:val>
                                        </p:tav>
                                      </p:tavLst>
                                    </p:anim>
                                    <p:animEffect transition="in" filter="wipe(right)">
                                      <p:cBhvr>
                                        <p:cTn id="24" dur="500"/>
                                        <p:tgtEl>
                                          <p:spTgt spid="46"/>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p:tgtEl>
                                          <p:spTgt spid="52"/>
                                        </p:tgtEl>
                                        <p:attrNameLst>
                                          <p:attrName>ppt_x</p:attrName>
                                        </p:attrNameLst>
                                      </p:cBhvr>
                                      <p:tavLst>
                                        <p:tav tm="0">
                                          <p:val>
                                            <p:strVal val="#ppt_x+#ppt_w*1.125000"/>
                                          </p:val>
                                        </p:tav>
                                        <p:tav tm="100000">
                                          <p:val>
                                            <p:strVal val="#ppt_x"/>
                                          </p:val>
                                        </p:tav>
                                      </p:tavLst>
                                    </p:anim>
                                    <p:animEffect transition="in" filter="wipe(left)">
                                      <p:cBhvr>
                                        <p:cTn id="29" dur="500"/>
                                        <p:tgtEl>
                                          <p:spTgt spid="52"/>
                                        </p:tgtEl>
                                      </p:cBhvr>
                                    </p:animEffect>
                                  </p:childTnLst>
                                </p:cTn>
                              </p:par>
                            </p:childTnLst>
                          </p:cTn>
                        </p:par>
                        <p:par>
                          <p:cTn id="30" fill="hold">
                            <p:stCondLst>
                              <p:cond delay="1500"/>
                            </p:stCondLst>
                            <p:childTnLst>
                              <p:par>
                                <p:cTn id="31" presetID="12" presetClass="entr" presetSubtype="8"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ppt_x</p:attrName>
                                        </p:attrNameLst>
                                      </p:cBhvr>
                                      <p:tavLst>
                                        <p:tav tm="0">
                                          <p:val>
                                            <p:strVal val="#ppt_x-#ppt_w*1.125000"/>
                                          </p:val>
                                        </p:tav>
                                        <p:tav tm="100000">
                                          <p:val>
                                            <p:strVal val="#ppt_x"/>
                                          </p:val>
                                        </p:tav>
                                      </p:tavLst>
                                    </p:anim>
                                    <p:animEffect transition="in" filter="wipe(right)">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480456" y="1798447"/>
            <a:ext cx="9231088" cy="3912566"/>
            <a:chOff x="1120017" y="2036119"/>
            <a:chExt cx="10081383" cy="3912566"/>
          </a:xfrm>
          <a:effectLst>
            <a:outerShdw blurRad="279400" dist="38100" dir="2700000" algn="tl" rotWithShape="0">
              <a:prstClr val="black">
                <a:alpha val="40000"/>
              </a:prstClr>
            </a:outerShdw>
          </a:effectLst>
        </p:grpSpPr>
        <p:sp>
          <p:nvSpPr>
            <p:cNvPr id="32" name="矩形 31"/>
            <p:cNvSpPr/>
            <p:nvPr/>
          </p:nvSpPr>
          <p:spPr>
            <a:xfrm>
              <a:off x="1120017" y="2966201"/>
              <a:ext cx="2899722" cy="260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3" name="矩形 32"/>
            <p:cNvSpPr/>
            <p:nvPr/>
          </p:nvSpPr>
          <p:spPr>
            <a:xfrm>
              <a:off x="4401532" y="2704797"/>
              <a:ext cx="3518352" cy="324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4" name="矩形 33"/>
            <p:cNvSpPr/>
            <p:nvPr/>
          </p:nvSpPr>
          <p:spPr>
            <a:xfrm>
              <a:off x="8301678" y="2966201"/>
              <a:ext cx="2899722" cy="260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6" name="矩形 25"/>
            <p:cNvSpPr/>
            <p:nvPr/>
          </p:nvSpPr>
          <p:spPr>
            <a:xfrm>
              <a:off x="1120017" y="2438400"/>
              <a:ext cx="2899722" cy="6686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7" name="矩形 26"/>
            <p:cNvSpPr/>
            <p:nvPr/>
          </p:nvSpPr>
          <p:spPr>
            <a:xfrm>
              <a:off x="4401532" y="2036119"/>
              <a:ext cx="3518352" cy="668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8" name="矩形 27"/>
            <p:cNvSpPr/>
            <p:nvPr/>
          </p:nvSpPr>
          <p:spPr>
            <a:xfrm>
              <a:off x="8301678" y="2438400"/>
              <a:ext cx="2899722" cy="6686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9" name="矩形 28"/>
            <p:cNvSpPr/>
            <p:nvPr/>
          </p:nvSpPr>
          <p:spPr>
            <a:xfrm>
              <a:off x="1120017" y="5441621"/>
              <a:ext cx="2899722" cy="133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0" name="矩形 29"/>
            <p:cNvSpPr/>
            <p:nvPr/>
          </p:nvSpPr>
          <p:spPr>
            <a:xfrm>
              <a:off x="4401532" y="5815289"/>
              <a:ext cx="3518352" cy="1333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1" name="矩形 30"/>
            <p:cNvSpPr/>
            <p:nvPr/>
          </p:nvSpPr>
          <p:spPr>
            <a:xfrm>
              <a:off x="8301678" y="5441621"/>
              <a:ext cx="2899722" cy="1333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grpSp>
      <p:sp>
        <p:nvSpPr>
          <p:cNvPr id="2" name="灯片编号占位符 1"/>
          <p:cNvSpPr>
            <a:spLocks noGrp="1"/>
          </p:cNvSpPr>
          <p:nvPr>
            <p:ph type="sldNum" sz="quarter" idx="4"/>
          </p:nvPr>
        </p:nvSpPr>
        <p:spPr/>
        <p:txBody>
          <a:bodyPr/>
          <a:lstStyle/>
          <a:p>
            <a:fld id="{B8795048-91B6-49DA-A9A5-3C4B5CC254B5}" type="slidenum">
              <a:rPr lang="zh-CN" altLang="en-US" smtClean="0"/>
              <a:t>24</a:t>
            </a:fld>
            <a:endParaRPr lang="zh-CN" altLang="en-US"/>
          </a:p>
        </p:txBody>
      </p:sp>
      <p:grpSp>
        <p:nvGrpSpPr>
          <p:cNvPr id="51" name="组合 50"/>
          <p:cNvGrpSpPr/>
          <p:nvPr/>
        </p:nvGrpSpPr>
        <p:grpSpPr>
          <a:xfrm>
            <a:off x="4782846" y="2973034"/>
            <a:ext cx="2672054" cy="1716797"/>
            <a:chOff x="1202504" y="3350588"/>
            <a:chExt cx="2672054" cy="1716797"/>
          </a:xfrm>
        </p:grpSpPr>
        <p:sp>
          <p:nvSpPr>
            <p:cNvPr id="52" name="矩形 51"/>
            <p:cNvSpPr/>
            <p:nvPr/>
          </p:nvSpPr>
          <p:spPr>
            <a:xfrm>
              <a:off x="1202504" y="3793190"/>
              <a:ext cx="2672054" cy="12741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53" name="矩形 52"/>
            <p:cNvSpPr/>
            <p:nvPr/>
          </p:nvSpPr>
          <p:spPr>
            <a:xfrm>
              <a:off x="1417544" y="3350588"/>
              <a:ext cx="2241974"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75000"/>
                      <a:lumOff val="25000"/>
                    </a:schemeClr>
                  </a:solidFill>
                </a:rPr>
                <a:t>标题文字添加</a:t>
              </a:r>
            </a:p>
          </p:txBody>
        </p:sp>
      </p:grpSp>
      <p:grpSp>
        <p:nvGrpSpPr>
          <p:cNvPr id="67" name="组合 66"/>
          <p:cNvGrpSpPr/>
          <p:nvPr/>
        </p:nvGrpSpPr>
        <p:grpSpPr>
          <a:xfrm>
            <a:off x="8243922" y="3100034"/>
            <a:ext cx="2241974" cy="1467464"/>
            <a:chOff x="1417544" y="3452188"/>
            <a:chExt cx="2241974" cy="1467464"/>
          </a:xfrm>
        </p:grpSpPr>
        <p:sp>
          <p:nvSpPr>
            <p:cNvPr id="68" name="矩形 67"/>
            <p:cNvSpPr/>
            <p:nvPr/>
          </p:nvSpPr>
          <p:spPr>
            <a:xfrm>
              <a:off x="1417544" y="3793190"/>
              <a:ext cx="224197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用户可以在投影仪或者计算机上进行演示也可以将演示文稿打印出来制作成胶片以便应的领域中</a:t>
              </a:r>
            </a:p>
          </p:txBody>
        </p:sp>
        <p:sp>
          <p:nvSpPr>
            <p:cNvPr id="69" name="矩形 68"/>
            <p:cNvSpPr/>
            <p:nvPr/>
          </p:nvSpPr>
          <p:spPr>
            <a:xfrm>
              <a:off x="1417544" y="3452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grpSp>
        <p:nvGrpSpPr>
          <p:cNvPr id="70" name="组合 69"/>
          <p:cNvGrpSpPr/>
          <p:nvPr/>
        </p:nvGrpSpPr>
        <p:grpSpPr>
          <a:xfrm>
            <a:off x="1687044" y="3100034"/>
            <a:ext cx="2241974" cy="1467464"/>
            <a:chOff x="1417544" y="3452188"/>
            <a:chExt cx="2241974" cy="1467464"/>
          </a:xfrm>
        </p:grpSpPr>
        <p:sp>
          <p:nvSpPr>
            <p:cNvPr id="71" name="矩形 70"/>
            <p:cNvSpPr/>
            <p:nvPr/>
          </p:nvSpPr>
          <p:spPr>
            <a:xfrm>
              <a:off x="1417544" y="3793190"/>
              <a:ext cx="224197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用户可以在投影仪或者计算机上进行演示也可以将演示文稿打印出来制作成胶片以便应的领域中</a:t>
              </a:r>
            </a:p>
          </p:txBody>
        </p:sp>
        <p:sp>
          <p:nvSpPr>
            <p:cNvPr id="72" name="矩形 71"/>
            <p:cNvSpPr/>
            <p:nvPr/>
          </p:nvSpPr>
          <p:spPr>
            <a:xfrm>
              <a:off x="1417544" y="3452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sp>
        <p:nvSpPr>
          <p:cNvPr id="73" name="矩形 72"/>
          <p:cNvSpPr/>
          <p:nvPr/>
        </p:nvSpPr>
        <p:spPr>
          <a:xfrm>
            <a:off x="1687044" y="2280699"/>
            <a:ext cx="2241974"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chemeClr val="bg1"/>
                </a:solidFill>
              </a:rPr>
              <a:t>01</a:t>
            </a:r>
            <a:endParaRPr lang="zh-CN" altLang="en-US" sz="2400" b="1" dirty="0">
              <a:solidFill>
                <a:schemeClr val="bg1"/>
              </a:solidFill>
            </a:endParaRPr>
          </a:p>
        </p:txBody>
      </p:sp>
      <p:sp>
        <p:nvSpPr>
          <p:cNvPr id="74" name="矩形 73"/>
          <p:cNvSpPr/>
          <p:nvPr/>
        </p:nvSpPr>
        <p:spPr>
          <a:xfrm>
            <a:off x="4921686" y="1894813"/>
            <a:ext cx="2241974"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chemeClr val="bg1"/>
                </a:solidFill>
              </a:rPr>
              <a:t>02</a:t>
            </a:r>
            <a:endParaRPr lang="zh-CN" altLang="en-US" sz="2400" b="1" dirty="0">
              <a:solidFill>
                <a:schemeClr val="bg1"/>
              </a:solidFill>
            </a:endParaRPr>
          </a:p>
        </p:txBody>
      </p:sp>
      <p:sp>
        <p:nvSpPr>
          <p:cNvPr id="75" name="矩形 74"/>
          <p:cNvSpPr/>
          <p:nvPr/>
        </p:nvSpPr>
        <p:spPr>
          <a:xfrm>
            <a:off x="8209834" y="2280699"/>
            <a:ext cx="2241974"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chemeClr val="bg1"/>
                </a:solidFill>
              </a:rPr>
              <a:t>03</a:t>
            </a:r>
            <a:endParaRPr lang="zh-CN" altLang="en-US" sz="2400" b="1" dirty="0">
              <a:solidFill>
                <a:schemeClr val="bg1"/>
              </a:solidFill>
            </a:endParaRPr>
          </a:p>
        </p:txBody>
      </p:sp>
      <p:pic>
        <p:nvPicPr>
          <p:cNvPr id="36" name="图片 35"/>
          <p:cNvPicPr>
            <a:picLocks noChangeAspect="1"/>
          </p:cNvPicPr>
          <p:nvPr/>
        </p:nvPicPr>
        <p:blipFill rotWithShape="1">
          <a:blip r:embed="rId3" cstate="email"/>
          <a:srcRect/>
          <a:stretch>
            <a:fillRect/>
          </a:stretch>
        </p:blipFill>
        <p:spPr>
          <a:xfrm rot="10800000">
            <a:off x="8297197" y="4714717"/>
            <a:ext cx="3894803" cy="2143282"/>
          </a:xfrm>
          <a:prstGeom prst="rect">
            <a:avLst/>
          </a:prstGeom>
        </p:spPr>
      </p:pic>
      <p:pic>
        <p:nvPicPr>
          <p:cNvPr id="37" name="图片 36"/>
          <p:cNvPicPr>
            <a:picLocks noChangeAspect="1"/>
          </p:cNvPicPr>
          <p:nvPr/>
        </p:nvPicPr>
        <p:blipFill rotWithShape="1">
          <a:blip r:embed="rId4" cstate="email"/>
          <a:srcRect/>
          <a:stretch>
            <a:fillRect/>
          </a:stretch>
        </p:blipFill>
        <p:spPr>
          <a:xfrm>
            <a:off x="2" y="1"/>
            <a:ext cx="2304976" cy="1268412"/>
          </a:xfrm>
          <a:prstGeom prst="rect">
            <a:avLst/>
          </a:prstGeom>
        </p:spPr>
      </p:pic>
      <p:grpSp>
        <p:nvGrpSpPr>
          <p:cNvPr id="38" name="组合 37"/>
          <p:cNvGrpSpPr/>
          <p:nvPr/>
        </p:nvGrpSpPr>
        <p:grpSpPr>
          <a:xfrm>
            <a:off x="1195529" y="485297"/>
            <a:ext cx="3780202" cy="770416"/>
            <a:chOff x="1949291" y="371073"/>
            <a:chExt cx="3780202" cy="770416"/>
          </a:xfrm>
        </p:grpSpPr>
        <p:sp>
          <p:nvSpPr>
            <p:cNvPr id="39" name="文本框 38"/>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0" name="文本框 3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977900" y="1179513"/>
            <a:ext cx="1435100" cy="2757487"/>
          </a:xfrm>
          <a:custGeom>
            <a:avLst/>
            <a:gdLst>
              <a:gd name="connsiteX0" fmla="*/ 0 w 1435100"/>
              <a:gd name="connsiteY0" fmla="*/ 0 h 2757487"/>
              <a:gd name="connsiteX1" fmla="*/ 1435100 w 1435100"/>
              <a:gd name="connsiteY1" fmla="*/ 0 h 2757487"/>
              <a:gd name="connsiteX2" fmla="*/ 1435100 w 1435100"/>
              <a:gd name="connsiteY2" fmla="*/ 496887 h 2757487"/>
              <a:gd name="connsiteX3" fmla="*/ 1352094 w 1435100"/>
              <a:gd name="connsiteY3" fmla="*/ 496887 h 2757487"/>
              <a:gd name="connsiteX4" fmla="*/ 1352094 w 1435100"/>
              <a:gd name="connsiteY4" fmla="*/ 83006 h 2757487"/>
              <a:gd name="connsiteX5" fmla="*/ 83006 w 1435100"/>
              <a:gd name="connsiteY5" fmla="*/ 83006 h 2757487"/>
              <a:gd name="connsiteX6" fmla="*/ 83006 w 1435100"/>
              <a:gd name="connsiteY6" fmla="*/ 2674481 h 2757487"/>
              <a:gd name="connsiteX7" fmla="*/ 1352094 w 1435100"/>
              <a:gd name="connsiteY7" fmla="*/ 2674481 h 2757487"/>
              <a:gd name="connsiteX8" fmla="*/ 1352094 w 1435100"/>
              <a:gd name="connsiteY8" fmla="*/ 2260540 h 2757487"/>
              <a:gd name="connsiteX9" fmla="*/ 1435100 w 1435100"/>
              <a:gd name="connsiteY9" fmla="*/ 2260540 h 2757487"/>
              <a:gd name="connsiteX10" fmla="*/ 1435100 w 1435100"/>
              <a:gd name="connsiteY10" fmla="*/ 2757487 h 2757487"/>
              <a:gd name="connsiteX11" fmla="*/ 0 w 1435100"/>
              <a:gd name="connsiteY11" fmla="*/ 2757487 h 27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5100" h="2757487">
                <a:moveTo>
                  <a:pt x="0" y="0"/>
                </a:moveTo>
                <a:lnTo>
                  <a:pt x="1435100" y="0"/>
                </a:lnTo>
                <a:lnTo>
                  <a:pt x="1435100" y="496887"/>
                </a:lnTo>
                <a:lnTo>
                  <a:pt x="1352094" y="496887"/>
                </a:lnTo>
                <a:lnTo>
                  <a:pt x="1352094" y="83006"/>
                </a:lnTo>
                <a:lnTo>
                  <a:pt x="83006" y="83006"/>
                </a:lnTo>
                <a:lnTo>
                  <a:pt x="83006" y="2674481"/>
                </a:lnTo>
                <a:lnTo>
                  <a:pt x="1352094" y="2674481"/>
                </a:lnTo>
                <a:lnTo>
                  <a:pt x="1352094" y="2260540"/>
                </a:lnTo>
                <a:lnTo>
                  <a:pt x="1435100" y="2260540"/>
                </a:lnTo>
                <a:lnTo>
                  <a:pt x="1435100" y="2757487"/>
                </a:lnTo>
                <a:lnTo>
                  <a:pt x="0" y="2757487"/>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1445116" y="1816159"/>
            <a:ext cx="3877985" cy="83099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noProof="0" dirty="0">
                <a:solidFill>
                  <a:prstClr val="black">
                    <a:lumMod val="75000"/>
                    <a:lumOff val="25000"/>
                  </a:prstClr>
                </a:solidFill>
                <a:latin typeface="Century Gothic" panose="020B0502020202020204" pitchFamily="34" charset="0"/>
                <a:ea typeface="微软雅黑" panose="020B0503020204020204" charset="-122"/>
              </a:rPr>
              <a:t>感谢您的观看</a:t>
            </a:r>
            <a:endParaRPr kumimoji="0" lang="zh-CN" altLang="en-US" sz="4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endParaRPr>
          </a:p>
        </p:txBody>
      </p:sp>
      <p:sp>
        <p:nvSpPr>
          <p:cNvPr id="10" name="文本框 9"/>
          <p:cNvSpPr txBox="1"/>
          <p:nvPr/>
        </p:nvSpPr>
        <p:spPr>
          <a:xfrm>
            <a:off x="1445116" y="2697956"/>
            <a:ext cx="6416184"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3" name="组合 12"/>
          <p:cNvGrpSpPr/>
          <p:nvPr/>
        </p:nvGrpSpPr>
        <p:grpSpPr>
          <a:xfrm>
            <a:off x="2869058" y="3484044"/>
            <a:ext cx="1994251" cy="376756"/>
            <a:chOff x="8931239" y="4779393"/>
            <a:chExt cx="1994251" cy="376756"/>
          </a:xfrm>
        </p:grpSpPr>
        <p:sp>
          <p:nvSpPr>
            <p:cNvPr id="14" name="文本框 13"/>
            <p:cNvSpPr txBox="1"/>
            <p:nvPr/>
          </p:nvSpPr>
          <p:spPr>
            <a:xfrm>
              <a:off x="9271000" y="4798494"/>
              <a:ext cx="1654490" cy="337185"/>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汇报人：</a:t>
              </a:r>
              <a:r>
                <a:rPr kumimoji="0" lang="en-US" altLang="zh-CN" sz="16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xiazaii</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endParaRPr>
            </a:p>
          </p:txBody>
        </p:sp>
        <p:sp>
          <p:nvSpPr>
            <p:cNvPr id="15" name="圆角矩形 14"/>
            <p:cNvSpPr/>
            <p:nvPr/>
          </p:nvSpPr>
          <p:spPr>
            <a:xfrm rot="2700000">
              <a:off x="8931239" y="4779393"/>
              <a:ext cx="376756" cy="3767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椭圆 14"/>
            <p:cNvSpPr/>
            <p:nvPr/>
          </p:nvSpPr>
          <p:spPr>
            <a:xfrm>
              <a:off x="9032842" y="487195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17" name="文本框 16"/>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chemeClr val="accent1"/>
              </a:gs>
              <a:gs pos="100000">
                <a:schemeClr val="accent2"/>
              </a:gs>
            </a:gsLst>
            <a:lin ang="27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18" name="文本框 17"/>
          <p:cNvSpPr txBox="1"/>
          <p:nvPr/>
        </p:nvSpPr>
        <p:spPr>
          <a:xfrm>
            <a:off x="9965065" y="6248400"/>
            <a:ext cx="1496060" cy="27559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rPr>
              <a:t>WWW.xiazaii.COM</a:t>
            </a:r>
            <a:endPar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0"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rot="16200000" flipV="1">
            <a:off x="6752770" y="1418770"/>
            <a:ext cx="6872516" cy="4005943"/>
          </a:xfrm>
          <a:prstGeom prst="rect">
            <a:avLst/>
          </a:prstGeom>
        </p:spPr>
      </p:pic>
      <p:sp>
        <p:nvSpPr>
          <p:cNvPr id="4" name="文本框 3"/>
          <p:cNvSpPr txBox="1"/>
          <p:nvPr/>
        </p:nvSpPr>
        <p:spPr>
          <a:xfrm>
            <a:off x="2643724" y="3644970"/>
            <a:ext cx="428835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75000"/>
                    <a:lumOff val="25000"/>
                  </a:schemeClr>
                </a:solidFill>
                <a:effectLst/>
                <a:uLnTx/>
                <a:uFillTx/>
                <a:latin typeface="+mn-ea"/>
                <a:cs typeface="经典综艺体简" panose="02010609000101010101" pitchFamily="49" charset="-122"/>
              </a:rPr>
              <a:t>标题文字添加此处</a:t>
            </a:r>
          </a:p>
        </p:txBody>
      </p:sp>
      <p:sp>
        <p:nvSpPr>
          <p:cNvPr id="5" name="文本框 4"/>
          <p:cNvSpPr txBox="1"/>
          <p:nvPr/>
        </p:nvSpPr>
        <p:spPr>
          <a:xfrm>
            <a:off x="1696358" y="4410912"/>
            <a:ext cx="6183086"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1" name="组合 10"/>
          <p:cNvGrpSpPr/>
          <p:nvPr/>
        </p:nvGrpSpPr>
        <p:grpSpPr>
          <a:xfrm>
            <a:off x="3127754" y="1243574"/>
            <a:ext cx="2853945" cy="1888501"/>
            <a:chOff x="3127754" y="1243574"/>
            <a:chExt cx="2853945" cy="1888501"/>
          </a:xfrm>
        </p:grpSpPr>
        <p:pic>
          <p:nvPicPr>
            <p:cNvPr id="9" name="图片 8"/>
            <p:cNvPicPr>
              <a:picLocks noChangeAspect="1"/>
            </p:cNvPicPr>
            <p:nvPr/>
          </p:nvPicPr>
          <p:blipFill>
            <a:blip r:embed="rId4" cstate="email"/>
            <a:stretch>
              <a:fillRect/>
            </a:stretch>
          </p:blipFill>
          <p:spPr>
            <a:xfrm>
              <a:off x="3127754" y="1243574"/>
              <a:ext cx="2853945" cy="1888501"/>
            </a:xfrm>
            <a:prstGeom prst="rect">
              <a:avLst/>
            </a:prstGeom>
            <a:effectLst>
              <a:outerShdw blurRad="241300" sx="102000" sy="102000" algn="ctr" rotWithShape="0">
                <a:prstClr val="black">
                  <a:alpha val="40000"/>
                </a:prstClr>
              </a:outerShdw>
            </a:effectLst>
          </p:spPr>
        </p:pic>
        <p:sp>
          <p:nvSpPr>
            <p:cNvPr id="10" name="文本框 9"/>
            <p:cNvSpPr txBox="1"/>
            <p:nvPr/>
          </p:nvSpPr>
          <p:spPr>
            <a:xfrm>
              <a:off x="4225887" y="1824297"/>
              <a:ext cx="1124026" cy="1107996"/>
            </a:xfrm>
            <a:prstGeom prst="rect">
              <a:avLst/>
            </a:prstGeom>
            <a:noFill/>
            <a:effectLst>
              <a:outerShdw blurRad="241300" sx="102000" sy="102000" algn="ctr" rotWithShape="0">
                <a:prstClr val="black">
                  <a:alpha val="40000"/>
                </a:prstClr>
              </a:outerShdw>
            </a:effectLst>
          </p:spPr>
          <p:txBody>
            <a:bodyPr wrap="none" rtlCol="0">
              <a:spAutoFit/>
              <a:scene3d>
                <a:camera prst="orthographicFront"/>
                <a:lightRig rig="threePt" dir="t"/>
              </a:scene3d>
              <a:sp3d contourW="12700"/>
            </a:bodyPr>
            <a:lstStyle/>
            <a:p>
              <a:pPr algn="ctr"/>
              <a:r>
                <a:rPr lang="en-US" altLang="zh-CN"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rPr>
                <a:t>01</a:t>
              </a:r>
              <a:endParaRPr lang="zh-CN" altLang="en-US"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rot="2700000">
            <a:off x="879929" y="2577993"/>
            <a:ext cx="667658" cy="667658"/>
          </a:xfrm>
          <a:prstGeom prst="roundRect">
            <a:avLst/>
          </a:prstGeom>
          <a:solidFill>
            <a:schemeClr val="accent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2700000">
            <a:off x="879929" y="4290679"/>
            <a:ext cx="667658" cy="667658"/>
          </a:xfrm>
          <a:prstGeom prst="roundRect">
            <a:avLst/>
          </a:prstGeom>
          <a:solidFill>
            <a:schemeClr val="accent2"/>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2700000">
            <a:off x="10662558" y="2577993"/>
            <a:ext cx="667658" cy="667658"/>
          </a:xfrm>
          <a:prstGeom prst="roundRect">
            <a:avLst/>
          </a:prstGeom>
          <a:solidFill>
            <a:schemeClr val="accent2"/>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62558" y="4290679"/>
            <a:ext cx="667658" cy="667658"/>
          </a:xfrm>
          <a:prstGeom prst="roundRect">
            <a:avLst/>
          </a:prstGeom>
          <a:solidFill>
            <a:schemeClr val="accent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email"/>
          <a:stretch>
            <a:fillRect/>
          </a:stretch>
        </p:blipFill>
        <p:spPr>
          <a:xfrm>
            <a:off x="4279900" y="2579992"/>
            <a:ext cx="3632200" cy="2979856"/>
          </a:xfrm>
          <a:prstGeom prst="rect">
            <a:avLst/>
          </a:prstGeom>
        </p:spPr>
      </p:pic>
      <p:pic>
        <p:nvPicPr>
          <p:cNvPr id="25" name="图片占位符 24"/>
          <p:cNvPicPr>
            <a:picLocks noGrp="1" noChangeAspect="1"/>
          </p:cNvPicPr>
          <p:nvPr>
            <p:ph type="pic" sz="quarter" idx="10"/>
          </p:nvPr>
        </p:nvPicPr>
        <p:blipFill>
          <a:blip r:embed="rId4" cstate="email"/>
          <a:srcRect/>
          <a:stretch>
            <a:fillRect/>
          </a:stretch>
        </p:blipFill>
        <p:spPr>
          <a:xfrm>
            <a:off x="4407512" y="2706256"/>
            <a:ext cx="3352188" cy="1917700"/>
          </a:xfrm>
        </p:spPr>
      </p:pic>
      <p:sp>
        <p:nvSpPr>
          <p:cNvPr id="27" name="矩形 26"/>
          <p:cNvSpPr/>
          <p:nvPr/>
        </p:nvSpPr>
        <p:spPr>
          <a:xfrm>
            <a:off x="1654070" y="2542750"/>
            <a:ext cx="226793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用户可以在投影仪或者计算机上进行演示也可以将演或者计示文稿打印出来制作</a:t>
            </a:r>
          </a:p>
        </p:txBody>
      </p:sp>
      <p:sp>
        <p:nvSpPr>
          <p:cNvPr id="29" name="矩形 28"/>
          <p:cNvSpPr/>
          <p:nvPr/>
        </p:nvSpPr>
        <p:spPr>
          <a:xfrm>
            <a:off x="1654070" y="4245392"/>
            <a:ext cx="226793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用户可以在投影仪或者计算机上进行演示也可以将演或者计示文稿打印出来制作</a:t>
            </a:r>
          </a:p>
        </p:txBody>
      </p:sp>
      <p:sp>
        <p:nvSpPr>
          <p:cNvPr id="30" name="矩形 29"/>
          <p:cNvSpPr/>
          <p:nvPr/>
        </p:nvSpPr>
        <p:spPr>
          <a:xfrm>
            <a:off x="8300543" y="2542750"/>
            <a:ext cx="22679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rPr>
              <a:t>用户可以在投影仪或者计算机上进行演示也可以将演或者计示文稿打印出来制作</a:t>
            </a:r>
          </a:p>
        </p:txBody>
      </p:sp>
      <p:sp>
        <p:nvSpPr>
          <p:cNvPr id="31" name="矩形 30"/>
          <p:cNvSpPr/>
          <p:nvPr/>
        </p:nvSpPr>
        <p:spPr>
          <a:xfrm>
            <a:off x="8300543" y="4245392"/>
            <a:ext cx="22679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rPr>
              <a:t>用户可以在投影仪或者计算机上进行演示也可以将演或者计示文稿打印出来制作</a:t>
            </a:r>
          </a:p>
        </p:txBody>
      </p:sp>
      <p:sp>
        <p:nvSpPr>
          <p:cNvPr id="36" name="椭圆 31"/>
          <p:cNvSpPr/>
          <p:nvPr/>
        </p:nvSpPr>
        <p:spPr>
          <a:xfrm>
            <a:off x="1036121" y="2759475"/>
            <a:ext cx="355274" cy="32368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32"/>
          <p:cNvSpPr/>
          <p:nvPr/>
        </p:nvSpPr>
        <p:spPr>
          <a:xfrm>
            <a:off x="1036121" y="4480318"/>
            <a:ext cx="355274" cy="287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33"/>
          <p:cNvSpPr/>
          <p:nvPr/>
        </p:nvSpPr>
        <p:spPr>
          <a:xfrm>
            <a:off x="10818750" y="2758244"/>
            <a:ext cx="355274" cy="32614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4"/>
          <p:cNvSpPr/>
          <p:nvPr/>
        </p:nvSpPr>
        <p:spPr>
          <a:xfrm>
            <a:off x="10818750" y="4446320"/>
            <a:ext cx="355274" cy="355274"/>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2" name="图片 31"/>
          <p:cNvPicPr>
            <a:picLocks noChangeAspect="1"/>
          </p:cNvPicPr>
          <p:nvPr/>
        </p:nvPicPr>
        <p:blipFill rotWithShape="1">
          <a:blip r:embed="rId5" cstate="email"/>
          <a:srcRect/>
          <a:stretch>
            <a:fillRect/>
          </a:stretch>
        </p:blipFill>
        <p:spPr>
          <a:xfrm>
            <a:off x="2" y="1"/>
            <a:ext cx="2304976" cy="1268412"/>
          </a:xfrm>
          <a:prstGeom prst="rect">
            <a:avLst/>
          </a:prstGeom>
        </p:spPr>
      </p:pic>
      <p:pic>
        <p:nvPicPr>
          <p:cNvPr id="33" name="图片 32"/>
          <p:cNvPicPr>
            <a:picLocks noChangeAspect="1"/>
          </p:cNvPicPr>
          <p:nvPr/>
        </p:nvPicPr>
        <p:blipFill rotWithShape="1">
          <a:blip r:embed="rId6" cstate="email"/>
          <a:srcRect/>
          <a:stretch>
            <a:fillRect/>
          </a:stretch>
        </p:blipFill>
        <p:spPr>
          <a:xfrm rot="10800000">
            <a:off x="8297197" y="4714717"/>
            <a:ext cx="3894803" cy="2143282"/>
          </a:xfrm>
          <a:prstGeom prst="rect">
            <a:avLst/>
          </a:prstGeom>
        </p:spPr>
      </p:pic>
      <p:grpSp>
        <p:nvGrpSpPr>
          <p:cNvPr id="34" name="组合 33"/>
          <p:cNvGrpSpPr/>
          <p:nvPr/>
        </p:nvGrpSpPr>
        <p:grpSpPr>
          <a:xfrm>
            <a:off x="1195529" y="485297"/>
            <a:ext cx="3780202" cy="770416"/>
            <a:chOff x="1949291" y="371073"/>
            <a:chExt cx="3780202" cy="770416"/>
          </a:xfrm>
        </p:grpSpPr>
        <p:sp>
          <p:nvSpPr>
            <p:cNvPr id="35" name="文本框 34"/>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0" name="文本框 3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7" grpId="0"/>
      <p:bldP spid="29" grpId="0"/>
      <p:bldP spid="30" grpId="0"/>
      <p:bldP spid="31" grpId="0"/>
      <p:bldP spid="36" grpId="0" animBg="1"/>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5456611" y="3631622"/>
            <a:ext cx="1922848" cy="1774131"/>
            <a:chOff x="4609158" y="3631623"/>
            <a:chExt cx="1922848" cy="1774131"/>
          </a:xfrm>
        </p:grpSpPr>
        <p:sp>
          <p:nvSpPr>
            <p:cNvPr id="9" name="矩形 8"/>
            <p:cNvSpPr/>
            <p:nvPr/>
          </p:nvSpPr>
          <p:spPr>
            <a:xfrm>
              <a:off x="4609159" y="3631623"/>
              <a:ext cx="1922846" cy="1774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椭圆 15"/>
            <p:cNvSpPr/>
            <p:nvPr/>
          </p:nvSpPr>
          <p:spPr>
            <a:xfrm>
              <a:off x="5340602" y="4168371"/>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accent1"/>
                  </a:solidFill>
                </a:rPr>
                <a:t>02</a:t>
              </a:r>
              <a:endParaRPr lang="en-US" altLang="zh-CN" sz="1600" dirty="0">
                <a:solidFill>
                  <a:schemeClr val="accent1"/>
                </a:solidFill>
              </a:endParaRPr>
            </a:p>
          </p:txBody>
        </p:sp>
        <p:sp>
          <p:nvSpPr>
            <p:cNvPr id="39" name="矩形 38"/>
            <p:cNvSpPr/>
            <p:nvPr/>
          </p:nvSpPr>
          <p:spPr>
            <a:xfrm>
              <a:off x="4609158" y="4671270"/>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42" name="组合 41"/>
          <p:cNvGrpSpPr/>
          <p:nvPr/>
        </p:nvGrpSpPr>
        <p:grpSpPr>
          <a:xfrm>
            <a:off x="9383516" y="3631622"/>
            <a:ext cx="1933772" cy="1774131"/>
            <a:chOff x="8531028" y="3631623"/>
            <a:chExt cx="1933772" cy="1774131"/>
          </a:xfrm>
        </p:grpSpPr>
        <p:sp>
          <p:nvSpPr>
            <p:cNvPr id="11" name="矩形 10"/>
            <p:cNvSpPr/>
            <p:nvPr/>
          </p:nvSpPr>
          <p:spPr>
            <a:xfrm>
              <a:off x="8541954" y="3631623"/>
              <a:ext cx="1922846" cy="17741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椭圆 16"/>
            <p:cNvSpPr/>
            <p:nvPr/>
          </p:nvSpPr>
          <p:spPr>
            <a:xfrm>
              <a:off x="9265053" y="4166284"/>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dirty="0">
                  <a:solidFill>
                    <a:schemeClr val="tx1">
                      <a:lumMod val="50000"/>
                      <a:lumOff val="50000"/>
                    </a:schemeClr>
                  </a:solidFill>
                </a:rPr>
                <a:t>03</a:t>
              </a:r>
            </a:p>
          </p:txBody>
        </p:sp>
        <p:sp>
          <p:nvSpPr>
            <p:cNvPr id="40" name="矩形 39"/>
            <p:cNvSpPr/>
            <p:nvPr/>
          </p:nvSpPr>
          <p:spPr>
            <a:xfrm>
              <a:off x="8531028" y="4671270"/>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43" name="组合 42"/>
          <p:cNvGrpSpPr/>
          <p:nvPr/>
        </p:nvGrpSpPr>
        <p:grpSpPr>
          <a:xfrm>
            <a:off x="7418406" y="1810259"/>
            <a:ext cx="1927449" cy="1774131"/>
            <a:chOff x="6565917" y="1810260"/>
            <a:chExt cx="1927449" cy="1774131"/>
          </a:xfrm>
        </p:grpSpPr>
        <p:sp>
          <p:nvSpPr>
            <p:cNvPr id="7" name="矩形 6"/>
            <p:cNvSpPr/>
            <p:nvPr/>
          </p:nvSpPr>
          <p:spPr>
            <a:xfrm>
              <a:off x="6570520" y="1810260"/>
              <a:ext cx="1922846" cy="1774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椭圆 13"/>
            <p:cNvSpPr/>
            <p:nvPr/>
          </p:nvSpPr>
          <p:spPr>
            <a:xfrm>
              <a:off x="7301964" y="2347007"/>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accent2"/>
                  </a:solidFill>
                </a:rPr>
                <a:t>01</a:t>
              </a:r>
              <a:endParaRPr lang="en-US" altLang="zh-CN" sz="1600" dirty="0">
                <a:solidFill>
                  <a:schemeClr val="accent2"/>
                </a:solidFill>
              </a:endParaRPr>
            </a:p>
          </p:txBody>
        </p:sp>
        <p:sp>
          <p:nvSpPr>
            <p:cNvPr id="41" name="矩形 40"/>
            <p:cNvSpPr/>
            <p:nvPr/>
          </p:nvSpPr>
          <p:spPr>
            <a:xfrm>
              <a:off x="6565917" y="2846736"/>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pic>
        <p:nvPicPr>
          <p:cNvPr id="37" name="图片占位符 32"/>
          <p:cNvPicPr>
            <a:picLocks noChangeAspect="1"/>
          </p:cNvPicPr>
          <p:nvPr/>
        </p:nvPicPr>
        <p:blipFill>
          <a:blip r:embed="rId3" cstate="email"/>
          <a:srcRect/>
          <a:stretch>
            <a:fillRect/>
          </a:stretch>
        </p:blipFill>
        <p:spPr>
          <a:xfrm>
            <a:off x="857523" y="1810259"/>
            <a:ext cx="4550500" cy="3595494"/>
          </a:xfrm>
          <a:custGeom>
            <a:avLst/>
            <a:gdLst>
              <a:gd name="connsiteX0" fmla="*/ 0 w 4550500"/>
              <a:gd name="connsiteY0" fmla="*/ 0 h 3595494"/>
              <a:gd name="connsiteX1" fmla="*/ 4550500 w 4550500"/>
              <a:gd name="connsiteY1" fmla="*/ 0 h 3595494"/>
              <a:gd name="connsiteX2" fmla="*/ 4550500 w 4550500"/>
              <a:gd name="connsiteY2" fmla="*/ 3595494 h 3595494"/>
              <a:gd name="connsiteX3" fmla="*/ 0 w 4550500"/>
              <a:gd name="connsiteY3" fmla="*/ 3595494 h 3595494"/>
            </a:gdLst>
            <a:ahLst/>
            <a:cxnLst>
              <a:cxn ang="0">
                <a:pos x="connsiteX0" y="connsiteY0"/>
              </a:cxn>
              <a:cxn ang="0">
                <a:pos x="connsiteX1" y="connsiteY1"/>
              </a:cxn>
              <a:cxn ang="0">
                <a:pos x="connsiteX2" y="connsiteY2"/>
              </a:cxn>
              <a:cxn ang="0">
                <a:pos x="connsiteX3" y="connsiteY3"/>
              </a:cxn>
            </a:cxnLst>
            <a:rect l="l" t="t" r="r" b="b"/>
            <a:pathLst>
              <a:path w="4550500" h="3595494">
                <a:moveTo>
                  <a:pt x="0" y="0"/>
                </a:moveTo>
                <a:lnTo>
                  <a:pt x="4550500" y="0"/>
                </a:lnTo>
                <a:lnTo>
                  <a:pt x="4550500" y="3595494"/>
                </a:lnTo>
                <a:lnTo>
                  <a:pt x="0" y="3595494"/>
                </a:lnTo>
                <a:close/>
              </a:path>
            </a:pathLst>
          </a:custGeom>
        </p:spPr>
      </p:pic>
      <p:pic>
        <p:nvPicPr>
          <p:cNvPr id="38" name="图片占位符 33"/>
          <p:cNvPicPr>
            <a:picLocks noChangeAspect="1"/>
          </p:cNvPicPr>
          <p:nvPr/>
        </p:nvPicPr>
        <p:blipFill>
          <a:blip r:embed="rId4" cstate="email"/>
          <a:srcRect/>
          <a:stretch>
            <a:fillRect/>
          </a:stretch>
        </p:blipFill>
        <p:spPr>
          <a:xfrm>
            <a:off x="5456612"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pic>
      <p:pic>
        <p:nvPicPr>
          <p:cNvPr id="45" name="图片占位符 34"/>
          <p:cNvPicPr>
            <a:picLocks noChangeAspect="1"/>
          </p:cNvPicPr>
          <p:nvPr/>
        </p:nvPicPr>
        <p:blipFill>
          <a:blip r:embed="rId5" cstate="email"/>
          <a:srcRect/>
          <a:stretch>
            <a:fillRect/>
          </a:stretch>
        </p:blipFill>
        <p:spPr>
          <a:xfrm>
            <a:off x="7420707" y="3631624"/>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pic>
      <p:pic>
        <p:nvPicPr>
          <p:cNvPr id="46" name="图片占位符 35"/>
          <p:cNvPicPr>
            <a:picLocks noChangeAspect="1"/>
          </p:cNvPicPr>
          <p:nvPr/>
        </p:nvPicPr>
        <p:blipFill>
          <a:blip r:embed="rId6" cstate="email"/>
          <a:srcRect/>
          <a:stretch>
            <a:fillRect/>
          </a:stretch>
        </p:blipFill>
        <p:spPr>
          <a:xfrm>
            <a:off x="9388979"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pic>
      <p:pic>
        <p:nvPicPr>
          <p:cNvPr id="47" name="图片 46"/>
          <p:cNvPicPr>
            <a:picLocks noChangeAspect="1"/>
          </p:cNvPicPr>
          <p:nvPr/>
        </p:nvPicPr>
        <p:blipFill rotWithShape="1">
          <a:blip r:embed="rId7" cstate="email"/>
          <a:srcRect/>
          <a:stretch>
            <a:fillRect/>
          </a:stretch>
        </p:blipFill>
        <p:spPr>
          <a:xfrm>
            <a:off x="2" y="1"/>
            <a:ext cx="2304976" cy="1268412"/>
          </a:xfrm>
          <a:prstGeom prst="rect">
            <a:avLst/>
          </a:prstGeom>
        </p:spPr>
      </p:pic>
      <p:pic>
        <p:nvPicPr>
          <p:cNvPr id="48" name="图片 47"/>
          <p:cNvPicPr>
            <a:picLocks noChangeAspect="1"/>
          </p:cNvPicPr>
          <p:nvPr/>
        </p:nvPicPr>
        <p:blipFill rotWithShape="1">
          <a:blip r:embed="rId8" cstate="email"/>
          <a:srcRect/>
          <a:stretch>
            <a:fillRect/>
          </a:stretch>
        </p:blipFill>
        <p:spPr>
          <a:xfrm rot="10800000">
            <a:off x="8297197" y="4714717"/>
            <a:ext cx="3894803" cy="2143282"/>
          </a:xfrm>
          <a:prstGeom prst="rect">
            <a:avLst/>
          </a:prstGeom>
        </p:spPr>
      </p:pic>
      <p:grpSp>
        <p:nvGrpSpPr>
          <p:cNvPr id="49" name="组合 48"/>
          <p:cNvGrpSpPr/>
          <p:nvPr/>
        </p:nvGrpSpPr>
        <p:grpSpPr>
          <a:xfrm>
            <a:off x="1195529" y="485297"/>
            <a:ext cx="3780202" cy="770416"/>
            <a:chOff x="1949291" y="371073"/>
            <a:chExt cx="3780202" cy="770416"/>
          </a:xfrm>
        </p:grpSpPr>
        <p:sp>
          <p:nvSpPr>
            <p:cNvPr id="50" name="文本框 49"/>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1" name="文本框 50"/>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16"/>
          <p:cNvSpPr/>
          <p:nvPr/>
        </p:nvSpPr>
        <p:spPr>
          <a:xfrm>
            <a:off x="1780676" y="2993193"/>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Hexagon 109"/>
          <p:cNvSpPr/>
          <p:nvPr/>
        </p:nvSpPr>
        <p:spPr>
          <a:xfrm>
            <a:off x="4133127" y="2993193"/>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Hexagon 110"/>
          <p:cNvSpPr/>
          <p:nvPr/>
        </p:nvSpPr>
        <p:spPr>
          <a:xfrm>
            <a:off x="6485578" y="2993193"/>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Hexagon 111"/>
          <p:cNvSpPr/>
          <p:nvPr/>
        </p:nvSpPr>
        <p:spPr>
          <a:xfrm>
            <a:off x="8838029" y="2993193"/>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Hexagon 116"/>
          <p:cNvSpPr/>
          <p:nvPr/>
        </p:nvSpPr>
        <p:spPr>
          <a:xfrm>
            <a:off x="3017380" y="2724349"/>
            <a:ext cx="477991" cy="412060"/>
          </a:xfrm>
          <a:prstGeom prst="hexagon">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i="1" dirty="0">
                <a:latin typeface="Century Gothic" panose="020B0502020202020204" pitchFamily="34" charset="0"/>
                <a:sym typeface="+mn-lt"/>
              </a:rPr>
              <a:t>1</a:t>
            </a:r>
          </a:p>
        </p:txBody>
      </p:sp>
      <p:sp>
        <p:nvSpPr>
          <p:cNvPr id="9" name="Hexagon 118"/>
          <p:cNvSpPr/>
          <p:nvPr/>
        </p:nvSpPr>
        <p:spPr>
          <a:xfrm>
            <a:off x="5370808" y="2724349"/>
            <a:ext cx="477991" cy="412060"/>
          </a:xfrm>
          <a:prstGeom prst="hexagon">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i="1" dirty="0">
                <a:latin typeface="Century Gothic" panose="020B0502020202020204" pitchFamily="34" charset="0"/>
                <a:sym typeface="+mn-lt"/>
              </a:rPr>
              <a:t>2</a:t>
            </a:r>
          </a:p>
        </p:txBody>
      </p:sp>
      <p:sp>
        <p:nvSpPr>
          <p:cNvPr id="10" name="Hexagon 120"/>
          <p:cNvSpPr/>
          <p:nvPr/>
        </p:nvSpPr>
        <p:spPr>
          <a:xfrm>
            <a:off x="7723654" y="2724349"/>
            <a:ext cx="477991" cy="412060"/>
          </a:xfrm>
          <a:prstGeom prst="hexagon">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i="1" dirty="0">
                <a:latin typeface="Century Gothic" panose="020B0502020202020204" pitchFamily="34" charset="0"/>
                <a:sym typeface="+mn-lt"/>
              </a:rPr>
              <a:t>3</a:t>
            </a:r>
          </a:p>
        </p:txBody>
      </p:sp>
      <p:sp>
        <p:nvSpPr>
          <p:cNvPr id="11" name="Hexagon 123"/>
          <p:cNvSpPr/>
          <p:nvPr/>
        </p:nvSpPr>
        <p:spPr>
          <a:xfrm>
            <a:off x="10076497" y="2724349"/>
            <a:ext cx="477991" cy="412060"/>
          </a:xfrm>
          <a:prstGeom prst="hexagon">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i="1" dirty="0">
                <a:latin typeface="Century Gothic" panose="020B0502020202020204" pitchFamily="34" charset="0"/>
                <a:sym typeface="+mn-lt"/>
              </a:rPr>
              <a:t>4</a:t>
            </a:r>
          </a:p>
        </p:txBody>
      </p:sp>
      <p:grpSp>
        <p:nvGrpSpPr>
          <p:cNvPr id="19" name="组合 18"/>
          <p:cNvGrpSpPr/>
          <p:nvPr/>
        </p:nvGrpSpPr>
        <p:grpSpPr>
          <a:xfrm>
            <a:off x="1517525" y="4617918"/>
            <a:ext cx="2241974" cy="1090704"/>
            <a:chOff x="1855613" y="3344238"/>
            <a:chExt cx="2241974" cy="1090704"/>
          </a:xfrm>
        </p:grpSpPr>
        <p:sp>
          <p:nvSpPr>
            <p:cNvPr id="20" name="矩形 19"/>
            <p:cNvSpPr/>
            <p:nvPr/>
          </p:nvSpPr>
          <p:spPr>
            <a:xfrm>
              <a:off x="1982912" y="3677812"/>
              <a:ext cx="198737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rPr>
                <a:t>用户可以在投影仪或者计算机上进行也可以将演示文稿打印出来制作成胶片</a:t>
              </a:r>
            </a:p>
          </p:txBody>
        </p:sp>
        <p:sp>
          <p:nvSpPr>
            <p:cNvPr id="21" name="矩形 20"/>
            <p:cNvSpPr/>
            <p:nvPr/>
          </p:nvSpPr>
          <p:spPr>
            <a:xfrm>
              <a:off x="185561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文字添加</a:t>
              </a:r>
            </a:p>
          </p:txBody>
        </p:sp>
      </p:grpSp>
      <p:grpSp>
        <p:nvGrpSpPr>
          <p:cNvPr id="22" name="组合 21"/>
          <p:cNvGrpSpPr/>
          <p:nvPr/>
        </p:nvGrpSpPr>
        <p:grpSpPr>
          <a:xfrm>
            <a:off x="3869976" y="4617918"/>
            <a:ext cx="2241974" cy="1090704"/>
            <a:chOff x="1855613" y="3344238"/>
            <a:chExt cx="2241974" cy="1090704"/>
          </a:xfrm>
        </p:grpSpPr>
        <p:sp>
          <p:nvSpPr>
            <p:cNvPr id="23" name="矩形 22"/>
            <p:cNvSpPr/>
            <p:nvPr/>
          </p:nvSpPr>
          <p:spPr>
            <a:xfrm>
              <a:off x="1982912" y="3677812"/>
              <a:ext cx="198737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rPr>
                <a:t>用户可以在投影仪或者计算机上进行也可以将演示文稿打印出来制作成胶片</a:t>
              </a:r>
            </a:p>
          </p:txBody>
        </p:sp>
        <p:sp>
          <p:nvSpPr>
            <p:cNvPr id="24" name="矩形 23"/>
            <p:cNvSpPr/>
            <p:nvPr/>
          </p:nvSpPr>
          <p:spPr>
            <a:xfrm>
              <a:off x="185561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文字添加</a:t>
              </a:r>
            </a:p>
          </p:txBody>
        </p:sp>
      </p:grpSp>
      <p:grpSp>
        <p:nvGrpSpPr>
          <p:cNvPr id="25" name="组合 24"/>
          <p:cNvGrpSpPr/>
          <p:nvPr/>
        </p:nvGrpSpPr>
        <p:grpSpPr>
          <a:xfrm>
            <a:off x="6222427" y="4617918"/>
            <a:ext cx="2241974" cy="1090704"/>
            <a:chOff x="1855613" y="3344238"/>
            <a:chExt cx="2241974" cy="1090704"/>
          </a:xfrm>
        </p:grpSpPr>
        <p:sp>
          <p:nvSpPr>
            <p:cNvPr id="26" name="矩形 25"/>
            <p:cNvSpPr/>
            <p:nvPr/>
          </p:nvSpPr>
          <p:spPr>
            <a:xfrm>
              <a:off x="1982912" y="3677812"/>
              <a:ext cx="198737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rPr>
                <a:t>用户可以在投影仪或者计算机上进行也可以将演示文稿打印出来制作成胶片</a:t>
              </a:r>
            </a:p>
          </p:txBody>
        </p:sp>
        <p:sp>
          <p:nvSpPr>
            <p:cNvPr id="27" name="矩形 26"/>
            <p:cNvSpPr/>
            <p:nvPr/>
          </p:nvSpPr>
          <p:spPr>
            <a:xfrm>
              <a:off x="185561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文字添加</a:t>
              </a:r>
            </a:p>
          </p:txBody>
        </p:sp>
      </p:grpSp>
      <p:grpSp>
        <p:nvGrpSpPr>
          <p:cNvPr id="28" name="组合 27"/>
          <p:cNvGrpSpPr/>
          <p:nvPr/>
        </p:nvGrpSpPr>
        <p:grpSpPr>
          <a:xfrm>
            <a:off x="8574878" y="4617918"/>
            <a:ext cx="2241974" cy="1090704"/>
            <a:chOff x="1855613" y="3344238"/>
            <a:chExt cx="2241974" cy="1090704"/>
          </a:xfrm>
        </p:grpSpPr>
        <p:sp>
          <p:nvSpPr>
            <p:cNvPr id="33" name="矩形 32"/>
            <p:cNvSpPr/>
            <p:nvPr/>
          </p:nvSpPr>
          <p:spPr>
            <a:xfrm>
              <a:off x="1982912" y="3677812"/>
              <a:ext cx="198737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rPr>
                <a:t>用户可以在投影仪或者计算机上进行也可以将演示文稿打印出来制作成胶片</a:t>
              </a:r>
            </a:p>
          </p:txBody>
        </p:sp>
        <p:sp>
          <p:nvSpPr>
            <p:cNvPr id="34" name="矩形 33"/>
            <p:cNvSpPr/>
            <p:nvPr/>
          </p:nvSpPr>
          <p:spPr>
            <a:xfrm>
              <a:off x="185561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文字添加</a:t>
              </a:r>
            </a:p>
          </p:txBody>
        </p:sp>
      </p:grpSp>
      <p:sp>
        <p:nvSpPr>
          <p:cNvPr id="35" name="矩形 34"/>
          <p:cNvSpPr/>
          <p:nvPr/>
        </p:nvSpPr>
        <p:spPr>
          <a:xfrm>
            <a:off x="1375542" y="1711886"/>
            <a:ext cx="9444857" cy="700192"/>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pic>
        <p:nvPicPr>
          <p:cNvPr id="49" name="图片占位符 42"/>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Effect>
                      <a14:colorTemperature colorTemp="5900"/>
                    </a14:imgEffect>
                  </a14:imgLayer>
                </a14:imgProps>
              </a:ext>
            </a:extLst>
          </a:blip>
          <a:srcRect/>
          <a:stretch>
            <a:fillRect/>
          </a:stretch>
        </p:blipFill>
        <p:spPr>
          <a:xfrm>
            <a:off x="6648105" y="31356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50" name="图片占位符 43"/>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Effect>
                      <a14:colorTemperature colorTemp="5900"/>
                    </a14:imgEffect>
                  </a14:imgLayer>
                </a14:imgProps>
              </a:ext>
            </a:extLst>
          </a:blip>
          <a:srcRect/>
          <a:stretch>
            <a:fillRect/>
          </a:stretch>
        </p:blipFill>
        <p:spPr>
          <a:xfrm>
            <a:off x="9000555" y="31356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51" name="图片占位符 45"/>
          <p:cNvPicPr>
            <a:picLocks noChangeAspect="1"/>
          </p:cNvPicPr>
          <p:nvPr/>
        </p:nvPicPr>
        <p:blipFill>
          <a:blip r:embed="rId7" cstate="email">
            <a:extLst>
              <a:ext uri="{BEBA8EAE-BF5A-486C-A8C5-ECC9F3942E4B}">
                <a14:imgProps xmlns:a14="http://schemas.microsoft.com/office/drawing/2010/main">
                  <a14:imgLayer r:embed="rId8">
                    <a14:imgEffect>
                      <a14:brightnessContrast contrast="40000"/>
                    </a14:imgEffect>
                    <a14:imgEffect>
                      <a14:colorTemperature colorTemp="5900"/>
                    </a14:imgEffect>
                  </a14:imgLayer>
                </a14:imgProps>
              </a:ext>
            </a:extLst>
          </a:blip>
          <a:srcRect/>
          <a:stretch>
            <a:fillRect/>
          </a:stretch>
        </p:blipFill>
        <p:spPr>
          <a:xfrm>
            <a:off x="4295653" y="31356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52" name="图片占位符 47"/>
          <p:cNvPicPr>
            <a:picLocks noChangeAspect="1"/>
          </p:cNvPicPr>
          <p:nvPr/>
        </p:nvPicPr>
        <p:blipFill>
          <a:blip r:embed="rId9" cstate="email">
            <a:extLst>
              <a:ext uri="{BEBA8EAE-BF5A-486C-A8C5-ECC9F3942E4B}">
                <a14:imgProps xmlns:a14="http://schemas.microsoft.com/office/drawing/2010/main">
                  <a14:imgLayer r:embed="rId10">
                    <a14:imgEffect>
                      <a14:brightnessContrast contrast="40000"/>
                    </a14:imgEffect>
                    <a14:imgEffect>
                      <a14:colorTemperature colorTemp="5900"/>
                    </a14:imgEffect>
                  </a14:imgLayer>
                </a14:imgProps>
              </a:ext>
            </a:extLst>
          </a:blip>
          <a:srcRect/>
          <a:stretch>
            <a:fillRect/>
          </a:stretch>
        </p:blipFill>
        <p:spPr>
          <a:xfrm>
            <a:off x="1943202" y="31356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53" name="图片 52"/>
          <p:cNvPicPr>
            <a:picLocks noChangeAspect="1"/>
          </p:cNvPicPr>
          <p:nvPr/>
        </p:nvPicPr>
        <p:blipFill rotWithShape="1">
          <a:blip r:embed="rId11" cstate="email"/>
          <a:srcRect/>
          <a:stretch>
            <a:fillRect/>
          </a:stretch>
        </p:blipFill>
        <p:spPr>
          <a:xfrm>
            <a:off x="2" y="1"/>
            <a:ext cx="2304976" cy="1268412"/>
          </a:xfrm>
          <a:prstGeom prst="rect">
            <a:avLst/>
          </a:prstGeom>
        </p:spPr>
      </p:pic>
      <p:pic>
        <p:nvPicPr>
          <p:cNvPr id="54" name="图片 53"/>
          <p:cNvPicPr>
            <a:picLocks noChangeAspect="1"/>
          </p:cNvPicPr>
          <p:nvPr/>
        </p:nvPicPr>
        <p:blipFill rotWithShape="1">
          <a:blip r:embed="rId12" cstate="email"/>
          <a:srcRect/>
          <a:stretch>
            <a:fillRect/>
          </a:stretch>
        </p:blipFill>
        <p:spPr>
          <a:xfrm rot="10800000">
            <a:off x="8297197" y="4714717"/>
            <a:ext cx="3894803" cy="2143282"/>
          </a:xfrm>
          <a:prstGeom prst="rect">
            <a:avLst/>
          </a:prstGeom>
        </p:spPr>
      </p:pic>
      <p:grpSp>
        <p:nvGrpSpPr>
          <p:cNvPr id="55" name="组合 54"/>
          <p:cNvGrpSpPr/>
          <p:nvPr/>
        </p:nvGrpSpPr>
        <p:grpSpPr>
          <a:xfrm>
            <a:off x="1195529" y="485297"/>
            <a:ext cx="3780202" cy="770416"/>
            <a:chOff x="1949291" y="371073"/>
            <a:chExt cx="3780202" cy="770416"/>
          </a:xfrm>
        </p:grpSpPr>
        <p:sp>
          <p:nvSpPr>
            <p:cNvPr id="56" name="文本框 55"/>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7" name="文本框 56"/>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1500"/>
                            </p:stCondLst>
                            <p:childTnLst>
                              <p:par>
                                <p:cTn id="51" presetID="42"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5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5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75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p:cTn id="74" dur="500" fill="hold"/>
                                        <p:tgtEl>
                                          <p:spTgt spid="49"/>
                                        </p:tgtEl>
                                        <p:attrNameLst>
                                          <p:attrName>ppt_w</p:attrName>
                                        </p:attrNameLst>
                                      </p:cBhvr>
                                      <p:tavLst>
                                        <p:tav tm="0">
                                          <p:val>
                                            <p:fltVal val="0"/>
                                          </p:val>
                                        </p:tav>
                                        <p:tav tm="100000">
                                          <p:val>
                                            <p:strVal val="#ppt_w"/>
                                          </p:val>
                                        </p:tav>
                                      </p:tavLst>
                                    </p:anim>
                                    <p:anim calcmode="lin" valueType="num">
                                      <p:cBhvr>
                                        <p:cTn id="75" dur="500" fill="hold"/>
                                        <p:tgtEl>
                                          <p:spTgt spid="49"/>
                                        </p:tgtEl>
                                        <p:attrNameLst>
                                          <p:attrName>ppt_h</p:attrName>
                                        </p:attrNameLst>
                                      </p:cBhvr>
                                      <p:tavLst>
                                        <p:tav tm="0">
                                          <p:val>
                                            <p:fltVal val="0"/>
                                          </p:val>
                                        </p:tav>
                                        <p:tav tm="100000">
                                          <p:val>
                                            <p:strVal val="#ppt_h"/>
                                          </p:val>
                                        </p:tav>
                                      </p:tavLst>
                                    </p:anim>
                                    <p:animEffect transition="in" filter="fade">
                                      <p:cBhvr>
                                        <p:cTn id="76" dur="500"/>
                                        <p:tgtEl>
                                          <p:spTgt spid="49"/>
                                        </p:tgtEl>
                                      </p:cBhvr>
                                    </p:animEffect>
                                  </p:childTnLst>
                                </p:cTn>
                              </p:par>
                              <p:par>
                                <p:cTn id="77" presetID="53" presetClass="entr" presetSubtype="16"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nodeType="with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p:cTn id="84" dur="500" fill="hold"/>
                                        <p:tgtEl>
                                          <p:spTgt spid="51"/>
                                        </p:tgtEl>
                                        <p:attrNameLst>
                                          <p:attrName>ppt_w</p:attrName>
                                        </p:attrNameLst>
                                      </p:cBhvr>
                                      <p:tavLst>
                                        <p:tav tm="0">
                                          <p:val>
                                            <p:fltVal val="0"/>
                                          </p:val>
                                        </p:tav>
                                        <p:tav tm="100000">
                                          <p:val>
                                            <p:strVal val="#ppt_w"/>
                                          </p:val>
                                        </p:tav>
                                      </p:tavLst>
                                    </p:anim>
                                    <p:anim calcmode="lin" valueType="num">
                                      <p:cBhvr>
                                        <p:cTn id="85" dur="500" fill="hold"/>
                                        <p:tgtEl>
                                          <p:spTgt spid="51"/>
                                        </p:tgtEl>
                                        <p:attrNameLst>
                                          <p:attrName>ppt_h</p:attrName>
                                        </p:attrNameLst>
                                      </p:cBhvr>
                                      <p:tavLst>
                                        <p:tav tm="0">
                                          <p:val>
                                            <p:fltVal val="0"/>
                                          </p:val>
                                        </p:tav>
                                        <p:tav tm="100000">
                                          <p:val>
                                            <p:strVal val="#ppt_h"/>
                                          </p:val>
                                        </p:tav>
                                      </p:tavLst>
                                    </p:anim>
                                    <p:animEffect transition="in" filter="fade">
                                      <p:cBhvr>
                                        <p:cTn id="86" dur="500"/>
                                        <p:tgtEl>
                                          <p:spTgt spid="51"/>
                                        </p:tgtEl>
                                      </p:cBhvr>
                                    </p:animEffect>
                                  </p:childTnLst>
                                </p:cTn>
                              </p:par>
                              <p:par>
                                <p:cTn id="87" presetID="53" presetClass="entr" presetSubtype="16"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fltVal val="0"/>
                                          </p:val>
                                        </p:tav>
                                        <p:tav tm="100000">
                                          <p:val>
                                            <p:strVal val="#ppt_h"/>
                                          </p:val>
                                        </p:tav>
                                      </p:tavLst>
                                    </p:anim>
                                    <p:animEffect transition="in" filter="fade">
                                      <p:cBhvr>
                                        <p:cTn id="9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3" cstate="email"/>
          <a:srcRect/>
          <a:stretch>
            <a:fillRect/>
          </a:stretch>
        </p:blipFill>
        <p:spPr>
          <a:xfrm rot="10800000">
            <a:off x="8297197" y="4714717"/>
            <a:ext cx="3894803" cy="2143282"/>
          </a:xfrm>
          <a:prstGeom prst="rect">
            <a:avLst/>
          </a:prstGeom>
        </p:spPr>
      </p:pic>
      <p:pic>
        <p:nvPicPr>
          <p:cNvPr id="37" name="图片 36"/>
          <p:cNvPicPr>
            <a:picLocks noChangeAspect="1"/>
          </p:cNvPicPr>
          <p:nvPr/>
        </p:nvPicPr>
        <p:blipFill rotWithShape="1">
          <a:blip r:embed="rId4" cstate="email"/>
          <a:srcRect/>
          <a:stretch>
            <a:fillRect/>
          </a:stretch>
        </p:blipFill>
        <p:spPr>
          <a:xfrm>
            <a:off x="2" y="1"/>
            <a:ext cx="2304976" cy="1268412"/>
          </a:xfrm>
          <a:prstGeom prst="rect">
            <a:avLst/>
          </a:prstGeom>
        </p:spPr>
      </p:pic>
      <p:grpSp>
        <p:nvGrpSpPr>
          <p:cNvPr id="38" name="组合 37"/>
          <p:cNvGrpSpPr/>
          <p:nvPr/>
        </p:nvGrpSpPr>
        <p:grpSpPr>
          <a:xfrm>
            <a:off x="1195529" y="485297"/>
            <a:ext cx="3780202" cy="770416"/>
            <a:chOff x="1949291" y="371073"/>
            <a:chExt cx="3780202" cy="770416"/>
          </a:xfrm>
        </p:grpSpPr>
        <p:sp>
          <p:nvSpPr>
            <p:cNvPr id="39" name="文本框 38"/>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0" name="文本框 3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
        <p:nvSpPr>
          <p:cNvPr id="6" name="矩形 5"/>
          <p:cNvSpPr/>
          <p:nvPr/>
        </p:nvSpPr>
        <p:spPr>
          <a:xfrm>
            <a:off x="874713" y="1583026"/>
            <a:ext cx="3099495" cy="1901537"/>
          </a:xfrm>
          <a:prstGeom prst="rect">
            <a:avLst/>
          </a:prstGeom>
          <a:solidFill>
            <a:schemeClr val="accent1"/>
          </a:solidFill>
          <a:ln>
            <a:no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7" name="矩形 6"/>
          <p:cNvSpPr/>
          <p:nvPr/>
        </p:nvSpPr>
        <p:spPr>
          <a:xfrm>
            <a:off x="8217793" y="1583026"/>
            <a:ext cx="3099495" cy="1901537"/>
          </a:xfrm>
          <a:prstGeom prst="rect">
            <a:avLst/>
          </a:prstGeom>
          <a:solidFill>
            <a:schemeClr val="tx1">
              <a:lumMod val="50000"/>
              <a:lumOff val="50000"/>
            </a:schemeClr>
          </a:solidFill>
          <a:ln>
            <a:no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1" name="矩形 10"/>
          <p:cNvSpPr/>
          <p:nvPr/>
        </p:nvSpPr>
        <p:spPr>
          <a:xfrm>
            <a:off x="4562940" y="3735388"/>
            <a:ext cx="3099495" cy="1901537"/>
          </a:xfrm>
          <a:prstGeom prst="rect">
            <a:avLst/>
          </a:prstGeom>
          <a:solidFill>
            <a:schemeClr val="accent2"/>
          </a:solidFill>
          <a:ln>
            <a:no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grpSp>
        <p:nvGrpSpPr>
          <p:cNvPr id="27" name="组合 26"/>
          <p:cNvGrpSpPr/>
          <p:nvPr/>
        </p:nvGrpSpPr>
        <p:grpSpPr>
          <a:xfrm>
            <a:off x="1016391" y="1794251"/>
            <a:ext cx="2816138" cy="1479086"/>
            <a:chOff x="874713" y="3325188"/>
            <a:chExt cx="2816138" cy="1479086"/>
          </a:xfrm>
        </p:grpSpPr>
        <p:sp>
          <p:nvSpPr>
            <p:cNvPr id="28" name="矩形 27"/>
            <p:cNvSpPr/>
            <p:nvPr/>
          </p:nvSpPr>
          <p:spPr>
            <a:xfrm>
              <a:off x="874713" y="3677812"/>
              <a:ext cx="28161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29" name="矩形 2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0" name="组合 29"/>
          <p:cNvGrpSpPr/>
          <p:nvPr/>
        </p:nvGrpSpPr>
        <p:grpSpPr>
          <a:xfrm>
            <a:off x="8359471" y="1794251"/>
            <a:ext cx="2816138" cy="1479086"/>
            <a:chOff x="874713" y="3325188"/>
            <a:chExt cx="2816138" cy="1479086"/>
          </a:xfrm>
        </p:grpSpPr>
        <p:sp>
          <p:nvSpPr>
            <p:cNvPr id="31" name="矩形 30"/>
            <p:cNvSpPr/>
            <p:nvPr/>
          </p:nvSpPr>
          <p:spPr>
            <a:xfrm>
              <a:off x="874713" y="3677812"/>
              <a:ext cx="28161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2" name="矩形 3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3" name="组合 32"/>
          <p:cNvGrpSpPr/>
          <p:nvPr/>
        </p:nvGrpSpPr>
        <p:grpSpPr>
          <a:xfrm>
            <a:off x="4704618" y="3939873"/>
            <a:ext cx="2816138" cy="1479086"/>
            <a:chOff x="874713" y="3325188"/>
            <a:chExt cx="2816138" cy="1479086"/>
          </a:xfrm>
        </p:grpSpPr>
        <p:sp>
          <p:nvSpPr>
            <p:cNvPr id="34" name="矩形 33"/>
            <p:cNvSpPr/>
            <p:nvPr/>
          </p:nvSpPr>
          <p:spPr>
            <a:xfrm>
              <a:off x="874713" y="3677812"/>
              <a:ext cx="28161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5" name="矩形 3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pic>
        <p:nvPicPr>
          <p:cNvPr id="41" name="图片占位符 24"/>
          <p:cNvPicPr>
            <a:picLocks noChangeAspect="1"/>
          </p:cNvPicPr>
          <p:nvPr/>
        </p:nvPicPr>
        <p:blipFill>
          <a:blip r:embed="rId5" cstate="email"/>
          <a:srcRect/>
          <a:stretch>
            <a:fillRect/>
          </a:stretch>
        </p:blipFill>
        <p:spPr>
          <a:xfrm>
            <a:off x="4562941" y="1583027"/>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a:effectLst>
            <a:outerShdw blurRad="266700" dist="38100" dir="2700000" algn="tl" rotWithShape="0">
              <a:prstClr val="black">
                <a:alpha val="40000"/>
              </a:prstClr>
            </a:outerShdw>
          </a:effectLst>
        </p:spPr>
      </p:pic>
      <p:pic>
        <p:nvPicPr>
          <p:cNvPr id="42" name="图片占位符 23"/>
          <p:cNvPicPr>
            <a:picLocks noChangeAspect="1"/>
          </p:cNvPicPr>
          <p:nvPr/>
        </p:nvPicPr>
        <p:blipFill>
          <a:blip r:embed="rId6" cstate="email"/>
          <a:srcRect/>
          <a:stretch>
            <a:fillRect/>
          </a:stretch>
        </p:blipFill>
        <p:spPr>
          <a:xfrm>
            <a:off x="874714" y="3735389"/>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a:effectLst>
            <a:outerShdw blurRad="266700" dist="38100" dir="2700000" algn="tl" rotWithShape="0">
              <a:prstClr val="black">
                <a:alpha val="40000"/>
              </a:prstClr>
            </a:outerShdw>
          </a:effectLst>
        </p:spPr>
      </p:pic>
      <p:pic>
        <p:nvPicPr>
          <p:cNvPr id="43" name="图片占位符 25"/>
          <p:cNvPicPr>
            <a:picLocks noChangeAspect="1"/>
          </p:cNvPicPr>
          <p:nvPr/>
        </p:nvPicPr>
        <p:blipFill>
          <a:blip r:embed="rId7" cstate="email"/>
          <a:srcRect/>
          <a:stretch>
            <a:fillRect/>
          </a:stretch>
        </p:blipFill>
        <p:spPr>
          <a:xfrm>
            <a:off x="8217794" y="3735389"/>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a:effectLst>
            <a:outerShdw blurRad="266700" dist="38100" dir="2700000" algn="tl" rotWithShape="0">
              <a:prstClr val="black">
                <a:alpha val="40000"/>
              </a:prstClr>
            </a:outerShdw>
          </a:effec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par>
                                <p:cTn id="44" presetID="53" presetClass="entr" presetSubtype="16"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par>
                                <p:cTn id="49" presetID="53" presetClass="entr" presetSubtype="16"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flipV="1">
            <a:off x="0" y="2852057"/>
            <a:ext cx="6872516" cy="4005943"/>
          </a:xfrm>
          <a:prstGeom prst="rect">
            <a:avLst/>
          </a:prstGeom>
        </p:spPr>
      </p:pic>
      <p:sp>
        <p:nvSpPr>
          <p:cNvPr id="4" name="文本框 3"/>
          <p:cNvSpPr txBox="1"/>
          <p:nvPr/>
        </p:nvSpPr>
        <p:spPr>
          <a:xfrm>
            <a:off x="5653624" y="3263970"/>
            <a:ext cx="428835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75000"/>
                    <a:lumOff val="25000"/>
                  </a:schemeClr>
                </a:solidFill>
                <a:effectLst/>
                <a:uLnTx/>
                <a:uFillTx/>
                <a:latin typeface="+mn-ea"/>
                <a:cs typeface="经典综艺体简" panose="02010609000101010101" pitchFamily="49" charset="-122"/>
              </a:rPr>
              <a:t>标题文字添加此处</a:t>
            </a:r>
          </a:p>
        </p:txBody>
      </p:sp>
      <p:sp>
        <p:nvSpPr>
          <p:cNvPr id="5" name="文本框 4"/>
          <p:cNvSpPr txBox="1"/>
          <p:nvPr/>
        </p:nvSpPr>
        <p:spPr>
          <a:xfrm>
            <a:off x="4706258" y="4029912"/>
            <a:ext cx="6183086"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1" name="组合 10"/>
          <p:cNvGrpSpPr/>
          <p:nvPr/>
        </p:nvGrpSpPr>
        <p:grpSpPr>
          <a:xfrm>
            <a:off x="6137654" y="862574"/>
            <a:ext cx="2853945" cy="1888501"/>
            <a:chOff x="3127754" y="1243574"/>
            <a:chExt cx="2853945" cy="1888501"/>
          </a:xfrm>
        </p:grpSpPr>
        <p:pic>
          <p:nvPicPr>
            <p:cNvPr id="9" name="图片 8"/>
            <p:cNvPicPr>
              <a:picLocks noChangeAspect="1"/>
            </p:cNvPicPr>
            <p:nvPr/>
          </p:nvPicPr>
          <p:blipFill>
            <a:blip r:embed="rId4" cstate="email"/>
            <a:stretch>
              <a:fillRect/>
            </a:stretch>
          </p:blipFill>
          <p:spPr>
            <a:xfrm>
              <a:off x="3127754" y="1243574"/>
              <a:ext cx="2853945" cy="1888501"/>
            </a:xfrm>
            <a:prstGeom prst="rect">
              <a:avLst/>
            </a:prstGeom>
            <a:effectLst>
              <a:outerShdw blurRad="241300" sx="102000" sy="102000" algn="ctr" rotWithShape="0">
                <a:prstClr val="black">
                  <a:alpha val="40000"/>
                </a:prstClr>
              </a:outerShdw>
            </a:effectLst>
          </p:spPr>
        </p:pic>
        <p:sp>
          <p:nvSpPr>
            <p:cNvPr id="10" name="文本框 9"/>
            <p:cNvSpPr txBox="1"/>
            <p:nvPr/>
          </p:nvSpPr>
          <p:spPr>
            <a:xfrm>
              <a:off x="4225886" y="1824297"/>
              <a:ext cx="1124027" cy="1107996"/>
            </a:xfrm>
            <a:prstGeom prst="rect">
              <a:avLst/>
            </a:prstGeom>
            <a:noFill/>
            <a:effectLst>
              <a:outerShdw blurRad="241300" sx="102000" sy="102000" algn="ctr" rotWithShape="0">
                <a:prstClr val="black">
                  <a:alpha val="40000"/>
                </a:prstClr>
              </a:outerShdw>
            </a:effectLst>
          </p:spPr>
          <p:txBody>
            <a:bodyPr wrap="none" rtlCol="0">
              <a:spAutoFit/>
              <a:scene3d>
                <a:camera prst="orthographicFront"/>
                <a:lightRig rig="threePt" dir="t"/>
              </a:scene3d>
              <a:sp3d contourW="12700"/>
            </a:bodyPr>
            <a:lstStyle/>
            <a:p>
              <a:pPr algn="ctr"/>
              <a:r>
                <a:rPr lang="en-US" altLang="zh-CN"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rPr>
                <a:t>02</a:t>
              </a:r>
              <a:endParaRPr lang="zh-CN" altLang="en-US"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10"/>
          </p:nvPr>
        </p:nvPicPr>
        <p:blipFill>
          <a:blip r:embed="rId3" cstate="email"/>
          <a:srcRect/>
          <a:stretch>
            <a:fillRect/>
          </a:stretch>
        </p:blipFill>
        <p:spPr/>
      </p:pic>
      <p:grpSp>
        <p:nvGrpSpPr>
          <p:cNvPr id="3" name="组合 2"/>
          <p:cNvGrpSpPr/>
          <p:nvPr/>
        </p:nvGrpSpPr>
        <p:grpSpPr>
          <a:xfrm>
            <a:off x="6096000" y="2934035"/>
            <a:ext cx="4914018" cy="594295"/>
            <a:chOff x="6096000" y="2934035"/>
            <a:chExt cx="4914018" cy="594295"/>
          </a:xfrm>
        </p:grpSpPr>
        <p:sp>
          <p:nvSpPr>
            <p:cNvPr id="19" name="Oval 23"/>
            <p:cNvSpPr/>
            <p:nvPr/>
          </p:nvSpPr>
          <p:spPr>
            <a:xfrm>
              <a:off x="6096000" y="2949147"/>
              <a:ext cx="579183" cy="579183"/>
            </a:xfrm>
            <a:prstGeom prst="ellipse">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0" name="Freeform: Shape 25"/>
            <p:cNvSpPr/>
            <p:nvPr/>
          </p:nvSpPr>
          <p:spPr bwMode="auto">
            <a:xfrm>
              <a:off x="6303631" y="3167941"/>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Freeform: Shape 26"/>
            <p:cNvSpPr/>
            <p:nvPr/>
          </p:nvSpPr>
          <p:spPr bwMode="auto">
            <a:xfrm>
              <a:off x="6341916" y="3206226"/>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27"/>
            <p:cNvSpPr/>
            <p:nvPr/>
          </p:nvSpPr>
          <p:spPr bwMode="auto">
            <a:xfrm>
              <a:off x="6227059" y="3101444"/>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23" name="组合 22"/>
            <p:cNvGrpSpPr/>
            <p:nvPr/>
          </p:nvGrpSpPr>
          <p:grpSpPr>
            <a:xfrm>
              <a:off x="6806242" y="2934035"/>
              <a:ext cx="4203776" cy="590298"/>
              <a:chOff x="874712" y="3382338"/>
              <a:chExt cx="4203776" cy="590298"/>
            </a:xfrm>
          </p:grpSpPr>
          <p:sp>
            <p:nvSpPr>
              <p:cNvPr id="24" name="矩形 23"/>
              <p:cNvSpPr/>
              <p:nvPr/>
            </p:nvSpPr>
            <p:spPr>
              <a:xfrm>
                <a:off x="874712" y="3677812"/>
                <a:ext cx="4203776" cy="294824"/>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用户可以在投影仪或者计算机上进行演示也可以将演示文稿</a:t>
                </a:r>
              </a:p>
            </p:txBody>
          </p:sp>
          <p:sp>
            <p:nvSpPr>
              <p:cNvPr id="25" name="矩形 24"/>
              <p:cNvSpPr/>
              <p:nvPr/>
            </p:nvSpPr>
            <p:spPr>
              <a:xfrm>
                <a:off x="874712" y="33823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grpSp>
        <p:nvGrpSpPr>
          <p:cNvPr id="4" name="组合 3"/>
          <p:cNvGrpSpPr/>
          <p:nvPr/>
        </p:nvGrpSpPr>
        <p:grpSpPr>
          <a:xfrm>
            <a:off x="6096000" y="4025237"/>
            <a:ext cx="4914018" cy="635813"/>
            <a:chOff x="6096000" y="4017933"/>
            <a:chExt cx="4914018" cy="635813"/>
          </a:xfrm>
        </p:grpSpPr>
        <p:sp>
          <p:nvSpPr>
            <p:cNvPr id="15" name="Oval 17"/>
            <p:cNvSpPr/>
            <p:nvPr/>
          </p:nvSpPr>
          <p:spPr>
            <a:xfrm>
              <a:off x="6096000" y="4074563"/>
              <a:ext cx="579183" cy="579183"/>
            </a:xfrm>
            <a:prstGeom prst="ellipse">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6" name="Freeform: Shape 19"/>
            <p:cNvSpPr/>
            <p:nvPr/>
          </p:nvSpPr>
          <p:spPr bwMode="auto">
            <a:xfrm>
              <a:off x="6236631" y="4226418"/>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Freeform: Shape 20"/>
            <p:cNvSpPr/>
            <p:nvPr/>
          </p:nvSpPr>
          <p:spPr bwMode="auto">
            <a:xfrm>
              <a:off x="6274917" y="4264704"/>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21"/>
            <p:cNvSpPr/>
            <p:nvPr/>
          </p:nvSpPr>
          <p:spPr bwMode="auto">
            <a:xfrm>
              <a:off x="6388767" y="4293922"/>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26" name="组合 25"/>
            <p:cNvGrpSpPr/>
            <p:nvPr/>
          </p:nvGrpSpPr>
          <p:grpSpPr>
            <a:xfrm>
              <a:off x="6806242" y="4017933"/>
              <a:ext cx="4203776" cy="590298"/>
              <a:chOff x="874712" y="3382338"/>
              <a:chExt cx="4203776" cy="590298"/>
            </a:xfrm>
          </p:grpSpPr>
          <p:sp>
            <p:nvSpPr>
              <p:cNvPr id="27" name="矩形 26"/>
              <p:cNvSpPr/>
              <p:nvPr/>
            </p:nvSpPr>
            <p:spPr>
              <a:xfrm>
                <a:off x="874712" y="3677812"/>
                <a:ext cx="4203776" cy="294824"/>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用户可以在投影仪或者计算机上进行演示也可以将演示文稿</a:t>
                </a:r>
              </a:p>
            </p:txBody>
          </p:sp>
          <p:sp>
            <p:nvSpPr>
              <p:cNvPr id="28" name="矩形 27"/>
              <p:cNvSpPr/>
              <p:nvPr/>
            </p:nvSpPr>
            <p:spPr>
              <a:xfrm>
                <a:off x="874712" y="33823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grpSp>
        <p:nvGrpSpPr>
          <p:cNvPr id="6" name="组合 5"/>
          <p:cNvGrpSpPr/>
          <p:nvPr/>
        </p:nvGrpSpPr>
        <p:grpSpPr>
          <a:xfrm>
            <a:off x="6096000" y="5142846"/>
            <a:ext cx="4914018" cy="636316"/>
            <a:chOff x="6096000" y="5142846"/>
            <a:chExt cx="4914018" cy="636316"/>
          </a:xfrm>
        </p:grpSpPr>
        <p:sp>
          <p:nvSpPr>
            <p:cNvPr id="7" name="Oval 7"/>
            <p:cNvSpPr/>
            <p:nvPr/>
          </p:nvSpPr>
          <p:spPr>
            <a:xfrm>
              <a:off x="6096000" y="5199979"/>
              <a:ext cx="579183" cy="579183"/>
            </a:xfrm>
            <a:prstGeom prst="ellipse">
              <a:avLst/>
            </a:prstGeom>
            <a:solidFill>
              <a:schemeClr val="tx1">
                <a:lumMod val="50000"/>
                <a:lumOff val="50000"/>
              </a:schemeClr>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 name="Freeform: Shape 9"/>
            <p:cNvSpPr/>
            <p:nvPr/>
          </p:nvSpPr>
          <p:spPr bwMode="auto">
            <a:xfrm>
              <a:off x="6272902" y="5423872"/>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10"/>
            <p:cNvSpPr/>
            <p:nvPr/>
          </p:nvSpPr>
          <p:spPr bwMode="auto">
            <a:xfrm>
              <a:off x="6234616" y="5385586"/>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Freeform: Shape 11"/>
            <p:cNvSpPr/>
            <p:nvPr/>
          </p:nvSpPr>
          <p:spPr bwMode="auto">
            <a:xfrm>
              <a:off x="6475414" y="5432940"/>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Freeform: Shape 12"/>
            <p:cNvSpPr/>
            <p:nvPr/>
          </p:nvSpPr>
          <p:spPr bwMode="auto">
            <a:xfrm>
              <a:off x="6465338" y="5557872"/>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Freeform: Shape 13"/>
            <p:cNvSpPr/>
            <p:nvPr/>
          </p:nvSpPr>
          <p:spPr bwMode="auto">
            <a:xfrm>
              <a:off x="6475414" y="5528654"/>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Freeform: Shape 14"/>
            <p:cNvSpPr/>
            <p:nvPr/>
          </p:nvSpPr>
          <p:spPr bwMode="auto">
            <a:xfrm>
              <a:off x="6475414" y="5500443"/>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Shape 15"/>
            <p:cNvSpPr/>
            <p:nvPr/>
          </p:nvSpPr>
          <p:spPr bwMode="auto">
            <a:xfrm>
              <a:off x="6313203" y="5462158"/>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29" name="组合 28"/>
            <p:cNvGrpSpPr/>
            <p:nvPr/>
          </p:nvGrpSpPr>
          <p:grpSpPr>
            <a:xfrm>
              <a:off x="6806242" y="5142846"/>
              <a:ext cx="4203776" cy="590298"/>
              <a:chOff x="874712" y="3382338"/>
              <a:chExt cx="4203776" cy="590298"/>
            </a:xfrm>
          </p:grpSpPr>
          <p:sp>
            <p:nvSpPr>
              <p:cNvPr id="31" name="矩形 30"/>
              <p:cNvSpPr/>
              <p:nvPr/>
            </p:nvSpPr>
            <p:spPr>
              <a:xfrm>
                <a:off x="874712" y="3677812"/>
                <a:ext cx="4203776" cy="294824"/>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用户可以在投影仪或者计算机上进行演示也可以将演示文稿</a:t>
                </a:r>
              </a:p>
            </p:txBody>
          </p:sp>
          <p:sp>
            <p:nvSpPr>
              <p:cNvPr id="32" name="矩形 31"/>
              <p:cNvSpPr/>
              <p:nvPr/>
            </p:nvSpPr>
            <p:spPr>
              <a:xfrm>
                <a:off x="874712" y="33823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grpSp>
        <p:nvGrpSpPr>
          <p:cNvPr id="2" name="组合 1"/>
          <p:cNvGrpSpPr/>
          <p:nvPr/>
        </p:nvGrpSpPr>
        <p:grpSpPr>
          <a:xfrm>
            <a:off x="4648199" y="1885950"/>
            <a:ext cx="4181475" cy="494060"/>
            <a:chOff x="4648199" y="1885950"/>
            <a:chExt cx="4181475" cy="494060"/>
          </a:xfrm>
        </p:grpSpPr>
        <p:sp>
          <p:nvSpPr>
            <p:cNvPr id="5" name="Rectangle: Rounded Corners 5"/>
            <p:cNvSpPr/>
            <p:nvPr/>
          </p:nvSpPr>
          <p:spPr>
            <a:xfrm>
              <a:off x="4648199" y="1885950"/>
              <a:ext cx="4181475" cy="494060"/>
            </a:xfrm>
            <a:prstGeom prst="roundRect">
              <a:avLst>
                <a:gd name="adj" fmla="val 50000"/>
              </a:avLst>
            </a:prstGeom>
            <a:solidFill>
              <a:schemeClr val="accent1"/>
            </a:solidFill>
            <a:ln>
              <a:noFill/>
            </a:ln>
            <a:effectLst>
              <a:outerShdw blurRad="241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3" name="矩形 32"/>
            <p:cNvSpPr/>
            <p:nvPr/>
          </p:nvSpPr>
          <p:spPr>
            <a:xfrm>
              <a:off x="4648199" y="1945802"/>
              <a:ext cx="4181475"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用户可以在投影仪或者计算机上进行演示</a:t>
              </a:r>
            </a:p>
          </p:txBody>
        </p:sp>
      </p:grpSp>
      <p:pic>
        <p:nvPicPr>
          <p:cNvPr id="43" name="图片 42"/>
          <p:cNvPicPr>
            <a:picLocks noChangeAspect="1"/>
          </p:cNvPicPr>
          <p:nvPr/>
        </p:nvPicPr>
        <p:blipFill rotWithShape="1">
          <a:blip r:embed="rId4" cstate="email"/>
          <a:srcRect/>
          <a:stretch>
            <a:fillRect/>
          </a:stretch>
        </p:blipFill>
        <p:spPr>
          <a:xfrm>
            <a:off x="2" y="1"/>
            <a:ext cx="2304976" cy="1268412"/>
          </a:xfrm>
          <a:prstGeom prst="rect">
            <a:avLst/>
          </a:prstGeom>
        </p:spPr>
      </p:pic>
      <p:pic>
        <p:nvPicPr>
          <p:cNvPr id="44" name="图片 43"/>
          <p:cNvPicPr>
            <a:picLocks noChangeAspect="1"/>
          </p:cNvPicPr>
          <p:nvPr/>
        </p:nvPicPr>
        <p:blipFill rotWithShape="1">
          <a:blip r:embed="rId5" cstate="email"/>
          <a:srcRect/>
          <a:stretch>
            <a:fillRect/>
          </a:stretch>
        </p:blipFill>
        <p:spPr>
          <a:xfrm rot="10800000">
            <a:off x="8297197" y="4714717"/>
            <a:ext cx="3894803" cy="2143282"/>
          </a:xfrm>
          <a:prstGeom prst="rect">
            <a:avLst/>
          </a:prstGeom>
        </p:spPr>
      </p:pic>
      <p:grpSp>
        <p:nvGrpSpPr>
          <p:cNvPr id="45" name="组合 44"/>
          <p:cNvGrpSpPr/>
          <p:nvPr/>
        </p:nvGrpSpPr>
        <p:grpSpPr>
          <a:xfrm>
            <a:off x="1195529" y="485297"/>
            <a:ext cx="3780202" cy="770416"/>
            <a:chOff x="1949291" y="371073"/>
            <a:chExt cx="3780202" cy="770416"/>
          </a:xfrm>
        </p:grpSpPr>
        <p:sp>
          <p:nvSpPr>
            <p:cNvPr id="46" name="文本框 45"/>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7" name="文本框 46"/>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right)">
                                      <p:cBhvr>
                                        <p:cTn id="19" dur="500"/>
                                        <p:tgtEl>
                                          <p:spTgt spid="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ppt_x</p:attrName>
                                        </p:attrNameLst>
                                      </p:cBhvr>
                                      <p:tavLst>
                                        <p:tav tm="0">
                                          <p:val>
                                            <p:strVal val="#ppt_x-#ppt_w*1.125000"/>
                                          </p:val>
                                        </p:tav>
                                        <p:tav tm="100000">
                                          <p:val>
                                            <p:strVal val="#ppt_x"/>
                                          </p:val>
                                        </p:tav>
                                      </p:tavLst>
                                    </p:anim>
                                    <p:animEffect transition="in" filter="wipe(right)">
                                      <p:cBhvr>
                                        <p:cTn id="24" dur="500"/>
                                        <p:tgtEl>
                                          <p:spTgt spid="4"/>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ppt_x</p:attrName>
                                        </p:attrNameLst>
                                      </p:cBhvr>
                                      <p:tavLst>
                                        <p:tav tm="0">
                                          <p:val>
                                            <p:strVal val="#ppt_x-#ppt_w*1.125000"/>
                                          </p:val>
                                        </p:tav>
                                        <p:tav tm="100000">
                                          <p:val>
                                            <p:strVal val="#ppt_x"/>
                                          </p:val>
                                        </p:tav>
                                      </p:tavLst>
                                    </p:anim>
                                    <p:animEffect transition="in" filter="wipe(righ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ll">
  <a:themeElements>
    <a:clrScheme name="自定义 124">
      <a:dk1>
        <a:sysClr val="windowText" lastClr="000000"/>
      </a:dk1>
      <a:lt1>
        <a:sysClr val="window" lastClr="FFFFFF"/>
      </a:lt1>
      <a:dk2>
        <a:srgbClr val="44546A"/>
      </a:dk2>
      <a:lt2>
        <a:srgbClr val="E7E6E6"/>
      </a:lt2>
      <a:accent1>
        <a:srgbClr val="F34020"/>
      </a:accent1>
      <a:accent2>
        <a:srgbClr val="FBAA11"/>
      </a:accent2>
      <a:accent3>
        <a:srgbClr val="F34020"/>
      </a:accent3>
      <a:accent4>
        <a:srgbClr val="FBAA11"/>
      </a:accent4>
      <a:accent5>
        <a:srgbClr val="F34020"/>
      </a:accent5>
      <a:accent6>
        <a:srgbClr val="FBAA11"/>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1897</Words>
  <Application>Microsoft Office PowerPoint</Application>
  <PresentationFormat>宽屏</PresentationFormat>
  <Paragraphs>220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Arial</vt:lpstr>
      <vt:lpstr>Century Gothic</vt:lpstr>
      <vt:lpstr>Impact</vt:lpstr>
      <vt:lpstr>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2017-08-21T11:09:00Z</dcterms:created>
  <dcterms:modified xsi:type="dcterms:W3CDTF">2021-01-06T02:59:56Z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