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79" r:id="rId2"/>
    <p:sldId id="305" r:id="rId3"/>
    <p:sldId id="306" r:id="rId4"/>
    <p:sldId id="280" r:id="rId5"/>
    <p:sldId id="281" r:id="rId6"/>
    <p:sldId id="282" r:id="rId7"/>
    <p:sldId id="284" r:id="rId8"/>
    <p:sldId id="307" r:id="rId9"/>
    <p:sldId id="285" r:id="rId10"/>
    <p:sldId id="287" r:id="rId11"/>
    <p:sldId id="286" r:id="rId12"/>
    <p:sldId id="289" r:id="rId13"/>
    <p:sldId id="291" r:id="rId14"/>
    <p:sldId id="308" r:id="rId15"/>
    <p:sldId id="292" r:id="rId16"/>
    <p:sldId id="293" r:id="rId17"/>
    <p:sldId id="294" r:id="rId18"/>
    <p:sldId id="295" r:id="rId19"/>
    <p:sldId id="309" r:id="rId20"/>
    <p:sldId id="296" r:id="rId21"/>
    <p:sldId id="297" r:id="rId22"/>
    <p:sldId id="298" r:id="rId23"/>
    <p:sldId id="301" r:id="rId24"/>
    <p:sldId id="302" r:id="rId25"/>
    <p:sldId id="31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8B5"/>
    <a:srgbClr val="009692"/>
    <a:srgbClr val="E5FBF0"/>
    <a:srgbClr val="FAD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6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A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26</c:v>
                </c:pt>
                <c:pt idx="2">
                  <c:v>21</c:v>
                </c:pt>
                <c:pt idx="3">
                  <c:v>24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9-4502-A617-54129F0227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B</c:v>
                </c:pt>
              </c:strCache>
            </c:strRef>
          </c:tx>
          <c:spPr>
            <a:solidFill>
              <a:srgbClr val="009692"/>
            </a:solidFill>
          </c:spP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6</c:v>
                </c:pt>
                <c:pt idx="3">
                  <c:v>19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9-4502-A617-54129F0227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Type C</c:v>
                </c:pt>
              </c:strCache>
            </c:strRef>
          </c:tx>
          <c:spPr>
            <a:solidFill>
              <a:srgbClr val="009692"/>
            </a:solidFill>
            <a:ln w="25400">
              <a:noFill/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18</c:v>
                </c:pt>
                <c:pt idx="3">
                  <c:v>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9-4502-A617-54129F0227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Type D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>
              <a:noFill/>
            </a:ln>
          </c:spP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9-4502-A617-54129F022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235088"/>
        <c:axId val="441233456"/>
      </c:areaChart>
      <c:catAx>
        <c:axId val="44123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/>
          </a:p>
        </c:txPr>
        <c:crossAx val="441233456"/>
        <c:crosses val="autoZero"/>
        <c:auto val="1"/>
        <c:lblAlgn val="ctr"/>
        <c:lblOffset val="100"/>
        <c:noMultiLvlLbl val="0"/>
      </c:catAx>
      <c:valAx>
        <c:axId val="441233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/>
          </a:p>
        </c:txPr>
        <c:crossAx val="4412350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lang="zh-CN" sz="1800">
          <a:ea typeface="+mn-ea"/>
          <a:cs typeface="+mn-ea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EEF2D-B867-4D38-910D-EB1F9E7CC1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1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AF07-E060-402D-A04B-50FAF11A5F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AF07-E060-402D-A04B-50FAF11A5F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4" y="1122434"/>
            <a:ext cx="9144324" cy="238775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54" y="3602265"/>
            <a:ext cx="9144324" cy="16558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5"/>
            </a:lvl3pPr>
            <a:lvl4pPr marL="1372235" indent="0" algn="ctr">
              <a:buNone/>
              <a:defRPr sz="1600"/>
            </a:lvl4pPr>
            <a:lvl5pPr marL="182943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29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FC4A87EF-9B21-4FFF-A1E6-65937E8AA2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43" y="6356752"/>
            <a:ext cx="4114945" cy="3651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05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E70BAC56-8990-4576-8584-9845DC2AE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29" y="365148"/>
            <a:ext cx="10515972" cy="1325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29" y="1825740"/>
            <a:ext cx="10515972" cy="4351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29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FC4A87EF-9B21-4FFF-A1E6-65937E8AA2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43" y="6356752"/>
            <a:ext cx="4114945" cy="3651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05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E70BAC56-8990-4576-8584-9845DC2AE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209" y="365148"/>
            <a:ext cx="2628992" cy="581220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29" y="365148"/>
            <a:ext cx="7734573" cy="58122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29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FC4A87EF-9B21-4FFF-A1E6-65937E8AA2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43" y="6356752"/>
            <a:ext cx="4114945" cy="3651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05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E70BAC56-8990-4576-8584-9845DC2AE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29" y="365148"/>
            <a:ext cx="10515972" cy="1325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29" y="1825740"/>
            <a:ext cx="10515972" cy="435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29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FC4A87EF-9B21-4FFF-A1E6-65937E8AA2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43" y="6356752"/>
            <a:ext cx="4114945" cy="3651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05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E70BAC56-8990-4576-8584-9845DC2AE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79" y="1709847"/>
            <a:ext cx="10515972" cy="285291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79" y="4589754"/>
            <a:ext cx="10515972" cy="150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2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29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FC4A87EF-9B21-4FFF-A1E6-65937E8AA2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743" y="6356752"/>
            <a:ext cx="4114945" cy="3651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05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E70BAC56-8990-4576-8584-9845DC2AE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29" y="365148"/>
            <a:ext cx="10515972" cy="1325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29" y="1825740"/>
            <a:ext cx="5181784" cy="435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418" y="1825740"/>
            <a:ext cx="5181784" cy="435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29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FC4A87EF-9B21-4FFF-A1E6-65937E8AA2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43" y="6356752"/>
            <a:ext cx="4114945" cy="3651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905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E70BAC56-8990-4576-8584-9845DC2AE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7" y="365148"/>
            <a:ext cx="10515972" cy="1325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818" y="1681269"/>
            <a:ext cx="5157969" cy="8239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5" b="1"/>
            </a:lvl3pPr>
            <a:lvl4pPr marL="1372235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818" y="2505233"/>
            <a:ext cx="5157969" cy="3684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418" y="1681269"/>
            <a:ext cx="5183371" cy="8239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5" b="1"/>
            </a:lvl3pPr>
            <a:lvl4pPr marL="1372235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418" y="2505233"/>
            <a:ext cx="5183371" cy="3684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29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FC4A87EF-9B21-4FFF-A1E6-65937E8AA2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743" y="6356752"/>
            <a:ext cx="4114945" cy="3651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905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E70BAC56-8990-4576-8584-9845DC2AE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29" y="365148"/>
            <a:ext cx="10515972" cy="1325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29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FC4A87EF-9B21-4FFF-A1E6-65937E8AA2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743" y="6356752"/>
            <a:ext cx="4114945" cy="3651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905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E70BAC56-8990-4576-8584-9845DC2AE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29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FC4A87EF-9B21-4FFF-A1E6-65937E8AA2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743" y="6356752"/>
            <a:ext cx="4114945" cy="3651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905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E70BAC56-8990-4576-8584-9845DC2AE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8" y="457229"/>
            <a:ext cx="3932376" cy="16003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371" y="987488"/>
            <a:ext cx="6172418" cy="487393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5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18" y="2057530"/>
            <a:ext cx="3932376" cy="3811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195"/>
            </a:lvl3pPr>
            <a:lvl4pPr marL="1372235" indent="0">
              <a:buNone/>
              <a:defRPr sz="1000"/>
            </a:lvl4pPr>
            <a:lvl5pPr marL="1829435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29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FC4A87EF-9B21-4FFF-A1E6-65937E8AA2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43" y="6356752"/>
            <a:ext cx="4114945" cy="3651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905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E70BAC56-8990-4576-8584-9845DC2AE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8" y="457229"/>
            <a:ext cx="3932376" cy="16003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371" y="987488"/>
            <a:ext cx="6172418" cy="48739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5"/>
            </a:lvl2pPr>
            <a:lvl3pPr marL="914400" indent="0">
              <a:buNone/>
              <a:defRPr sz="2400"/>
            </a:lvl3pPr>
            <a:lvl4pPr marL="1372235" indent="0">
              <a:buNone/>
              <a:defRPr sz="2000"/>
            </a:lvl4pPr>
            <a:lvl5pPr marL="1829435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18" y="2057530"/>
            <a:ext cx="3932376" cy="3811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195"/>
            </a:lvl3pPr>
            <a:lvl4pPr marL="1372235" indent="0">
              <a:buNone/>
              <a:defRPr sz="1000"/>
            </a:lvl4pPr>
            <a:lvl5pPr marL="1829435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29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FC4A87EF-9B21-4FFF-A1E6-65937E8AA2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743" y="6356752"/>
            <a:ext cx="4114945" cy="36514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905" y="6356752"/>
            <a:ext cx="2743297" cy="365148"/>
          </a:xfrm>
          <a:prstGeom prst="rect">
            <a:avLst/>
          </a:prstGeom>
        </p:spPr>
        <p:txBody>
          <a:bodyPr/>
          <a:lstStyle/>
          <a:p>
            <a:fld id="{E70BAC56-8990-4576-8584-9845DC2AEF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31" cy="68842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235" indent="-22923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9235" algn="l" defTabSz="914400" rtl="0" eaLnBrk="1" latinLnBrk="0" hangingPunct="1">
        <a:lnSpc>
          <a:spcPct val="90000"/>
        </a:lnSpc>
        <a:spcBef>
          <a:spcPct val="10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9235" algn="l" defTabSz="914400" rtl="0" eaLnBrk="1" latinLnBrk="0" hangingPunct="1">
        <a:lnSpc>
          <a:spcPct val="90000"/>
        </a:lnSpc>
        <a:spcBef>
          <a:spcPct val="10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9235" algn="l" defTabSz="914400" rtl="0" eaLnBrk="1" latinLnBrk="0" hangingPunct="1">
        <a:lnSpc>
          <a:spcPct val="90000"/>
        </a:lnSpc>
        <a:spcBef>
          <a:spcPct val="1010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9235" algn="l" defTabSz="914400" rtl="0" eaLnBrk="1" latinLnBrk="0" hangingPunct="1">
        <a:lnSpc>
          <a:spcPct val="90000"/>
        </a:lnSpc>
        <a:spcBef>
          <a:spcPct val="1010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9235" algn="l" defTabSz="914400" rtl="0" eaLnBrk="1" latinLnBrk="0" hangingPunct="1">
        <a:lnSpc>
          <a:spcPct val="90000"/>
        </a:lnSpc>
        <a:spcBef>
          <a:spcPct val="1010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9235" algn="l" defTabSz="914400" rtl="0" eaLnBrk="1" latinLnBrk="0" hangingPunct="1">
        <a:lnSpc>
          <a:spcPct val="90000"/>
        </a:lnSpc>
        <a:spcBef>
          <a:spcPct val="1010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9235" algn="l" defTabSz="914400" rtl="0" eaLnBrk="1" latinLnBrk="0" hangingPunct="1">
        <a:lnSpc>
          <a:spcPct val="90000"/>
        </a:lnSpc>
        <a:spcBef>
          <a:spcPct val="1010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9235" algn="l" defTabSz="914400" rtl="0" eaLnBrk="1" latinLnBrk="0" hangingPunct="1">
        <a:lnSpc>
          <a:spcPct val="90000"/>
        </a:lnSpc>
        <a:spcBef>
          <a:spcPct val="1010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440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8"/>
            <a:ext cx="12192431" cy="6854194"/>
          </a:xfrm>
          <a:prstGeom prst="rect">
            <a:avLst/>
          </a:prstGeom>
        </p:spPr>
      </p:pic>
      <p:sp>
        <p:nvSpPr>
          <p:cNvPr id="10" name="文本框 96"/>
          <p:cNvSpPr txBox="1"/>
          <p:nvPr/>
        </p:nvSpPr>
        <p:spPr>
          <a:xfrm>
            <a:off x="3953047" y="3925908"/>
            <a:ext cx="4179745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5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通用工作总结计划汇报ＰＰＴ模版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73771" y="3447918"/>
            <a:ext cx="4138295" cy="419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25" dirty="0">
                <a:solidFill>
                  <a:srgbClr val="33CCCC"/>
                </a:solidFill>
                <a:latin typeface="Vrinda" panose="020B0502040204020203" pitchFamily="34" charset="0"/>
                <a:ea typeface="浪漫雅圆" panose="02010601040101010101" pitchFamily="2" charset="-122"/>
                <a:cs typeface="Vrinda" panose="020B0502040204020203" pitchFamily="34" charset="0"/>
              </a:rPr>
              <a:t>FLYING DREAMS PPT TEMPLATES</a:t>
            </a:r>
            <a:endParaRPr lang="zh-CN" altLang="en-US" sz="2125" dirty="0">
              <a:solidFill>
                <a:srgbClr val="33CCCC"/>
              </a:solidFill>
              <a:latin typeface="Vrinda" panose="020B0502040204020203" pitchFamily="34" charset="0"/>
              <a:ea typeface="浪漫雅圆" panose="02010601040101010101" pitchFamily="2" charset="-122"/>
              <a:cs typeface="Vrinda" panose="020B05020402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36766" y="2205142"/>
            <a:ext cx="7012305" cy="1193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165" dirty="0">
                <a:solidFill>
                  <a:srgbClr val="00A29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清新夏季</a:t>
            </a:r>
            <a:r>
              <a:rPr lang="en-US" altLang="zh-CN" sz="7165" dirty="0">
                <a:solidFill>
                  <a:srgbClr val="00A29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PPT</a:t>
            </a:r>
            <a:r>
              <a:rPr lang="zh-CN" altLang="en-US" sz="7165" dirty="0">
                <a:solidFill>
                  <a:srgbClr val="00A29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5549830" y="1602584"/>
            <a:ext cx="1080585" cy="648690"/>
            <a:chOff x="4160389" y="713345"/>
            <a:chExt cx="814042" cy="48861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2" name="六边形 61"/>
            <p:cNvSpPr/>
            <p:nvPr/>
          </p:nvSpPr>
          <p:spPr>
            <a:xfrm>
              <a:off x="4160389" y="713345"/>
              <a:ext cx="814042" cy="488616"/>
            </a:xfrm>
            <a:prstGeom prst="hexagon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9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六边形 62"/>
            <p:cNvSpPr/>
            <p:nvPr/>
          </p:nvSpPr>
          <p:spPr>
            <a:xfrm>
              <a:off x="4189585" y="735951"/>
              <a:ext cx="755650" cy="443405"/>
            </a:xfrm>
            <a:prstGeom prst="hexagon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9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VS</a:t>
              </a:r>
              <a:endParaRPr lang="zh-CN" altLang="en-US" sz="269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5755481" y="2579718"/>
            <a:ext cx="669290" cy="320675"/>
          </a:xfrm>
          <a:prstGeom prst="rect">
            <a:avLst/>
          </a:prstGeom>
          <a:noFill/>
          <a:ln>
            <a:noFill/>
          </a:ln>
        </p:spPr>
        <p:txBody>
          <a:bodyPr wrap="none" lIns="121384" tIns="60691" rIns="121384" bIns="60691" anchor="ctr">
            <a:spAutoFit/>
          </a:bodyPr>
          <a:lstStyle/>
          <a:p>
            <a:pPr algn="ctr"/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</a:p>
        </p:txBody>
      </p:sp>
      <p:sp>
        <p:nvSpPr>
          <p:cNvPr id="65" name="矩形 64"/>
          <p:cNvSpPr/>
          <p:nvPr/>
        </p:nvSpPr>
        <p:spPr>
          <a:xfrm>
            <a:off x="5755479" y="3316164"/>
            <a:ext cx="669290" cy="320675"/>
          </a:xfrm>
          <a:prstGeom prst="rect">
            <a:avLst/>
          </a:prstGeom>
          <a:noFill/>
          <a:ln>
            <a:noFill/>
          </a:ln>
        </p:spPr>
        <p:txBody>
          <a:bodyPr wrap="none" lIns="121384" tIns="60691" rIns="121384" bIns="60691" anchor="ctr">
            <a:spAutoFit/>
          </a:bodyPr>
          <a:lstStyle/>
          <a:p>
            <a:pPr algn="ctr"/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</a:p>
        </p:txBody>
      </p:sp>
      <p:sp>
        <p:nvSpPr>
          <p:cNvPr id="66" name="矩形 65"/>
          <p:cNvSpPr/>
          <p:nvPr/>
        </p:nvSpPr>
        <p:spPr>
          <a:xfrm>
            <a:off x="5755479" y="4051226"/>
            <a:ext cx="669290" cy="320675"/>
          </a:xfrm>
          <a:prstGeom prst="rect">
            <a:avLst/>
          </a:prstGeom>
          <a:noFill/>
          <a:ln>
            <a:noFill/>
          </a:ln>
        </p:spPr>
        <p:txBody>
          <a:bodyPr wrap="none" lIns="121384" tIns="60691" rIns="121384" bIns="60691" anchor="ctr">
            <a:spAutoFit/>
          </a:bodyPr>
          <a:lstStyle/>
          <a:p>
            <a:pPr algn="ctr"/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</a:p>
        </p:txBody>
      </p:sp>
      <p:sp>
        <p:nvSpPr>
          <p:cNvPr id="67" name="矩形 66"/>
          <p:cNvSpPr/>
          <p:nvPr/>
        </p:nvSpPr>
        <p:spPr>
          <a:xfrm>
            <a:off x="5755479" y="4786289"/>
            <a:ext cx="669290" cy="320675"/>
          </a:xfrm>
          <a:prstGeom prst="rect">
            <a:avLst/>
          </a:prstGeom>
          <a:noFill/>
          <a:ln>
            <a:noFill/>
          </a:ln>
        </p:spPr>
        <p:txBody>
          <a:bodyPr wrap="none" lIns="121384" tIns="60691" rIns="121384" bIns="60691" anchor="ctr">
            <a:spAutoFit/>
          </a:bodyPr>
          <a:lstStyle/>
          <a:p>
            <a:pPr algn="ctr"/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</a:p>
        </p:txBody>
      </p:sp>
      <p:sp>
        <p:nvSpPr>
          <p:cNvPr id="68" name="矩形 67"/>
          <p:cNvSpPr/>
          <p:nvPr/>
        </p:nvSpPr>
        <p:spPr>
          <a:xfrm>
            <a:off x="5779292" y="5521349"/>
            <a:ext cx="621665" cy="320675"/>
          </a:xfrm>
          <a:prstGeom prst="rect">
            <a:avLst/>
          </a:prstGeom>
          <a:noFill/>
          <a:ln>
            <a:noFill/>
          </a:ln>
        </p:spPr>
        <p:txBody>
          <a:bodyPr wrap="none" lIns="121384" tIns="60691" rIns="121384" bIns="60691" anchor="ctr">
            <a:spAutoFit/>
          </a:bodyPr>
          <a:lstStyle/>
          <a:p>
            <a:pPr algn="ctr"/>
            <a:r>
              <a:rPr lang="zh-CN" altLang="en-US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 年</a:t>
            </a:r>
          </a:p>
        </p:txBody>
      </p:sp>
      <p:sp>
        <p:nvSpPr>
          <p:cNvPr id="69" name="六边形 68"/>
          <p:cNvSpPr/>
          <p:nvPr/>
        </p:nvSpPr>
        <p:spPr>
          <a:xfrm>
            <a:off x="1434479" y="2620569"/>
            <a:ext cx="4300880" cy="238969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EF4B62"/>
              </a:solidFill>
            </a:endParaRPr>
          </a:p>
        </p:txBody>
      </p:sp>
      <p:sp>
        <p:nvSpPr>
          <p:cNvPr id="70" name="六边形 69"/>
          <p:cNvSpPr/>
          <p:nvPr/>
        </p:nvSpPr>
        <p:spPr>
          <a:xfrm>
            <a:off x="2724743" y="2620569"/>
            <a:ext cx="3010615" cy="23896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EF4B62"/>
              </a:solidFill>
            </a:endParaRPr>
          </a:p>
        </p:txBody>
      </p:sp>
      <p:sp>
        <p:nvSpPr>
          <p:cNvPr id="71" name="六边形 70"/>
          <p:cNvSpPr/>
          <p:nvPr/>
        </p:nvSpPr>
        <p:spPr>
          <a:xfrm>
            <a:off x="6474772" y="2620569"/>
            <a:ext cx="4300877" cy="238969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EF4B62"/>
              </a:solidFill>
            </a:endParaRPr>
          </a:p>
        </p:txBody>
      </p:sp>
      <p:sp>
        <p:nvSpPr>
          <p:cNvPr id="72" name="六边形 71"/>
          <p:cNvSpPr/>
          <p:nvPr/>
        </p:nvSpPr>
        <p:spPr>
          <a:xfrm>
            <a:off x="6474772" y="2620569"/>
            <a:ext cx="3440703" cy="23896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EF4B62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717106" y="2576613"/>
            <a:ext cx="582295" cy="320675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1295" dirty="0">
              <a:solidFill>
                <a:srgbClr val="404066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93035" y="2576613"/>
            <a:ext cx="582295" cy="320675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pPr algn="r"/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sz="1295" dirty="0">
              <a:solidFill>
                <a:srgbClr val="404066"/>
              </a:solidFill>
            </a:endParaRPr>
          </a:p>
        </p:txBody>
      </p:sp>
      <p:sp>
        <p:nvSpPr>
          <p:cNvPr id="75" name="六边形 74"/>
          <p:cNvSpPr/>
          <p:nvPr/>
        </p:nvSpPr>
        <p:spPr>
          <a:xfrm>
            <a:off x="1384473" y="3357013"/>
            <a:ext cx="4300880" cy="238969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FF891A"/>
              </a:solidFill>
            </a:endParaRPr>
          </a:p>
        </p:txBody>
      </p:sp>
      <p:sp>
        <p:nvSpPr>
          <p:cNvPr id="76" name="六边形 75"/>
          <p:cNvSpPr/>
          <p:nvPr/>
        </p:nvSpPr>
        <p:spPr>
          <a:xfrm>
            <a:off x="1814561" y="3357013"/>
            <a:ext cx="3870792" cy="23896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FF891A"/>
              </a:solidFill>
            </a:endParaRPr>
          </a:p>
        </p:txBody>
      </p:sp>
      <p:sp>
        <p:nvSpPr>
          <p:cNvPr id="77" name="六边形 76"/>
          <p:cNvSpPr/>
          <p:nvPr/>
        </p:nvSpPr>
        <p:spPr>
          <a:xfrm>
            <a:off x="6424767" y="3357013"/>
            <a:ext cx="4300877" cy="238969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FF891A"/>
              </a:solidFill>
            </a:endParaRPr>
          </a:p>
        </p:txBody>
      </p:sp>
      <p:sp>
        <p:nvSpPr>
          <p:cNvPr id="78" name="六边形 77"/>
          <p:cNvSpPr/>
          <p:nvPr/>
        </p:nvSpPr>
        <p:spPr>
          <a:xfrm>
            <a:off x="6424768" y="3357013"/>
            <a:ext cx="4300877" cy="23896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FF891A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0667102" y="3313058"/>
            <a:ext cx="678815" cy="320675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1295" dirty="0">
              <a:solidFill>
                <a:srgbClr val="404066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43030" y="3313058"/>
            <a:ext cx="582295" cy="320675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pPr algn="r"/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1295" dirty="0">
              <a:solidFill>
                <a:srgbClr val="404066"/>
              </a:solidFill>
            </a:endParaRPr>
          </a:p>
        </p:txBody>
      </p:sp>
      <p:sp>
        <p:nvSpPr>
          <p:cNvPr id="81" name="六边形 80"/>
          <p:cNvSpPr/>
          <p:nvPr/>
        </p:nvSpPr>
        <p:spPr>
          <a:xfrm>
            <a:off x="1434479" y="4092077"/>
            <a:ext cx="4300880" cy="238969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FFBF00"/>
              </a:solidFill>
            </a:endParaRPr>
          </a:p>
        </p:txBody>
      </p:sp>
      <p:sp>
        <p:nvSpPr>
          <p:cNvPr id="82" name="六边形 81"/>
          <p:cNvSpPr/>
          <p:nvPr/>
        </p:nvSpPr>
        <p:spPr>
          <a:xfrm>
            <a:off x="4015008" y="4092077"/>
            <a:ext cx="1720352" cy="23896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FFBF00"/>
              </a:solidFill>
            </a:endParaRPr>
          </a:p>
        </p:txBody>
      </p:sp>
      <p:sp>
        <p:nvSpPr>
          <p:cNvPr id="83" name="六边形 82"/>
          <p:cNvSpPr/>
          <p:nvPr/>
        </p:nvSpPr>
        <p:spPr>
          <a:xfrm>
            <a:off x="6474772" y="4092077"/>
            <a:ext cx="4300877" cy="238969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FFBF00"/>
              </a:solidFill>
            </a:endParaRPr>
          </a:p>
        </p:txBody>
      </p:sp>
      <p:sp>
        <p:nvSpPr>
          <p:cNvPr id="84" name="六边形 83"/>
          <p:cNvSpPr/>
          <p:nvPr/>
        </p:nvSpPr>
        <p:spPr>
          <a:xfrm>
            <a:off x="6474773" y="4092077"/>
            <a:ext cx="2795570" cy="23896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FFBF00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0717106" y="4048119"/>
            <a:ext cx="582295" cy="320675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en-US" sz="1295" dirty="0">
              <a:solidFill>
                <a:srgbClr val="404066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893035" y="4048119"/>
            <a:ext cx="582295" cy="320675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pPr algn="r"/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1295" dirty="0">
              <a:solidFill>
                <a:srgbClr val="404066"/>
              </a:solidFill>
            </a:endParaRPr>
          </a:p>
        </p:txBody>
      </p:sp>
      <p:sp>
        <p:nvSpPr>
          <p:cNvPr id="87" name="六边形 86"/>
          <p:cNvSpPr/>
          <p:nvPr/>
        </p:nvSpPr>
        <p:spPr>
          <a:xfrm>
            <a:off x="1434479" y="4827139"/>
            <a:ext cx="4300880" cy="238969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6DBC4A"/>
              </a:solidFill>
            </a:endParaRPr>
          </a:p>
        </p:txBody>
      </p:sp>
      <p:sp>
        <p:nvSpPr>
          <p:cNvPr id="88" name="六边形 87"/>
          <p:cNvSpPr/>
          <p:nvPr/>
        </p:nvSpPr>
        <p:spPr>
          <a:xfrm>
            <a:off x="1864566" y="4827139"/>
            <a:ext cx="3870792" cy="23896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6DBC4A"/>
              </a:solidFill>
            </a:endParaRPr>
          </a:p>
        </p:txBody>
      </p:sp>
      <p:sp>
        <p:nvSpPr>
          <p:cNvPr id="89" name="六边形 88"/>
          <p:cNvSpPr/>
          <p:nvPr/>
        </p:nvSpPr>
        <p:spPr>
          <a:xfrm>
            <a:off x="6474772" y="4827139"/>
            <a:ext cx="4300877" cy="238969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6DBC4A"/>
              </a:solidFill>
            </a:endParaRPr>
          </a:p>
        </p:txBody>
      </p:sp>
      <p:sp>
        <p:nvSpPr>
          <p:cNvPr id="90" name="六边形 89"/>
          <p:cNvSpPr/>
          <p:nvPr/>
        </p:nvSpPr>
        <p:spPr>
          <a:xfrm>
            <a:off x="6474773" y="4827139"/>
            <a:ext cx="3870790" cy="23896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6DBC4A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0717106" y="4783183"/>
            <a:ext cx="582295" cy="320675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1295" dirty="0">
              <a:solidFill>
                <a:srgbClr val="404066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93035" y="4783183"/>
            <a:ext cx="582295" cy="320675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pPr algn="r"/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1295" dirty="0">
              <a:solidFill>
                <a:srgbClr val="404066"/>
              </a:solidFill>
            </a:endParaRPr>
          </a:p>
        </p:txBody>
      </p:sp>
      <p:sp>
        <p:nvSpPr>
          <p:cNvPr id="93" name="六边形 92"/>
          <p:cNvSpPr/>
          <p:nvPr/>
        </p:nvSpPr>
        <p:spPr>
          <a:xfrm>
            <a:off x="1384473" y="5562200"/>
            <a:ext cx="4300880" cy="238969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14C8BC"/>
              </a:solidFill>
            </a:endParaRPr>
          </a:p>
        </p:txBody>
      </p:sp>
      <p:sp>
        <p:nvSpPr>
          <p:cNvPr id="94" name="六边形 93"/>
          <p:cNvSpPr/>
          <p:nvPr/>
        </p:nvSpPr>
        <p:spPr>
          <a:xfrm>
            <a:off x="1814561" y="5562200"/>
            <a:ext cx="3870792" cy="23896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14C8BC"/>
              </a:solidFill>
            </a:endParaRPr>
          </a:p>
        </p:txBody>
      </p:sp>
      <p:sp>
        <p:nvSpPr>
          <p:cNvPr id="95" name="六边形 94"/>
          <p:cNvSpPr/>
          <p:nvPr/>
        </p:nvSpPr>
        <p:spPr>
          <a:xfrm>
            <a:off x="6424765" y="5562200"/>
            <a:ext cx="4300877" cy="23896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14C8BC"/>
              </a:solidFill>
            </a:endParaRPr>
          </a:p>
        </p:txBody>
      </p:sp>
      <p:sp>
        <p:nvSpPr>
          <p:cNvPr id="96" name="六边形 95"/>
          <p:cNvSpPr/>
          <p:nvPr/>
        </p:nvSpPr>
        <p:spPr>
          <a:xfrm>
            <a:off x="6424767" y="5562200"/>
            <a:ext cx="4300877" cy="238969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84" tIns="60691" rIns="121384" bIns="60691" rtlCol="0" anchor="ctr"/>
          <a:lstStyle/>
          <a:p>
            <a:pPr algn="ctr"/>
            <a:endParaRPr lang="zh-CN" altLang="en-US" sz="1320">
              <a:solidFill>
                <a:srgbClr val="14C8BC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0667097" y="5518243"/>
            <a:ext cx="678815" cy="320675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1295" dirty="0">
              <a:solidFill>
                <a:srgbClr val="404066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843030" y="5518243"/>
            <a:ext cx="582295" cy="320675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pPr algn="r"/>
            <a:r>
              <a:rPr lang="en-US" altLang="zh-CN" sz="1295" dirty="0">
                <a:solidFill>
                  <a:srgbClr val="404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1295" dirty="0">
              <a:solidFill>
                <a:srgbClr val="404066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553580" y="1633125"/>
            <a:ext cx="1074420" cy="610870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pPr algn="ctr"/>
            <a:r>
              <a:rPr lang="en-US" altLang="zh-CN" sz="3185" dirty="0">
                <a:solidFill>
                  <a:srgbClr val="40406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2016</a:t>
            </a:r>
            <a:endParaRPr lang="zh-CN" altLang="en-US" sz="3185" dirty="0">
              <a:solidFill>
                <a:srgbClr val="40406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564737" y="1633125"/>
            <a:ext cx="1067435" cy="610870"/>
          </a:xfrm>
          <a:prstGeom prst="rect">
            <a:avLst/>
          </a:prstGeom>
        </p:spPr>
        <p:txBody>
          <a:bodyPr wrap="none" lIns="121384" tIns="60691" rIns="121384" bIns="60691">
            <a:spAutoFit/>
          </a:bodyPr>
          <a:lstStyle/>
          <a:p>
            <a:pPr algn="ctr"/>
            <a:r>
              <a:rPr lang="en-US" altLang="zh-CN" sz="3185" dirty="0">
                <a:solidFill>
                  <a:srgbClr val="40406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endParaRPr lang="zh-CN" altLang="en-US" sz="3185" dirty="0">
              <a:solidFill>
                <a:srgbClr val="40406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43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 bldLvl="0" animBg="1"/>
      <p:bldP spid="70" grpId="0" bldLvl="0" animBg="1"/>
      <p:bldP spid="71" grpId="0" bldLvl="0" animBg="1"/>
      <p:bldP spid="72" grpId="0" bldLvl="0" animBg="1"/>
      <p:bldP spid="73" grpId="0"/>
      <p:bldP spid="74" grpId="0"/>
      <p:bldP spid="75" grpId="0" bldLvl="0" animBg="1"/>
      <p:bldP spid="76" grpId="0" bldLvl="0" animBg="1"/>
      <p:bldP spid="77" grpId="0" bldLvl="0" animBg="1"/>
      <p:bldP spid="78" grpId="0" bldLvl="0" animBg="1"/>
      <p:bldP spid="79" grpId="0"/>
      <p:bldP spid="80" grpId="0"/>
      <p:bldP spid="81" grpId="0" bldLvl="0" animBg="1"/>
      <p:bldP spid="82" grpId="0" bldLvl="0" animBg="1"/>
      <p:bldP spid="83" grpId="0" bldLvl="0" animBg="1"/>
      <p:bldP spid="84" grpId="0" bldLvl="0" animBg="1"/>
      <p:bldP spid="85" grpId="0"/>
      <p:bldP spid="86" grpId="0"/>
      <p:bldP spid="87" grpId="0" bldLvl="0" animBg="1"/>
      <p:bldP spid="88" grpId="0" bldLvl="0" animBg="1"/>
      <p:bldP spid="89" grpId="0" bldLvl="0" animBg="1"/>
      <p:bldP spid="90" grpId="0" bldLvl="0" animBg="1"/>
      <p:bldP spid="91" grpId="0"/>
      <p:bldP spid="92" grpId="0"/>
      <p:bldP spid="93" grpId="0" bldLvl="0" animBg="1"/>
      <p:bldP spid="94" grpId="0" bldLvl="0" animBg="1"/>
      <p:bldP spid="95" grpId="0" bldLvl="0" animBg="1"/>
      <p:bldP spid="96" grpId="0" bldLvl="0" animBg="1"/>
      <p:bldP spid="97" grpId="0"/>
      <p:bldP spid="98" grpId="0"/>
      <p:bldP spid="99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椭圆 1"/>
          <p:cNvSpPr/>
          <p:nvPr/>
        </p:nvSpPr>
        <p:spPr>
          <a:xfrm>
            <a:off x="4008671" y="2086798"/>
            <a:ext cx="3717881" cy="3717881"/>
          </a:xfrm>
          <a:prstGeom prst="ellipse">
            <a:avLst/>
          </a:prstGeom>
          <a:ln w="15875" cap="rnd">
            <a:solidFill>
              <a:srgbClr val="0096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84392" y="2262519"/>
            <a:ext cx="3366441" cy="3366441"/>
            <a:chOff x="3088604" y="1658989"/>
            <a:chExt cx="2484854" cy="248485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4" name="组合 3"/>
            <p:cNvGrpSpPr/>
            <p:nvPr/>
          </p:nvGrpSpPr>
          <p:grpSpPr>
            <a:xfrm>
              <a:off x="3448946" y="1658989"/>
              <a:ext cx="1764170" cy="536459"/>
              <a:chOff x="3448946" y="1658989"/>
              <a:chExt cx="1764170" cy="536459"/>
            </a:xfrm>
            <a:grpFill/>
          </p:grpSpPr>
          <p:sp>
            <p:nvSpPr>
              <p:cNvPr id="14" name="任意多边形 3"/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153"/>
              <p:cNvSpPr txBox="1"/>
              <p:nvPr/>
            </p:nvSpPr>
            <p:spPr>
              <a:xfrm>
                <a:off x="3923928" y="1696273"/>
                <a:ext cx="839536" cy="499175"/>
              </a:xfrm>
              <a:prstGeom prst="rect">
                <a:avLst/>
              </a:prstGeom>
              <a:noFill/>
            </p:spPr>
            <p:txBody>
              <a:bodyPr wrap="square" lIns="92911" tIns="46455" rIns="92911" bIns="46455" rtlCol="0">
                <a:spAutoFit/>
              </a:bodyPr>
              <a:lstStyle/>
              <a:p>
                <a:pPr algn="ctr"/>
                <a:r>
                  <a:rPr lang="en-US" altLang="zh-CN" sz="244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  <a:p>
                <a:pPr algn="ctr"/>
                <a:r>
                  <a:rPr lang="en-US" altLang="zh-CN" sz="1355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35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  <a:grpFill/>
          </p:grpSpPr>
          <p:sp>
            <p:nvSpPr>
              <p:cNvPr id="12" name="任意多边形 4"/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39"/>
              <p:cNvSpPr txBox="1"/>
              <p:nvPr/>
            </p:nvSpPr>
            <p:spPr>
              <a:xfrm>
                <a:off x="3923928" y="2344669"/>
                <a:ext cx="839536" cy="499175"/>
              </a:xfrm>
              <a:prstGeom prst="rect">
                <a:avLst/>
              </a:prstGeom>
              <a:grpFill/>
            </p:spPr>
            <p:txBody>
              <a:bodyPr wrap="square" lIns="92911" tIns="46455" rIns="92911" bIns="46455" rtlCol="0">
                <a:spAutoFit/>
              </a:bodyPr>
              <a:lstStyle/>
              <a:p>
                <a:pPr algn="ctr"/>
                <a:r>
                  <a:rPr lang="en-US" altLang="zh-CN" sz="244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  <a:p>
                <a:pPr algn="ctr"/>
                <a:r>
                  <a:rPr lang="en-US" altLang="zh-CN" sz="1355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35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  <a:grpFill/>
          </p:grpSpPr>
          <p:sp>
            <p:nvSpPr>
              <p:cNvPr id="10" name="任意多边形 5"/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40"/>
              <p:cNvSpPr txBox="1"/>
              <p:nvPr/>
            </p:nvSpPr>
            <p:spPr>
              <a:xfrm>
                <a:off x="3923928" y="2993065"/>
                <a:ext cx="839536" cy="499175"/>
              </a:xfrm>
              <a:prstGeom prst="rect">
                <a:avLst/>
              </a:prstGeom>
              <a:grpFill/>
            </p:spPr>
            <p:txBody>
              <a:bodyPr wrap="square" lIns="92911" tIns="46455" rIns="92911" bIns="46455" rtlCol="0">
                <a:spAutoFit/>
              </a:bodyPr>
              <a:lstStyle/>
              <a:p>
                <a:pPr algn="ctr"/>
                <a:r>
                  <a:rPr lang="en-US" altLang="zh-CN" sz="244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  <a:p>
                <a:pPr algn="ctr"/>
                <a:r>
                  <a:rPr lang="en-US" altLang="zh-CN" sz="1355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35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  <a:grpFill/>
          </p:grpSpPr>
          <p:sp>
            <p:nvSpPr>
              <p:cNvPr id="8" name="任意多边形 6"/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文本框 41"/>
              <p:cNvSpPr txBox="1"/>
              <p:nvPr/>
            </p:nvSpPr>
            <p:spPr>
              <a:xfrm>
                <a:off x="3923928" y="3641461"/>
                <a:ext cx="839536" cy="483239"/>
              </a:xfrm>
              <a:prstGeom prst="rect">
                <a:avLst/>
              </a:prstGeom>
              <a:noFill/>
            </p:spPr>
            <p:txBody>
              <a:bodyPr wrap="square" lIns="92911" tIns="46455" rIns="92911" bIns="46455" rtlCol="0">
                <a:spAutoFit/>
              </a:bodyPr>
              <a:lstStyle/>
              <a:p>
                <a:pPr algn="ctr"/>
                <a:r>
                  <a:rPr lang="en-US" altLang="zh-CN" sz="244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  <a:p>
                <a:pPr algn="ctr"/>
                <a:r>
                  <a:rPr lang="en-US" altLang="zh-CN" sz="122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22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任意多边形 12"/>
          <p:cNvSpPr/>
          <p:nvPr/>
        </p:nvSpPr>
        <p:spPr>
          <a:xfrm>
            <a:off x="6851130" y="2158179"/>
            <a:ext cx="1502876" cy="135496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-1" fmla="*/ 0 w 776287"/>
              <a:gd name="connsiteY0-2" fmla="*/ 133350 h 133350"/>
              <a:gd name="connsiteX1-3" fmla="*/ 128587 w 776287"/>
              <a:gd name="connsiteY1-4" fmla="*/ 0 h 133350"/>
              <a:gd name="connsiteX2-5" fmla="*/ 776287 w 776287"/>
              <a:gd name="connsiteY2-6" fmla="*/ 0 h 133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>
            <a:solidFill>
              <a:srgbClr val="009692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11" tIns="46455" rIns="92911" bIns="46455" rtlCol="0" anchor="ctr"/>
          <a:lstStyle/>
          <a:p>
            <a:pPr algn="ctr"/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3"/>
          <p:cNvSpPr/>
          <p:nvPr/>
        </p:nvSpPr>
        <p:spPr>
          <a:xfrm>
            <a:off x="7769876" y="4188852"/>
            <a:ext cx="2253808" cy="165158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-1" fmla="*/ 0 w 1393825"/>
              <a:gd name="connsiteY0-2" fmla="*/ 0 h 1371600"/>
              <a:gd name="connsiteX1-3" fmla="*/ 225425 w 1393825"/>
              <a:gd name="connsiteY1-4" fmla="*/ 241300 h 1371600"/>
              <a:gd name="connsiteX2-5" fmla="*/ 225425 w 1393825"/>
              <a:gd name="connsiteY2-6" fmla="*/ 1371600 h 1371600"/>
              <a:gd name="connsiteX3-7" fmla="*/ 1393825 w 1393825"/>
              <a:gd name="connsiteY3-8" fmla="*/ 1371600 h 137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>
            <a:solidFill>
              <a:srgbClr val="009692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11" tIns="46455" rIns="92911" bIns="46455" rtlCol="0" anchor="ctr"/>
          <a:lstStyle/>
          <a:p>
            <a:pPr algn="ctr"/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4"/>
          <p:cNvSpPr/>
          <p:nvPr/>
        </p:nvSpPr>
        <p:spPr>
          <a:xfrm>
            <a:off x="2096751" y="5219254"/>
            <a:ext cx="2244169" cy="585424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-1" fmla="*/ 1752600 w 1752600"/>
              <a:gd name="connsiteY0-2" fmla="*/ 0 h 438150"/>
              <a:gd name="connsiteX1-3" fmla="*/ 1314450 w 1752600"/>
              <a:gd name="connsiteY1-4" fmla="*/ 438150 h 438150"/>
              <a:gd name="connsiteX2-5" fmla="*/ 0 w 1752600"/>
              <a:gd name="connsiteY2-6" fmla="*/ 438150 h 438150"/>
              <a:gd name="connsiteX0-7" fmla="*/ 1981200 w 1981200"/>
              <a:gd name="connsiteY0-8" fmla="*/ 0 h 438150"/>
              <a:gd name="connsiteX1-9" fmla="*/ 1543050 w 1981200"/>
              <a:gd name="connsiteY1-10" fmla="*/ 438150 h 438150"/>
              <a:gd name="connsiteX2-11" fmla="*/ 0 w 1981200"/>
              <a:gd name="connsiteY2-12" fmla="*/ 438150 h 438150"/>
              <a:gd name="connsiteX0-13" fmla="*/ 1935480 w 1935480"/>
              <a:gd name="connsiteY0-14" fmla="*/ 0 h 392430"/>
              <a:gd name="connsiteX1-15" fmla="*/ 1543050 w 1935480"/>
              <a:gd name="connsiteY1-16" fmla="*/ 392430 h 392430"/>
              <a:gd name="connsiteX2-17" fmla="*/ 0 w 1935480"/>
              <a:gd name="connsiteY2-18" fmla="*/ 392430 h 392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>
            <a:solidFill>
              <a:srgbClr val="009692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11" tIns="46455" rIns="92911" bIns="46455" rtlCol="0" anchor="ctr"/>
          <a:lstStyle/>
          <a:p>
            <a:pPr algn="ctr"/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5"/>
          <p:cNvSpPr/>
          <p:nvPr/>
        </p:nvSpPr>
        <p:spPr>
          <a:xfrm>
            <a:off x="2096751" y="3353280"/>
            <a:ext cx="1874527" cy="258086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>
            <a:solidFill>
              <a:srgbClr val="009692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11" tIns="46455" rIns="92911" bIns="46455" rtlCol="0" anchor="ctr"/>
          <a:lstStyle/>
          <a:p>
            <a:pPr algn="ctr"/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24"/>
          <p:cNvSpPr>
            <a:spLocks noEditPoints="1"/>
          </p:cNvSpPr>
          <p:nvPr/>
        </p:nvSpPr>
        <p:spPr bwMode="auto">
          <a:xfrm flipH="1">
            <a:off x="2714681" y="3707092"/>
            <a:ext cx="626573" cy="667306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rgbClr val="009692"/>
          </a:solid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3881" tIns="61940" rIns="123881" bIns="61940" numCol="1" anchor="t" anchorCtr="0" compatLnSpc="1"/>
          <a:lstStyle/>
          <a:p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25"/>
          <p:cNvSpPr>
            <a:spLocks noEditPoints="1"/>
          </p:cNvSpPr>
          <p:nvPr/>
        </p:nvSpPr>
        <p:spPr bwMode="auto">
          <a:xfrm flipH="1">
            <a:off x="2654583" y="1561614"/>
            <a:ext cx="746771" cy="704722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rgbClr val="009692"/>
          </a:solid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3881" tIns="61940" rIns="123881" bIns="61940" numCol="1" anchor="t" anchorCtr="0" compatLnSpc="1"/>
          <a:lstStyle/>
          <a:p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73"/>
          <p:cNvSpPr>
            <a:spLocks noEditPoints="1"/>
          </p:cNvSpPr>
          <p:nvPr/>
        </p:nvSpPr>
        <p:spPr bwMode="auto">
          <a:xfrm>
            <a:off x="8575146" y="3625965"/>
            <a:ext cx="917139" cy="748433"/>
          </a:xfrm>
          <a:custGeom>
            <a:avLst/>
            <a:gdLst>
              <a:gd name="T0" fmla="*/ 11 w 126"/>
              <a:gd name="T1" fmla="*/ 0 h 103"/>
              <a:gd name="T2" fmla="*/ 118 w 126"/>
              <a:gd name="T3" fmla="*/ 6 h 103"/>
              <a:gd name="T4" fmla="*/ 22 w 126"/>
              <a:gd name="T5" fmla="*/ 64 h 103"/>
              <a:gd name="T6" fmla="*/ 91 w 126"/>
              <a:gd name="T7" fmla="*/ 29 h 103"/>
              <a:gd name="T8" fmla="*/ 95 w 126"/>
              <a:gd name="T9" fmla="*/ 37 h 103"/>
              <a:gd name="T10" fmla="*/ 90 w 126"/>
              <a:gd name="T11" fmla="*/ 27 h 103"/>
              <a:gd name="T12" fmla="*/ 89 w 126"/>
              <a:gd name="T13" fmla="*/ 38 h 103"/>
              <a:gd name="T14" fmla="*/ 86 w 126"/>
              <a:gd name="T15" fmla="*/ 40 h 103"/>
              <a:gd name="T16" fmla="*/ 86 w 126"/>
              <a:gd name="T17" fmla="*/ 31 h 103"/>
              <a:gd name="T18" fmla="*/ 81 w 126"/>
              <a:gd name="T19" fmla="*/ 25 h 103"/>
              <a:gd name="T20" fmla="*/ 78 w 126"/>
              <a:gd name="T21" fmla="*/ 29 h 103"/>
              <a:gd name="T22" fmla="*/ 92 w 126"/>
              <a:gd name="T23" fmla="*/ 45 h 103"/>
              <a:gd name="T24" fmla="*/ 89 w 126"/>
              <a:gd name="T25" fmla="*/ 36 h 103"/>
              <a:gd name="T26" fmla="*/ 91 w 126"/>
              <a:gd name="T27" fmla="*/ 25 h 103"/>
              <a:gd name="T28" fmla="*/ 97 w 126"/>
              <a:gd name="T29" fmla="*/ 37 h 103"/>
              <a:gd name="T30" fmla="*/ 93 w 126"/>
              <a:gd name="T31" fmla="*/ 23 h 103"/>
              <a:gd name="T32" fmla="*/ 46 w 126"/>
              <a:gd name="T33" fmla="*/ 19 h 103"/>
              <a:gd name="T34" fmla="*/ 49 w 126"/>
              <a:gd name="T35" fmla="*/ 18 h 103"/>
              <a:gd name="T36" fmla="*/ 70 w 126"/>
              <a:gd name="T37" fmla="*/ 19 h 103"/>
              <a:gd name="T38" fmla="*/ 65 w 126"/>
              <a:gd name="T39" fmla="*/ 32 h 103"/>
              <a:gd name="T40" fmla="*/ 63 w 126"/>
              <a:gd name="T41" fmla="*/ 34 h 103"/>
              <a:gd name="T42" fmla="*/ 53 w 126"/>
              <a:gd name="T43" fmla="*/ 34 h 103"/>
              <a:gd name="T44" fmla="*/ 59 w 126"/>
              <a:gd name="T45" fmla="*/ 38 h 103"/>
              <a:gd name="T46" fmla="*/ 62 w 126"/>
              <a:gd name="T47" fmla="*/ 39 h 103"/>
              <a:gd name="T48" fmla="*/ 73 w 126"/>
              <a:gd name="T49" fmla="*/ 30 h 103"/>
              <a:gd name="T50" fmla="*/ 51 w 126"/>
              <a:gd name="T51" fmla="*/ 14 h 103"/>
              <a:gd name="T52" fmla="*/ 68 w 126"/>
              <a:gd name="T53" fmla="*/ 27 h 103"/>
              <a:gd name="T54" fmla="*/ 68 w 126"/>
              <a:gd name="T55" fmla="*/ 25 h 103"/>
              <a:gd name="T56" fmla="*/ 54 w 126"/>
              <a:gd name="T57" fmla="*/ 21 h 103"/>
              <a:gd name="T58" fmla="*/ 35 w 126"/>
              <a:gd name="T59" fmla="*/ 40 h 103"/>
              <a:gd name="T60" fmla="*/ 52 w 126"/>
              <a:gd name="T61" fmla="*/ 39 h 103"/>
              <a:gd name="T62" fmla="*/ 51 w 126"/>
              <a:gd name="T63" fmla="*/ 33 h 103"/>
              <a:gd name="T64" fmla="*/ 51 w 126"/>
              <a:gd name="T65" fmla="*/ 30 h 103"/>
              <a:gd name="T66" fmla="*/ 38 w 126"/>
              <a:gd name="T67" fmla="*/ 30 h 103"/>
              <a:gd name="T68" fmla="*/ 39 w 126"/>
              <a:gd name="T69" fmla="*/ 34 h 103"/>
              <a:gd name="T70" fmla="*/ 35 w 126"/>
              <a:gd name="T71" fmla="*/ 40 h 103"/>
              <a:gd name="T72" fmla="*/ 22 w 126"/>
              <a:gd name="T73" fmla="*/ 56 h 103"/>
              <a:gd name="T74" fmla="*/ 126 w 126"/>
              <a:gd name="T75" fmla="*/ 99 h 103"/>
              <a:gd name="T76" fmla="*/ 0 w 126"/>
              <a:gd name="T77" fmla="*/ 87 h 103"/>
              <a:gd name="T78" fmla="*/ 118 w 126"/>
              <a:gd name="T79" fmla="*/ 67 h 103"/>
              <a:gd name="T80" fmla="*/ 54 w 126"/>
              <a:gd name="T81" fmla="*/ 72 h 103"/>
              <a:gd name="T82" fmla="*/ 52 w 126"/>
              <a:gd name="T83" fmla="*/ 85 h 103"/>
              <a:gd name="T84" fmla="*/ 24 w 126"/>
              <a:gd name="T85" fmla="*/ 85 h 103"/>
              <a:gd name="T86" fmla="*/ 58 w 126"/>
              <a:gd name="T87" fmla="*/ 82 h 103"/>
              <a:gd name="T88" fmla="*/ 58 w 126"/>
              <a:gd name="T89" fmla="*/ 82 h 103"/>
              <a:gd name="T90" fmla="*/ 85 w 126"/>
              <a:gd name="T91" fmla="*/ 82 h 103"/>
              <a:gd name="T92" fmla="*/ 102 w 126"/>
              <a:gd name="T93" fmla="*/ 85 h 103"/>
              <a:gd name="T94" fmla="*/ 38 w 126"/>
              <a:gd name="T95" fmla="*/ 79 h 103"/>
              <a:gd name="T96" fmla="*/ 28 w 126"/>
              <a:gd name="T97" fmla="*/ 76 h 103"/>
              <a:gd name="T98" fmla="*/ 28 w 126"/>
              <a:gd name="T99" fmla="*/ 76 h 103"/>
              <a:gd name="T100" fmla="*/ 65 w 126"/>
              <a:gd name="T101" fmla="*/ 76 h 103"/>
              <a:gd name="T102" fmla="*/ 81 w 126"/>
              <a:gd name="T103" fmla="*/ 79 h 103"/>
              <a:gd name="T104" fmla="*/ 87 w 126"/>
              <a:gd name="T105" fmla="*/ 79 h 103"/>
              <a:gd name="T106" fmla="*/ 30 w 126"/>
              <a:gd name="T107" fmla="*/ 72 h 103"/>
              <a:gd name="T108" fmla="*/ 30 w 126"/>
              <a:gd name="T109" fmla="*/ 72 h 103"/>
              <a:gd name="T110" fmla="*/ 69 w 126"/>
              <a:gd name="T111" fmla="*/ 72 h 103"/>
              <a:gd name="T112" fmla="*/ 85 w 126"/>
              <a:gd name="T113" fmla="*/ 74 h 103"/>
              <a:gd name="T114" fmla="*/ 90 w 126"/>
              <a:gd name="T115" fmla="*/ 74 h 103"/>
              <a:gd name="T116" fmla="*/ 10 w 126"/>
              <a:gd name="T117" fmla="*/ 91 h 103"/>
              <a:gd name="T118" fmla="*/ 10 w 126"/>
              <a:gd name="T119" fmla="*/ 91 h 103"/>
              <a:gd name="T120" fmla="*/ 116 w 126"/>
              <a:gd name="T121" fmla="*/ 91 h 103"/>
              <a:gd name="T122" fmla="*/ 49 w 126"/>
              <a:gd name="T123" fmla="*/ 96 h 103"/>
              <a:gd name="T124" fmla="*/ 25 w 126"/>
              <a:gd name="T125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rgbClr val="00969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2911" tIns="46455" rIns="92911" bIns="46455" numCol="1" anchor="t" anchorCtr="0" compatLnSpc="1"/>
          <a:lstStyle/>
          <a:p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8666777" y="1729935"/>
            <a:ext cx="729050" cy="598308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rgbClr val="00969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2911" tIns="46455" rIns="92911" bIns="46455" numCol="1" anchor="t" anchorCtr="0" compatLnSpc="1"/>
          <a:lstStyle/>
          <a:p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167"/>
          <p:cNvSpPr txBox="1"/>
          <p:nvPr/>
        </p:nvSpPr>
        <p:spPr>
          <a:xfrm>
            <a:off x="2291861" y="2456992"/>
            <a:ext cx="1608515" cy="384810"/>
          </a:xfrm>
          <a:prstGeom prst="rect">
            <a:avLst/>
          </a:prstGeom>
          <a:noFill/>
        </p:spPr>
        <p:txBody>
          <a:bodyPr wrap="square" lIns="92911" tIns="46455" rIns="92911" bIns="46455" rtlCol="0">
            <a:spAutoFit/>
          </a:bodyPr>
          <a:lstStyle/>
          <a:p>
            <a:r>
              <a:rPr lang="zh-CN" altLang="en-US" sz="18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</a:p>
        </p:txBody>
      </p:sp>
      <p:sp>
        <p:nvSpPr>
          <p:cNvPr id="25" name="文本框 60"/>
          <p:cNvSpPr txBox="1"/>
          <p:nvPr/>
        </p:nvSpPr>
        <p:spPr>
          <a:xfrm>
            <a:off x="438311" y="2819321"/>
            <a:ext cx="3520875" cy="719455"/>
          </a:xfrm>
          <a:prstGeom prst="rect">
            <a:avLst/>
          </a:prstGeom>
          <a:noFill/>
        </p:spPr>
        <p:txBody>
          <a:bodyPr wrap="square" lIns="92911" tIns="46455" rIns="92911" bIns="464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35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61"/>
          <p:cNvSpPr txBox="1"/>
          <p:nvPr/>
        </p:nvSpPr>
        <p:spPr>
          <a:xfrm>
            <a:off x="2389416" y="4578951"/>
            <a:ext cx="1911920" cy="384810"/>
          </a:xfrm>
          <a:prstGeom prst="rect">
            <a:avLst/>
          </a:prstGeom>
          <a:noFill/>
        </p:spPr>
        <p:txBody>
          <a:bodyPr wrap="square" lIns="92911" tIns="46455" rIns="92911" bIns="46455" rtlCol="0">
            <a:spAutoFit/>
          </a:bodyPr>
          <a:lstStyle/>
          <a:p>
            <a:r>
              <a:rPr lang="zh-CN" altLang="en-US" sz="18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</a:p>
        </p:txBody>
      </p:sp>
      <p:sp>
        <p:nvSpPr>
          <p:cNvPr id="27" name="文本框 62"/>
          <p:cNvSpPr txBox="1"/>
          <p:nvPr/>
        </p:nvSpPr>
        <p:spPr>
          <a:xfrm>
            <a:off x="438311" y="4941281"/>
            <a:ext cx="3520875" cy="719455"/>
          </a:xfrm>
          <a:prstGeom prst="rect">
            <a:avLst/>
          </a:prstGeom>
          <a:noFill/>
        </p:spPr>
        <p:txBody>
          <a:bodyPr wrap="square" lIns="92911" tIns="46455" rIns="92911" bIns="464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35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63"/>
          <p:cNvSpPr txBox="1"/>
          <p:nvPr/>
        </p:nvSpPr>
        <p:spPr>
          <a:xfrm>
            <a:off x="8356419" y="4578951"/>
            <a:ext cx="1837420" cy="384810"/>
          </a:xfrm>
          <a:prstGeom prst="rect">
            <a:avLst/>
          </a:prstGeom>
          <a:noFill/>
        </p:spPr>
        <p:txBody>
          <a:bodyPr wrap="square" lIns="92911" tIns="46455" rIns="92911" bIns="46455" rtlCol="0">
            <a:spAutoFit/>
          </a:bodyPr>
          <a:lstStyle/>
          <a:p>
            <a:r>
              <a:rPr lang="zh-CN" altLang="en-US" sz="18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</a:p>
        </p:txBody>
      </p:sp>
      <p:sp>
        <p:nvSpPr>
          <p:cNvPr id="29" name="文本框 64"/>
          <p:cNvSpPr txBox="1"/>
          <p:nvPr/>
        </p:nvSpPr>
        <p:spPr>
          <a:xfrm>
            <a:off x="8102498" y="4974788"/>
            <a:ext cx="3457116" cy="1033145"/>
          </a:xfrm>
          <a:prstGeom prst="rect">
            <a:avLst/>
          </a:prstGeom>
          <a:noFill/>
        </p:spPr>
        <p:txBody>
          <a:bodyPr wrap="square" lIns="92911" tIns="46455" rIns="92911" bIns="464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35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65"/>
          <p:cNvSpPr txBox="1"/>
          <p:nvPr/>
        </p:nvSpPr>
        <p:spPr>
          <a:xfrm>
            <a:off x="8354006" y="2456992"/>
            <a:ext cx="1839833" cy="384810"/>
          </a:xfrm>
          <a:prstGeom prst="rect">
            <a:avLst/>
          </a:prstGeom>
          <a:noFill/>
        </p:spPr>
        <p:txBody>
          <a:bodyPr wrap="square" lIns="92911" tIns="46455" rIns="92911" bIns="46455" rtlCol="0">
            <a:spAutoFit/>
          </a:bodyPr>
          <a:lstStyle/>
          <a:p>
            <a:r>
              <a:rPr lang="zh-CN" altLang="en-US" sz="18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</a:p>
        </p:txBody>
      </p:sp>
      <p:sp>
        <p:nvSpPr>
          <p:cNvPr id="31" name="文本框 66"/>
          <p:cNvSpPr txBox="1"/>
          <p:nvPr/>
        </p:nvSpPr>
        <p:spPr>
          <a:xfrm>
            <a:off x="8100083" y="2819321"/>
            <a:ext cx="3654641" cy="719455"/>
          </a:xfrm>
          <a:prstGeom prst="rect">
            <a:avLst/>
          </a:prstGeom>
          <a:noFill/>
        </p:spPr>
        <p:txBody>
          <a:bodyPr wrap="square" lIns="92911" tIns="46455" rIns="92911" bIns="464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35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33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227" y="1191422"/>
            <a:ext cx="282880" cy="4840572"/>
            <a:chOff x="1374772" y="1213680"/>
            <a:chExt cx="274322" cy="5187394"/>
          </a:xfrm>
        </p:grpSpPr>
        <p:sp>
          <p:nvSpPr>
            <p:cNvPr id="3" name="Arrow: Pentagon 2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-1" fmla="*/ 0 w 272825"/>
                <a:gd name="connsiteY0-2" fmla="*/ 0 h 3776662"/>
                <a:gd name="connsiteX1-3" fmla="*/ 272825 w 272825"/>
                <a:gd name="connsiteY1-4" fmla="*/ 0 h 3776662"/>
                <a:gd name="connsiteX2-5" fmla="*/ 272825 w 272825"/>
                <a:gd name="connsiteY2-6" fmla="*/ 3776662 h 3776662"/>
                <a:gd name="connsiteX3-7" fmla="*/ 0 w 272825"/>
                <a:gd name="connsiteY3-8" fmla="*/ 3776662 h 3776662"/>
                <a:gd name="connsiteX4-9" fmla="*/ 1 w 272825"/>
                <a:gd name="connsiteY4-10" fmla="*/ 3609974 h 3776662"/>
                <a:gd name="connsiteX5" fmla="*/ 0 w 272825"/>
                <a:gd name="connsiteY5" fmla="*/ 0 h 3776662"/>
                <a:gd name="connsiteX0-11" fmla="*/ 0 w 272825"/>
                <a:gd name="connsiteY0-12" fmla="*/ 0 h 3776662"/>
                <a:gd name="connsiteX1-13" fmla="*/ 272825 w 272825"/>
                <a:gd name="connsiteY1-14" fmla="*/ 0 h 3776662"/>
                <a:gd name="connsiteX2-15" fmla="*/ 272825 w 272825"/>
                <a:gd name="connsiteY2-16" fmla="*/ 3776662 h 3776662"/>
                <a:gd name="connsiteX3-17" fmla="*/ 57151 w 272825"/>
                <a:gd name="connsiteY3-18" fmla="*/ 3776661 h 3776662"/>
                <a:gd name="connsiteX4-19" fmla="*/ 0 w 272825"/>
                <a:gd name="connsiteY4-20" fmla="*/ 3776662 h 3776662"/>
                <a:gd name="connsiteX5-21" fmla="*/ 1 w 272825"/>
                <a:gd name="connsiteY5-22" fmla="*/ 3609974 h 3776662"/>
                <a:gd name="connsiteX6" fmla="*/ 0 w 272825"/>
                <a:gd name="connsiteY6" fmla="*/ 0 h 3776662"/>
                <a:gd name="connsiteX0-23" fmla="*/ 0 w 272825"/>
                <a:gd name="connsiteY0-24" fmla="*/ 0 h 3776662"/>
                <a:gd name="connsiteX1-25" fmla="*/ 272825 w 272825"/>
                <a:gd name="connsiteY1-26" fmla="*/ 0 h 3776662"/>
                <a:gd name="connsiteX2-27" fmla="*/ 272825 w 272825"/>
                <a:gd name="connsiteY2-28" fmla="*/ 3776662 h 3776662"/>
                <a:gd name="connsiteX3-29" fmla="*/ 166689 w 272825"/>
                <a:gd name="connsiteY3-30" fmla="*/ 3776661 h 3776662"/>
                <a:gd name="connsiteX4-31" fmla="*/ 57151 w 272825"/>
                <a:gd name="connsiteY4-32" fmla="*/ 3776661 h 3776662"/>
                <a:gd name="connsiteX5-33" fmla="*/ 0 w 272825"/>
                <a:gd name="connsiteY5-34" fmla="*/ 3776662 h 3776662"/>
                <a:gd name="connsiteX6-35" fmla="*/ 1 w 272825"/>
                <a:gd name="connsiteY6-36" fmla="*/ 3609974 h 3776662"/>
                <a:gd name="connsiteX7" fmla="*/ 0 w 272825"/>
                <a:gd name="connsiteY7" fmla="*/ 0 h 3776662"/>
                <a:gd name="connsiteX0-37" fmla="*/ 0 w 272825"/>
                <a:gd name="connsiteY0-38" fmla="*/ 0 h 3776662"/>
                <a:gd name="connsiteX1-39" fmla="*/ 272825 w 272825"/>
                <a:gd name="connsiteY1-40" fmla="*/ 0 h 3776662"/>
                <a:gd name="connsiteX2-41" fmla="*/ 272825 w 272825"/>
                <a:gd name="connsiteY2-42" fmla="*/ 3776662 h 3776662"/>
                <a:gd name="connsiteX3-43" fmla="*/ 166689 w 272825"/>
                <a:gd name="connsiteY3-44" fmla="*/ 3776661 h 3776662"/>
                <a:gd name="connsiteX4-45" fmla="*/ 107157 w 272825"/>
                <a:gd name="connsiteY4-46" fmla="*/ 3774280 h 3776662"/>
                <a:gd name="connsiteX5-47" fmla="*/ 57151 w 272825"/>
                <a:gd name="connsiteY5-48" fmla="*/ 3776661 h 3776662"/>
                <a:gd name="connsiteX6-49" fmla="*/ 0 w 272825"/>
                <a:gd name="connsiteY6-50" fmla="*/ 3776662 h 3776662"/>
                <a:gd name="connsiteX7-51" fmla="*/ 1 w 272825"/>
                <a:gd name="connsiteY7-52" fmla="*/ 3609974 h 3776662"/>
                <a:gd name="connsiteX8" fmla="*/ 0 w 272825"/>
                <a:gd name="connsiteY8" fmla="*/ 0 h 3776662"/>
                <a:gd name="connsiteX0-53" fmla="*/ 0 w 272825"/>
                <a:gd name="connsiteY0-54" fmla="*/ 0 h 3776662"/>
                <a:gd name="connsiteX1-55" fmla="*/ 272825 w 272825"/>
                <a:gd name="connsiteY1-56" fmla="*/ 0 h 3776662"/>
                <a:gd name="connsiteX2-57" fmla="*/ 272825 w 272825"/>
                <a:gd name="connsiteY2-58" fmla="*/ 3776662 h 3776662"/>
                <a:gd name="connsiteX3-59" fmla="*/ 221457 w 272825"/>
                <a:gd name="connsiteY3-60" fmla="*/ 3774280 h 3776662"/>
                <a:gd name="connsiteX4-61" fmla="*/ 166689 w 272825"/>
                <a:gd name="connsiteY4-62" fmla="*/ 3776661 h 3776662"/>
                <a:gd name="connsiteX5-63" fmla="*/ 107157 w 272825"/>
                <a:gd name="connsiteY5-64" fmla="*/ 3774280 h 3776662"/>
                <a:gd name="connsiteX6-65" fmla="*/ 57151 w 272825"/>
                <a:gd name="connsiteY6-66" fmla="*/ 3776661 h 3776662"/>
                <a:gd name="connsiteX7-67" fmla="*/ 0 w 272825"/>
                <a:gd name="connsiteY7-68" fmla="*/ 3776662 h 3776662"/>
                <a:gd name="connsiteX8-69" fmla="*/ 1 w 272825"/>
                <a:gd name="connsiteY8-70" fmla="*/ 3609974 h 3776662"/>
                <a:gd name="connsiteX9" fmla="*/ 0 w 272825"/>
                <a:gd name="connsiteY9" fmla="*/ 0 h 3776662"/>
                <a:gd name="connsiteX0-71" fmla="*/ 0 w 272825"/>
                <a:gd name="connsiteY0-72" fmla="*/ 0 h 3776662"/>
                <a:gd name="connsiteX1-73" fmla="*/ 272825 w 272825"/>
                <a:gd name="connsiteY1-74" fmla="*/ 0 h 3776662"/>
                <a:gd name="connsiteX2-75" fmla="*/ 272825 w 272825"/>
                <a:gd name="connsiteY2-76" fmla="*/ 3776662 h 3776662"/>
                <a:gd name="connsiteX3-77" fmla="*/ 252414 w 272825"/>
                <a:gd name="connsiteY3-78" fmla="*/ 3776661 h 3776662"/>
                <a:gd name="connsiteX4-79" fmla="*/ 221457 w 272825"/>
                <a:gd name="connsiteY4-80" fmla="*/ 3774280 h 3776662"/>
                <a:gd name="connsiteX5-81" fmla="*/ 166689 w 272825"/>
                <a:gd name="connsiteY5-82" fmla="*/ 3776661 h 3776662"/>
                <a:gd name="connsiteX6-83" fmla="*/ 107157 w 272825"/>
                <a:gd name="connsiteY6-84" fmla="*/ 3774280 h 3776662"/>
                <a:gd name="connsiteX7-85" fmla="*/ 57151 w 272825"/>
                <a:gd name="connsiteY7-86" fmla="*/ 3776661 h 3776662"/>
                <a:gd name="connsiteX8-87" fmla="*/ 0 w 272825"/>
                <a:gd name="connsiteY8-88" fmla="*/ 3776662 h 3776662"/>
                <a:gd name="connsiteX9-89" fmla="*/ 1 w 272825"/>
                <a:gd name="connsiteY9-90" fmla="*/ 3609974 h 3776662"/>
                <a:gd name="connsiteX10" fmla="*/ 0 w 272825"/>
                <a:gd name="connsiteY10" fmla="*/ 0 h 3776662"/>
                <a:gd name="connsiteX0-91" fmla="*/ 0 w 273845"/>
                <a:gd name="connsiteY0-92" fmla="*/ 0 h 3776662"/>
                <a:gd name="connsiteX1-93" fmla="*/ 272825 w 273845"/>
                <a:gd name="connsiteY1-94" fmla="*/ 0 h 3776662"/>
                <a:gd name="connsiteX2-95" fmla="*/ 273845 w 273845"/>
                <a:gd name="connsiteY2-96" fmla="*/ 3581399 h 3776662"/>
                <a:gd name="connsiteX3-97" fmla="*/ 272825 w 273845"/>
                <a:gd name="connsiteY3-98" fmla="*/ 3776662 h 3776662"/>
                <a:gd name="connsiteX4-99" fmla="*/ 252414 w 273845"/>
                <a:gd name="connsiteY4-100" fmla="*/ 3776661 h 3776662"/>
                <a:gd name="connsiteX5-101" fmla="*/ 221457 w 273845"/>
                <a:gd name="connsiteY5-102" fmla="*/ 3774280 h 3776662"/>
                <a:gd name="connsiteX6-103" fmla="*/ 166689 w 273845"/>
                <a:gd name="connsiteY6-104" fmla="*/ 3776661 h 3776662"/>
                <a:gd name="connsiteX7-105" fmla="*/ 107157 w 273845"/>
                <a:gd name="connsiteY7-106" fmla="*/ 3774280 h 3776662"/>
                <a:gd name="connsiteX8-107" fmla="*/ 57151 w 273845"/>
                <a:gd name="connsiteY8-108" fmla="*/ 3776661 h 3776662"/>
                <a:gd name="connsiteX9-109" fmla="*/ 0 w 273845"/>
                <a:gd name="connsiteY9-110" fmla="*/ 3776662 h 3776662"/>
                <a:gd name="connsiteX10-111" fmla="*/ 1 w 273845"/>
                <a:gd name="connsiteY10-112" fmla="*/ 3609974 h 3776662"/>
                <a:gd name="connsiteX11" fmla="*/ 0 w 273845"/>
                <a:gd name="connsiteY11" fmla="*/ 0 h 3776662"/>
                <a:gd name="connsiteX0-113" fmla="*/ 0 w 273845"/>
                <a:gd name="connsiteY0-114" fmla="*/ 0 h 3776662"/>
                <a:gd name="connsiteX1-115" fmla="*/ 272825 w 273845"/>
                <a:gd name="connsiteY1-116" fmla="*/ 0 h 3776662"/>
                <a:gd name="connsiteX2-117" fmla="*/ 273845 w 273845"/>
                <a:gd name="connsiteY2-118" fmla="*/ 3581399 h 3776662"/>
                <a:gd name="connsiteX3-119" fmla="*/ 252414 w 273845"/>
                <a:gd name="connsiteY3-120" fmla="*/ 3776661 h 3776662"/>
                <a:gd name="connsiteX4-121" fmla="*/ 221457 w 273845"/>
                <a:gd name="connsiteY4-122" fmla="*/ 3774280 h 3776662"/>
                <a:gd name="connsiteX5-123" fmla="*/ 166689 w 273845"/>
                <a:gd name="connsiteY5-124" fmla="*/ 3776661 h 3776662"/>
                <a:gd name="connsiteX6-125" fmla="*/ 107157 w 273845"/>
                <a:gd name="connsiteY6-126" fmla="*/ 3774280 h 3776662"/>
                <a:gd name="connsiteX7-127" fmla="*/ 57151 w 273845"/>
                <a:gd name="connsiteY7-128" fmla="*/ 3776661 h 3776662"/>
                <a:gd name="connsiteX8-129" fmla="*/ 0 w 273845"/>
                <a:gd name="connsiteY8-130" fmla="*/ 3776662 h 3776662"/>
                <a:gd name="connsiteX9-131" fmla="*/ 1 w 273845"/>
                <a:gd name="connsiteY9-132" fmla="*/ 3609974 h 3776662"/>
                <a:gd name="connsiteX10-133" fmla="*/ 0 w 273845"/>
                <a:gd name="connsiteY10-134" fmla="*/ 0 h 3776662"/>
                <a:gd name="connsiteX0-135" fmla="*/ 0 w 273845"/>
                <a:gd name="connsiteY0-136" fmla="*/ 0 h 3776661"/>
                <a:gd name="connsiteX1-137" fmla="*/ 272825 w 273845"/>
                <a:gd name="connsiteY1-138" fmla="*/ 0 h 3776661"/>
                <a:gd name="connsiteX2-139" fmla="*/ 273845 w 273845"/>
                <a:gd name="connsiteY2-140" fmla="*/ 3581399 h 3776661"/>
                <a:gd name="connsiteX3-141" fmla="*/ 252414 w 273845"/>
                <a:gd name="connsiteY3-142" fmla="*/ 3776661 h 3776661"/>
                <a:gd name="connsiteX4-143" fmla="*/ 221457 w 273845"/>
                <a:gd name="connsiteY4-144" fmla="*/ 3774280 h 3776661"/>
                <a:gd name="connsiteX5-145" fmla="*/ 166689 w 273845"/>
                <a:gd name="connsiteY5-146" fmla="*/ 3776661 h 3776661"/>
                <a:gd name="connsiteX6-147" fmla="*/ 107157 w 273845"/>
                <a:gd name="connsiteY6-148" fmla="*/ 3774280 h 3776661"/>
                <a:gd name="connsiteX7-149" fmla="*/ 57151 w 273845"/>
                <a:gd name="connsiteY7-150" fmla="*/ 3776661 h 3776661"/>
                <a:gd name="connsiteX8-151" fmla="*/ 1 w 273845"/>
                <a:gd name="connsiteY8-152" fmla="*/ 3609974 h 3776661"/>
                <a:gd name="connsiteX9-153" fmla="*/ 0 w 273845"/>
                <a:gd name="connsiteY9-154" fmla="*/ 0 h 3776661"/>
                <a:gd name="connsiteX0-155" fmla="*/ 0 w 273845"/>
                <a:gd name="connsiteY0-156" fmla="*/ 0 h 3776661"/>
                <a:gd name="connsiteX1-157" fmla="*/ 272825 w 273845"/>
                <a:gd name="connsiteY1-158" fmla="*/ 0 h 3776661"/>
                <a:gd name="connsiteX2-159" fmla="*/ 273845 w 273845"/>
                <a:gd name="connsiteY2-160" fmla="*/ 3581399 h 3776661"/>
                <a:gd name="connsiteX3-161" fmla="*/ 252414 w 273845"/>
                <a:gd name="connsiteY3-162" fmla="*/ 3776661 h 3776661"/>
                <a:gd name="connsiteX4-163" fmla="*/ 221457 w 273845"/>
                <a:gd name="connsiteY4-164" fmla="*/ 3774280 h 3776661"/>
                <a:gd name="connsiteX5-165" fmla="*/ 166689 w 273845"/>
                <a:gd name="connsiteY5-166" fmla="*/ 3776661 h 3776661"/>
                <a:gd name="connsiteX6-167" fmla="*/ 104776 w 273845"/>
                <a:gd name="connsiteY6-168" fmla="*/ 3664743 h 3776661"/>
                <a:gd name="connsiteX7-169" fmla="*/ 57151 w 273845"/>
                <a:gd name="connsiteY7-170" fmla="*/ 3776661 h 3776661"/>
                <a:gd name="connsiteX8-171" fmla="*/ 1 w 273845"/>
                <a:gd name="connsiteY8-172" fmla="*/ 3609974 h 3776661"/>
                <a:gd name="connsiteX9-173" fmla="*/ 0 w 273845"/>
                <a:gd name="connsiteY9-174" fmla="*/ 0 h 3776661"/>
                <a:gd name="connsiteX0-175" fmla="*/ 0 w 273845"/>
                <a:gd name="connsiteY0-176" fmla="*/ 0 h 3776661"/>
                <a:gd name="connsiteX1-177" fmla="*/ 272825 w 273845"/>
                <a:gd name="connsiteY1-178" fmla="*/ 0 h 3776661"/>
                <a:gd name="connsiteX2-179" fmla="*/ 273845 w 273845"/>
                <a:gd name="connsiteY2-180" fmla="*/ 3581399 h 3776661"/>
                <a:gd name="connsiteX3-181" fmla="*/ 252414 w 273845"/>
                <a:gd name="connsiteY3-182" fmla="*/ 3776661 h 3776661"/>
                <a:gd name="connsiteX4-183" fmla="*/ 221457 w 273845"/>
                <a:gd name="connsiteY4-184" fmla="*/ 3774280 h 3776661"/>
                <a:gd name="connsiteX5-185" fmla="*/ 166689 w 273845"/>
                <a:gd name="connsiteY5-186" fmla="*/ 3776661 h 3776661"/>
                <a:gd name="connsiteX6-187" fmla="*/ 104776 w 273845"/>
                <a:gd name="connsiteY6-188" fmla="*/ 3664743 h 3776661"/>
                <a:gd name="connsiteX7-189" fmla="*/ 57151 w 273845"/>
                <a:gd name="connsiteY7-190" fmla="*/ 3750467 h 3776661"/>
                <a:gd name="connsiteX8-191" fmla="*/ 1 w 273845"/>
                <a:gd name="connsiteY8-192" fmla="*/ 3609974 h 3776661"/>
                <a:gd name="connsiteX9-193" fmla="*/ 0 w 273845"/>
                <a:gd name="connsiteY9-194" fmla="*/ 0 h 3776661"/>
                <a:gd name="connsiteX0-195" fmla="*/ 0 w 273845"/>
                <a:gd name="connsiteY0-196" fmla="*/ 0 h 3776661"/>
                <a:gd name="connsiteX1-197" fmla="*/ 272825 w 273845"/>
                <a:gd name="connsiteY1-198" fmla="*/ 0 h 3776661"/>
                <a:gd name="connsiteX2-199" fmla="*/ 273845 w 273845"/>
                <a:gd name="connsiteY2-200" fmla="*/ 3581399 h 3776661"/>
                <a:gd name="connsiteX3-201" fmla="*/ 252414 w 273845"/>
                <a:gd name="connsiteY3-202" fmla="*/ 3776661 h 3776661"/>
                <a:gd name="connsiteX4-203" fmla="*/ 228601 w 273845"/>
                <a:gd name="connsiteY4-204" fmla="*/ 3629023 h 3776661"/>
                <a:gd name="connsiteX5-205" fmla="*/ 166689 w 273845"/>
                <a:gd name="connsiteY5-206" fmla="*/ 3776661 h 3776661"/>
                <a:gd name="connsiteX6-207" fmla="*/ 104776 w 273845"/>
                <a:gd name="connsiteY6-208" fmla="*/ 3664743 h 3776661"/>
                <a:gd name="connsiteX7-209" fmla="*/ 57151 w 273845"/>
                <a:gd name="connsiteY7-210" fmla="*/ 3750467 h 3776661"/>
                <a:gd name="connsiteX8-211" fmla="*/ 1 w 273845"/>
                <a:gd name="connsiteY8-212" fmla="*/ 3609974 h 3776661"/>
                <a:gd name="connsiteX9-213" fmla="*/ 0 w 273845"/>
                <a:gd name="connsiteY9-214" fmla="*/ 0 h 3776661"/>
                <a:gd name="connsiteX0-215" fmla="*/ 0 w 273845"/>
                <a:gd name="connsiteY0-216" fmla="*/ 0 h 3776661"/>
                <a:gd name="connsiteX1-217" fmla="*/ 272825 w 273845"/>
                <a:gd name="connsiteY1-218" fmla="*/ 0 h 3776661"/>
                <a:gd name="connsiteX2-219" fmla="*/ 273845 w 273845"/>
                <a:gd name="connsiteY2-220" fmla="*/ 3581399 h 3776661"/>
                <a:gd name="connsiteX3-221" fmla="*/ 250032 w 273845"/>
                <a:gd name="connsiteY3-222" fmla="*/ 3695699 h 3776661"/>
                <a:gd name="connsiteX4-223" fmla="*/ 228601 w 273845"/>
                <a:gd name="connsiteY4-224" fmla="*/ 3629023 h 3776661"/>
                <a:gd name="connsiteX5-225" fmla="*/ 166689 w 273845"/>
                <a:gd name="connsiteY5-226" fmla="*/ 3776661 h 3776661"/>
                <a:gd name="connsiteX6-227" fmla="*/ 104776 w 273845"/>
                <a:gd name="connsiteY6-228" fmla="*/ 3664743 h 3776661"/>
                <a:gd name="connsiteX7-229" fmla="*/ 57151 w 273845"/>
                <a:gd name="connsiteY7-230" fmla="*/ 3750467 h 3776661"/>
                <a:gd name="connsiteX8-231" fmla="*/ 1 w 273845"/>
                <a:gd name="connsiteY8-232" fmla="*/ 3609974 h 3776661"/>
                <a:gd name="connsiteX9-233" fmla="*/ 0 w 273845"/>
                <a:gd name="connsiteY9-234" fmla="*/ 0 h 3776661"/>
                <a:gd name="connsiteX0-235" fmla="*/ 0 w 273845"/>
                <a:gd name="connsiteY0-236" fmla="*/ 0 h 3776661"/>
                <a:gd name="connsiteX1-237" fmla="*/ 272825 w 273845"/>
                <a:gd name="connsiteY1-238" fmla="*/ 0 h 3776661"/>
                <a:gd name="connsiteX2-239" fmla="*/ 273845 w 273845"/>
                <a:gd name="connsiteY2-240" fmla="*/ 3581399 h 3776661"/>
                <a:gd name="connsiteX3-241" fmla="*/ 247651 w 273845"/>
                <a:gd name="connsiteY3-242" fmla="*/ 3702843 h 3776661"/>
                <a:gd name="connsiteX4-243" fmla="*/ 228601 w 273845"/>
                <a:gd name="connsiteY4-244" fmla="*/ 3629023 h 3776661"/>
                <a:gd name="connsiteX5-245" fmla="*/ 166689 w 273845"/>
                <a:gd name="connsiteY5-246" fmla="*/ 3776661 h 3776661"/>
                <a:gd name="connsiteX6-247" fmla="*/ 104776 w 273845"/>
                <a:gd name="connsiteY6-248" fmla="*/ 3664743 h 3776661"/>
                <a:gd name="connsiteX7-249" fmla="*/ 57151 w 273845"/>
                <a:gd name="connsiteY7-250" fmla="*/ 3750467 h 3776661"/>
                <a:gd name="connsiteX8-251" fmla="*/ 1 w 273845"/>
                <a:gd name="connsiteY8-252" fmla="*/ 3609974 h 3776661"/>
                <a:gd name="connsiteX9-253" fmla="*/ 0 w 273845"/>
                <a:gd name="connsiteY9-254" fmla="*/ 0 h 3776661"/>
                <a:gd name="connsiteX0-255" fmla="*/ 0 w 273845"/>
                <a:gd name="connsiteY0-256" fmla="*/ 0 h 3776661"/>
                <a:gd name="connsiteX1-257" fmla="*/ 272825 w 273845"/>
                <a:gd name="connsiteY1-258" fmla="*/ 0 h 3776661"/>
                <a:gd name="connsiteX2-259" fmla="*/ 273845 w 273845"/>
                <a:gd name="connsiteY2-260" fmla="*/ 3581399 h 3776661"/>
                <a:gd name="connsiteX3-261" fmla="*/ 247651 w 273845"/>
                <a:gd name="connsiteY3-262" fmla="*/ 3702843 h 3776661"/>
                <a:gd name="connsiteX4-263" fmla="*/ 228601 w 273845"/>
                <a:gd name="connsiteY4-264" fmla="*/ 3629023 h 3776661"/>
                <a:gd name="connsiteX5-265" fmla="*/ 166689 w 273845"/>
                <a:gd name="connsiteY5-266" fmla="*/ 3776661 h 3776661"/>
                <a:gd name="connsiteX6-267" fmla="*/ 104776 w 273845"/>
                <a:gd name="connsiteY6-268" fmla="*/ 3664743 h 3776661"/>
                <a:gd name="connsiteX7-269" fmla="*/ 57151 w 273845"/>
                <a:gd name="connsiteY7-270" fmla="*/ 3750467 h 3776661"/>
                <a:gd name="connsiteX8-271" fmla="*/ 1 w 273845"/>
                <a:gd name="connsiteY8-272" fmla="*/ 3609974 h 3776661"/>
                <a:gd name="connsiteX9-273" fmla="*/ 0 w 273845"/>
                <a:gd name="connsiteY9-274" fmla="*/ 0 h 3776661"/>
                <a:gd name="connsiteX0-275" fmla="*/ 0 w 273845"/>
                <a:gd name="connsiteY0-276" fmla="*/ 0 h 3776661"/>
                <a:gd name="connsiteX1-277" fmla="*/ 272825 w 273845"/>
                <a:gd name="connsiteY1-278" fmla="*/ 0 h 3776661"/>
                <a:gd name="connsiteX2-279" fmla="*/ 273845 w 273845"/>
                <a:gd name="connsiteY2-280" fmla="*/ 3581399 h 3776661"/>
                <a:gd name="connsiteX3-281" fmla="*/ 247651 w 273845"/>
                <a:gd name="connsiteY3-282" fmla="*/ 3702843 h 3776661"/>
                <a:gd name="connsiteX4-283" fmla="*/ 228601 w 273845"/>
                <a:gd name="connsiteY4-284" fmla="*/ 3629023 h 3776661"/>
                <a:gd name="connsiteX5-285" fmla="*/ 166689 w 273845"/>
                <a:gd name="connsiteY5-286" fmla="*/ 3776661 h 3776661"/>
                <a:gd name="connsiteX6-287" fmla="*/ 104776 w 273845"/>
                <a:gd name="connsiteY6-288" fmla="*/ 3664743 h 3776661"/>
                <a:gd name="connsiteX7-289" fmla="*/ 57151 w 273845"/>
                <a:gd name="connsiteY7-290" fmla="*/ 3750467 h 3776661"/>
                <a:gd name="connsiteX8-291" fmla="*/ 1 w 273845"/>
                <a:gd name="connsiteY8-292" fmla="*/ 3609974 h 3776661"/>
                <a:gd name="connsiteX9-293" fmla="*/ 0 w 273845"/>
                <a:gd name="connsiteY9-294" fmla="*/ 0 h 3776661"/>
                <a:gd name="connsiteX0-295" fmla="*/ 0 w 273845"/>
                <a:gd name="connsiteY0-296" fmla="*/ 0 h 3776661"/>
                <a:gd name="connsiteX1-297" fmla="*/ 272825 w 273845"/>
                <a:gd name="connsiteY1-298" fmla="*/ 0 h 3776661"/>
                <a:gd name="connsiteX2-299" fmla="*/ 273845 w 273845"/>
                <a:gd name="connsiteY2-300" fmla="*/ 3581399 h 3776661"/>
                <a:gd name="connsiteX3-301" fmla="*/ 247651 w 273845"/>
                <a:gd name="connsiteY3-302" fmla="*/ 3702843 h 3776661"/>
                <a:gd name="connsiteX4-303" fmla="*/ 228601 w 273845"/>
                <a:gd name="connsiteY4-304" fmla="*/ 3629023 h 3776661"/>
                <a:gd name="connsiteX5-305" fmla="*/ 166689 w 273845"/>
                <a:gd name="connsiteY5-306" fmla="*/ 3776661 h 3776661"/>
                <a:gd name="connsiteX6-307" fmla="*/ 104776 w 273845"/>
                <a:gd name="connsiteY6-308" fmla="*/ 3664743 h 3776661"/>
                <a:gd name="connsiteX7-309" fmla="*/ 57151 w 273845"/>
                <a:gd name="connsiteY7-310" fmla="*/ 3750467 h 3776661"/>
                <a:gd name="connsiteX8-311" fmla="*/ 1 w 273845"/>
                <a:gd name="connsiteY8-312" fmla="*/ 3609974 h 3776661"/>
                <a:gd name="connsiteX9-313" fmla="*/ 0 w 273845"/>
                <a:gd name="connsiteY9-314" fmla="*/ 0 h 3776661"/>
                <a:gd name="connsiteX0-315" fmla="*/ 0 w 273845"/>
                <a:gd name="connsiteY0-316" fmla="*/ 0 h 3776661"/>
                <a:gd name="connsiteX1-317" fmla="*/ 272825 w 273845"/>
                <a:gd name="connsiteY1-318" fmla="*/ 0 h 3776661"/>
                <a:gd name="connsiteX2-319" fmla="*/ 273845 w 273845"/>
                <a:gd name="connsiteY2-320" fmla="*/ 3581399 h 3776661"/>
                <a:gd name="connsiteX3-321" fmla="*/ 247651 w 273845"/>
                <a:gd name="connsiteY3-322" fmla="*/ 3702843 h 3776661"/>
                <a:gd name="connsiteX4-323" fmla="*/ 228601 w 273845"/>
                <a:gd name="connsiteY4-324" fmla="*/ 3629023 h 3776661"/>
                <a:gd name="connsiteX5-325" fmla="*/ 166689 w 273845"/>
                <a:gd name="connsiteY5-326" fmla="*/ 3776661 h 3776661"/>
                <a:gd name="connsiteX6-327" fmla="*/ 104776 w 273845"/>
                <a:gd name="connsiteY6-328" fmla="*/ 3664743 h 3776661"/>
                <a:gd name="connsiteX7-329" fmla="*/ 57151 w 273845"/>
                <a:gd name="connsiteY7-330" fmla="*/ 3750467 h 3776661"/>
                <a:gd name="connsiteX8-331" fmla="*/ 1 w 273845"/>
                <a:gd name="connsiteY8-332" fmla="*/ 3609974 h 3776661"/>
                <a:gd name="connsiteX9-333" fmla="*/ 0 w 273845"/>
                <a:gd name="connsiteY9-334" fmla="*/ 0 h 3776661"/>
                <a:gd name="connsiteX0-335" fmla="*/ 0 w 273845"/>
                <a:gd name="connsiteY0-336" fmla="*/ 0 h 3776661"/>
                <a:gd name="connsiteX1-337" fmla="*/ 272825 w 273845"/>
                <a:gd name="connsiteY1-338" fmla="*/ 0 h 3776661"/>
                <a:gd name="connsiteX2-339" fmla="*/ 273845 w 273845"/>
                <a:gd name="connsiteY2-340" fmla="*/ 3581399 h 3776661"/>
                <a:gd name="connsiteX3-341" fmla="*/ 247651 w 273845"/>
                <a:gd name="connsiteY3-342" fmla="*/ 3702843 h 3776661"/>
                <a:gd name="connsiteX4-343" fmla="*/ 228601 w 273845"/>
                <a:gd name="connsiteY4-344" fmla="*/ 3629023 h 3776661"/>
                <a:gd name="connsiteX5-345" fmla="*/ 166689 w 273845"/>
                <a:gd name="connsiteY5-346" fmla="*/ 3776661 h 3776661"/>
                <a:gd name="connsiteX6-347" fmla="*/ 104776 w 273845"/>
                <a:gd name="connsiteY6-348" fmla="*/ 3664743 h 3776661"/>
                <a:gd name="connsiteX7-349" fmla="*/ 57151 w 273845"/>
                <a:gd name="connsiteY7-350" fmla="*/ 3750467 h 3776661"/>
                <a:gd name="connsiteX8-351" fmla="*/ 1 w 273845"/>
                <a:gd name="connsiteY8-352" fmla="*/ 3609974 h 3776661"/>
                <a:gd name="connsiteX9-353" fmla="*/ 0 w 273845"/>
                <a:gd name="connsiteY9-354" fmla="*/ 0 h 3776661"/>
                <a:gd name="connsiteX0-355" fmla="*/ 0 w 273845"/>
                <a:gd name="connsiteY0-356" fmla="*/ 0 h 3776887"/>
                <a:gd name="connsiteX1-357" fmla="*/ 272825 w 273845"/>
                <a:gd name="connsiteY1-358" fmla="*/ 0 h 3776887"/>
                <a:gd name="connsiteX2-359" fmla="*/ 273845 w 273845"/>
                <a:gd name="connsiteY2-360" fmla="*/ 3581399 h 3776887"/>
                <a:gd name="connsiteX3-361" fmla="*/ 247651 w 273845"/>
                <a:gd name="connsiteY3-362" fmla="*/ 3702843 h 3776887"/>
                <a:gd name="connsiteX4-363" fmla="*/ 228601 w 273845"/>
                <a:gd name="connsiteY4-364" fmla="*/ 3629023 h 3776887"/>
                <a:gd name="connsiteX5-365" fmla="*/ 166689 w 273845"/>
                <a:gd name="connsiteY5-366" fmla="*/ 3776661 h 3776887"/>
                <a:gd name="connsiteX6-367" fmla="*/ 104776 w 273845"/>
                <a:gd name="connsiteY6-368" fmla="*/ 3664743 h 3776887"/>
                <a:gd name="connsiteX7-369" fmla="*/ 57151 w 273845"/>
                <a:gd name="connsiteY7-370" fmla="*/ 3750467 h 3776887"/>
                <a:gd name="connsiteX8-371" fmla="*/ 1 w 273845"/>
                <a:gd name="connsiteY8-372" fmla="*/ 3609974 h 3776887"/>
                <a:gd name="connsiteX9-373" fmla="*/ 0 w 273845"/>
                <a:gd name="connsiteY9-374" fmla="*/ 0 h 3776887"/>
                <a:gd name="connsiteX0-375" fmla="*/ 0 w 273845"/>
                <a:gd name="connsiteY0-376" fmla="*/ 0 h 3776887"/>
                <a:gd name="connsiteX1-377" fmla="*/ 272825 w 273845"/>
                <a:gd name="connsiteY1-378" fmla="*/ 0 h 3776887"/>
                <a:gd name="connsiteX2-379" fmla="*/ 273845 w 273845"/>
                <a:gd name="connsiteY2-380" fmla="*/ 3581399 h 3776887"/>
                <a:gd name="connsiteX3-381" fmla="*/ 247651 w 273845"/>
                <a:gd name="connsiteY3-382" fmla="*/ 3702843 h 3776887"/>
                <a:gd name="connsiteX4-383" fmla="*/ 228601 w 273845"/>
                <a:gd name="connsiteY4-384" fmla="*/ 3629023 h 3776887"/>
                <a:gd name="connsiteX5-385" fmla="*/ 166689 w 273845"/>
                <a:gd name="connsiteY5-386" fmla="*/ 3776661 h 3776887"/>
                <a:gd name="connsiteX6-387" fmla="*/ 104776 w 273845"/>
                <a:gd name="connsiteY6-388" fmla="*/ 3664743 h 3776887"/>
                <a:gd name="connsiteX7-389" fmla="*/ 57151 w 273845"/>
                <a:gd name="connsiteY7-390" fmla="*/ 3750467 h 3776887"/>
                <a:gd name="connsiteX8-391" fmla="*/ 1 w 273845"/>
                <a:gd name="connsiteY8-392" fmla="*/ 3609974 h 3776887"/>
                <a:gd name="connsiteX9-393" fmla="*/ 0 w 273845"/>
                <a:gd name="connsiteY9-394" fmla="*/ 0 h 3776887"/>
                <a:gd name="connsiteX0-395" fmla="*/ 0 w 273845"/>
                <a:gd name="connsiteY0-396" fmla="*/ 0 h 3776887"/>
                <a:gd name="connsiteX1-397" fmla="*/ 272825 w 273845"/>
                <a:gd name="connsiteY1-398" fmla="*/ 0 h 3776887"/>
                <a:gd name="connsiteX2-399" fmla="*/ 273845 w 273845"/>
                <a:gd name="connsiteY2-400" fmla="*/ 3581399 h 3776887"/>
                <a:gd name="connsiteX3-401" fmla="*/ 247651 w 273845"/>
                <a:gd name="connsiteY3-402" fmla="*/ 3702843 h 3776887"/>
                <a:gd name="connsiteX4-403" fmla="*/ 228601 w 273845"/>
                <a:gd name="connsiteY4-404" fmla="*/ 3629023 h 3776887"/>
                <a:gd name="connsiteX5-405" fmla="*/ 166689 w 273845"/>
                <a:gd name="connsiteY5-406" fmla="*/ 3776661 h 3776887"/>
                <a:gd name="connsiteX6-407" fmla="*/ 104776 w 273845"/>
                <a:gd name="connsiteY6-408" fmla="*/ 3664743 h 3776887"/>
                <a:gd name="connsiteX7-409" fmla="*/ 57151 w 273845"/>
                <a:gd name="connsiteY7-410" fmla="*/ 3750467 h 3776887"/>
                <a:gd name="connsiteX8-411" fmla="*/ 1 w 273845"/>
                <a:gd name="connsiteY8-412" fmla="*/ 3609974 h 3776887"/>
                <a:gd name="connsiteX9-413" fmla="*/ 0 w 273845"/>
                <a:gd name="connsiteY9-414" fmla="*/ 0 h 3776887"/>
                <a:gd name="connsiteX0-415" fmla="*/ 0 w 273845"/>
                <a:gd name="connsiteY0-416" fmla="*/ 0 h 3776859"/>
                <a:gd name="connsiteX1-417" fmla="*/ 272825 w 273845"/>
                <a:gd name="connsiteY1-418" fmla="*/ 0 h 3776859"/>
                <a:gd name="connsiteX2-419" fmla="*/ 273845 w 273845"/>
                <a:gd name="connsiteY2-420" fmla="*/ 3581399 h 3776859"/>
                <a:gd name="connsiteX3-421" fmla="*/ 247651 w 273845"/>
                <a:gd name="connsiteY3-422" fmla="*/ 3702843 h 3776859"/>
                <a:gd name="connsiteX4-423" fmla="*/ 223839 w 273845"/>
                <a:gd name="connsiteY4-424" fmla="*/ 3631404 h 3776859"/>
                <a:gd name="connsiteX5-425" fmla="*/ 166689 w 273845"/>
                <a:gd name="connsiteY5-426" fmla="*/ 3776661 h 3776859"/>
                <a:gd name="connsiteX6-427" fmla="*/ 104776 w 273845"/>
                <a:gd name="connsiteY6-428" fmla="*/ 3664743 h 3776859"/>
                <a:gd name="connsiteX7-429" fmla="*/ 57151 w 273845"/>
                <a:gd name="connsiteY7-430" fmla="*/ 3750467 h 3776859"/>
                <a:gd name="connsiteX8-431" fmla="*/ 1 w 273845"/>
                <a:gd name="connsiteY8-432" fmla="*/ 3609974 h 3776859"/>
                <a:gd name="connsiteX9-433" fmla="*/ 0 w 273845"/>
                <a:gd name="connsiteY9-434" fmla="*/ 0 h 3776859"/>
                <a:gd name="connsiteX0-435" fmla="*/ 0 w 273845"/>
                <a:gd name="connsiteY0-436" fmla="*/ 0 h 3776859"/>
                <a:gd name="connsiteX1-437" fmla="*/ 272825 w 273845"/>
                <a:gd name="connsiteY1-438" fmla="*/ 0 h 3776859"/>
                <a:gd name="connsiteX2-439" fmla="*/ 273845 w 273845"/>
                <a:gd name="connsiteY2-440" fmla="*/ 3581399 h 3776859"/>
                <a:gd name="connsiteX3-441" fmla="*/ 247651 w 273845"/>
                <a:gd name="connsiteY3-442" fmla="*/ 3702843 h 3776859"/>
                <a:gd name="connsiteX4-443" fmla="*/ 223839 w 273845"/>
                <a:gd name="connsiteY4-444" fmla="*/ 3631404 h 3776859"/>
                <a:gd name="connsiteX5-445" fmla="*/ 166689 w 273845"/>
                <a:gd name="connsiteY5-446" fmla="*/ 3776661 h 3776859"/>
                <a:gd name="connsiteX6-447" fmla="*/ 104776 w 273845"/>
                <a:gd name="connsiteY6-448" fmla="*/ 3664743 h 3776859"/>
                <a:gd name="connsiteX7-449" fmla="*/ 57151 w 273845"/>
                <a:gd name="connsiteY7-450" fmla="*/ 3750467 h 3776859"/>
                <a:gd name="connsiteX8-451" fmla="*/ 1 w 273845"/>
                <a:gd name="connsiteY8-452" fmla="*/ 3609974 h 3776859"/>
                <a:gd name="connsiteX9-453" fmla="*/ 0 w 273845"/>
                <a:gd name="connsiteY9-454" fmla="*/ 0 h 3776859"/>
                <a:gd name="connsiteX0-455" fmla="*/ 0 w 273894"/>
                <a:gd name="connsiteY0-456" fmla="*/ 0 h 3776859"/>
                <a:gd name="connsiteX1-457" fmla="*/ 272825 w 273894"/>
                <a:gd name="connsiteY1-458" fmla="*/ 0 h 3776859"/>
                <a:gd name="connsiteX2-459" fmla="*/ 273845 w 273894"/>
                <a:gd name="connsiteY2-460" fmla="*/ 3581399 h 3776859"/>
                <a:gd name="connsiteX3-461" fmla="*/ 247651 w 273894"/>
                <a:gd name="connsiteY3-462" fmla="*/ 3702843 h 3776859"/>
                <a:gd name="connsiteX4-463" fmla="*/ 223839 w 273894"/>
                <a:gd name="connsiteY4-464" fmla="*/ 3631404 h 3776859"/>
                <a:gd name="connsiteX5-465" fmla="*/ 166689 w 273894"/>
                <a:gd name="connsiteY5-466" fmla="*/ 3776661 h 3776859"/>
                <a:gd name="connsiteX6-467" fmla="*/ 104776 w 273894"/>
                <a:gd name="connsiteY6-468" fmla="*/ 3664743 h 3776859"/>
                <a:gd name="connsiteX7-469" fmla="*/ 57151 w 273894"/>
                <a:gd name="connsiteY7-470" fmla="*/ 3750467 h 3776859"/>
                <a:gd name="connsiteX8-471" fmla="*/ 1 w 273894"/>
                <a:gd name="connsiteY8-472" fmla="*/ 3609974 h 3776859"/>
                <a:gd name="connsiteX9-473" fmla="*/ 0 w 273894"/>
                <a:gd name="connsiteY9-474" fmla="*/ 0 h 3776859"/>
                <a:gd name="connsiteX0-475" fmla="*/ 0 w 273894"/>
                <a:gd name="connsiteY0-476" fmla="*/ 0 h 3776859"/>
                <a:gd name="connsiteX1-477" fmla="*/ 272825 w 273894"/>
                <a:gd name="connsiteY1-478" fmla="*/ 0 h 3776859"/>
                <a:gd name="connsiteX2-479" fmla="*/ 273845 w 273894"/>
                <a:gd name="connsiteY2-480" fmla="*/ 3581399 h 3776859"/>
                <a:gd name="connsiteX3-481" fmla="*/ 247651 w 273894"/>
                <a:gd name="connsiteY3-482" fmla="*/ 3702843 h 3776859"/>
                <a:gd name="connsiteX4-483" fmla="*/ 223839 w 273894"/>
                <a:gd name="connsiteY4-484" fmla="*/ 3631404 h 3776859"/>
                <a:gd name="connsiteX5-485" fmla="*/ 166689 w 273894"/>
                <a:gd name="connsiteY5-486" fmla="*/ 3776661 h 3776859"/>
                <a:gd name="connsiteX6-487" fmla="*/ 104776 w 273894"/>
                <a:gd name="connsiteY6-488" fmla="*/ 3664743 h 3776859"/>
                <a:gd name="connsiteX7-489" fmla="*/ 57151 w 273894"/>
                <a:gd name="connsiteY7-490" fmla="*/ 3750467 h 3776859"/>
                <a:gd name="connsiteX8-491" fmla="*/ 1 w 273894"/>
                <a:gd name="connsiteY8-492" fmla="*/ 3609974 h 3776859"/>
                <a:gd name="connsiteX9-493" fmla="*/ 0 w 273894"/>
                <a:gd name="connsiteY9-494" fmla="*/ 0 h 3776859"/>
                <a:gd name="connsiteX0-495" fmla="*/ 0 w 273845"/>
                <a:gd name="connsiteY0-496" fmla="*/ 0 h 3776859"/>
                <a:gd name="connsiteX1-497" fmla="*/ 272825 w 273845"/>
                <a:gd name="connsiteY1-498" fmla="*/ 0 h 3776859"/>
                <a:gd name="connsiteX2-499" fmla="*/ 273845 w 273845"/>
                <a:gd name="connsiteY2-500" fmla="*/ 3581399 h 3776859"/>
                <a:gd name="connsiteX3-501" fmla="*/ 247651 w 273845"/>
                <a:gd name="connsiteY3-502" fmla="*/ 3702843 h 3776859"/>
                <a:gd name="connsiteX4-503" fmla="*/ 223839 w 273845"/>
                <a:gd name="connsiteY4-504" fmla="*/ 3631404 h 3776859"/>
                <a:gd name="connsiteX5-505" fmla="*/ 166689 w 273845"/>
                <a:gd name="connsiteY5-506" fmla="*/ 3776661 h 3776859"/>
                <a:gd name="connsiteX6-507" fmla="*/ 104776 w 273845"/>
                <a:gd name="connsiteY6-508" fmla="*/ 3664743 h 3776859"/>
                <a:gd name="connsiteX7-509" fmla="*/ 57151 w 273845"/>
                <a:gd name="connsiteY7-510" fmla="*/ 3750467 h 3776859"/>
                <a:gd name="connsiteX8-511" fmla="*/ 1 w 273845"/>
                <a:gd name="connsiteY8-512" fmla="*/ 3609974 h 3776859"/>
                <a:gd name="connsiteX9-513" fmla="*/ 0 w 273845"/>
                <a:gd name="connsiteY9-514" fmla="*/ 0 h 3776859"/>
                <a:gd name="connsiteX0-515" fmla="*/ 0 w 273845"/>
                <a:gd name="connsiteY0-516" fmla="*/ 0 h 3776859"/>
                <a:gd name="connsiteX1-517" fmla="*/ 272825 w 273845"/>
                <a:gd name="connsiteY1-518" fmla="*/ 0 h 3776859"/>
                <a:gd name="connsiteX2-519" fmla="*/ 273845 w 273845"/>
                <a:gd name="connsiteY2-520" fmla="*/ 3581399 h 3776859"/>
                <a:gd name="connsiteX3-521" fmla="*/ 252414 w 273845"/>
                <a:gd name="connsiteY3-522" fmla="*/ 3702843 h 3776859"/>
                <a:gd name="connsiteX4-523" fmla="*/ 223839 w 273845"/>
                <a:gd name="connsiteY4-524" fmla="*/ 3631404 h 3776859"/>
                <a:gd name="connsiteX5-525" fmla="*/ 166689 w 273845"/>
                <a:gd name="connsiteY5-526" fmla="*/ 3776661 h 3776859"/>
                <a:gd name="connsiteX6-527" fmla="*/ 104776 w 273845"/>
                <a:gd name="connsiteY6-528" fmla="*/ 3664743 h 3776859"/>
                <a:gd name="connsiteX7-529" fmla="*/ 57151 w 273845"/>
                <a:gd name="connsiteY7-530" fmla="*/ 3750467 h 3776859"/>
                <a:gd name="connsiteX8-531" fmla="*/ 1 w 273845"/>
                <a:gd name="connsiteY8-532" fmla="*/ 3609974 h 3776859"/>
                <a:gd name="connsiteX9-533" fmla="*/ 0 w 273845"/>
                <a:gd name="connsiteY9-534" fmla="*/ 0 h 3776859"/>
                <a:gd name="connsiteX0-535" fmla="*/ 0 w 273845"/>
                <a:gd name="connsiteY0-536" fmla="*/ 0 h 3776859"/>
                <a:gd name="connsiteX1-537" fmla="*/ 272825 w 273845"/>
                <a:gd name="connsiteY1-538" fmla="*/ 0 h 3776859"/>
                <a:gd name="connsiteX2-539" fmla="*/ 273845 w 273845"/>
                <a:gd name="connsiteY2-540" fmla="*/ 3581399 h 3776859"/>
                <a:gd name="connsiteX3-541" fmla="*/ 252414 w 273845"/>
                <a:gd name="connsiteY3-542" fmla="*/ 3702843 h 3776859"/>
                <a:gd name="connsiteX4-543" fmla="*/ 223839 w 273845"/>
                <a:gd name="connsiteY4-544" fmla="*/ 3631404 h 3776859"/>
                <a:gd name="connsiteX5-545" fmla="*/ 166689 w 273845"/>
                <a:gd name="connsiteY5-546" fmla="*/ 3776661 h 3776859"/>
                <a:gd name="connsiteX6-547" fmla="*/ 104776 w 273845"/>
                <a:gd name="connsiteY6-548" fmla="*/ 3664743 h 3776859"/>
                <a:gd name="connsiteX7-549" fmla="*/ 57151 w 273845"/>
                <a:gd name="connsiteY7-550" fmla="*/ 3750467 h 3776859"/>
                <a:gd name="connsiteX8-551" fmla="*/ 1 w 273845"/>
                <a:gd name="connsiteY8-552" fmla="*/ 3609974 h 3776859"/>
                <a:gd name="connsiteX9-553" fmla="*/ 0 w 273845"/>
                <a:gd name="connsiteY9-554" fmla="*/ 0 h 3776859"/>
                <a:gd name="connsiteX0-555" fmla="*/ 0 w 273845"/>
                <a:gd name="connsiteY0-556" fmla="*/ 0 h 3776859"/>
                <a:gd name="connsiteX1-557" fmla="*/ 272825 w 273845"/>
                <a:gd name="connsiteY1-558" fmla="*/ 0 h 3776859"/>
                <a:gd name="connsiteX2-559" fmla="*/ 273845 w 273845"/>
                <a:gd name="connsiteY2-560" fmla="*/ 3581399 h 3776859"/>
                <a:gd name="connsiteX3-561" fmla="*/ 245270 w 273845"/>
                <a:gd name="connsiteY3-562" fmla="*/ 3702843 h 3776859"/>
                <a:gd name="connsiteX4-563" fmla="*/ 223839 w 273845"/>
                <a:gd name="connsiteY4-564" fmla="*/ 3631404 h 3776859"/>
                <a:gd name="connsiteX5-565" fmla="*/ 166689 w 273845"/>
                <a:gd name="connsiteY5-566" fmla="*/ 3776661 h 3776859"/>
                <a:gd name="connsiteX6-567" fmla="*/ 104776 w 273845"/>
                <a:gd name="connsiteY6-568" fmla="*/ 3664743 h 3776859"/>
                <a:gd name="connsiteX7-569" fmla="*/ 57151 w 273845"/>
                <a:gd name="connsiteY7-570" fmla="*/ 3750467 h 3776859"/>
                <a:gd name="connsiteX8-571" fmla="*/ 1 w 273845"/>
                <a:gd name="connsiteY8-572" fmla="*/ 3609974 h 3776859"/>
                <a:gd name="connsiteX9-573" fmla="*/ 0 w 273845"/>
                <a:gd name="connsiteY9-574" fmla="*/ 0 h 3776859"/>
                <a:gd name="connsiteX0-575" fmla="*/ 0 w 273845"/>
                <a:gd name="connsiteY0-576" fmla="*/ 0 h 3776859"/>
                <a:gd name="connsiteX1-577" fmla="*/ 272825 w 273845"/>
                <a:gd name="connsiteY1-578" fmla="*/ 0 h 3776859"/>
                <a:gd name="connsiteX2-579" fmla="*/ 273845 w 273845"/>
                <a:gd name="connsiteY2-580" fmla="*/ 3581399 h 3776859"/>
                <a:gd name="connsiteX3-581" fmla="*/ 245270 w 273845"/>
                <a:gd name="connsiteY3-582" fmla="*/ 3702843 h 3776859"/>
                <a:gd name="connsiteX4-583" fmla="*/ 223839 w 273845"/>
                <a:gd name="connsiteY4-584" fmla="*/ 3631404 h 3776859"/>
                <a:gd name="connsiteX5-585" fmla="*/ 166689 w 273845"/>
                <a:gd name="connsiteY5-586" fmla="*/ 3776661 h 3776859"/>
                <a:gd name="connsiteX6-587" fmla="*/ 104776 w 273845"/>
                <a:gd name="connsiteY6-588" fmla="*/ 3664743 h 3776859"/>
                <a:gd name="connsiteX7-589" fmla="*/ 57151 w 273845"/>
                <a:gd name="connsiteY7-590" fmla="*/ 3750467 h 3776859"/>
                <a:gd name="connsiteX8-591" fmla="*/ 1 w 273845"/>
                <a:gd name="connsiteY8-592" fmla="*/ 3609974 h 3776859"/>
                <a:gd name="connsiteX9-593" fmla="*/ 0 w 273845"/>
                <a:gd name="connsiteY9-594" fmla="*/ 0 h 3776859"/>
                <a:gd name="connsiteX0-595" fmla="*/ 0 w 273845"/>
                <a:gd name="connsiteY0-596" fmla="*/ 0 h 3776859"/>
                <a:gd name="connsiteX1-597" fmla="*/ 272825 w 273845"/>
                <a:gd name="connsiteY1-598" fmla="*/ 0 h 3776859"/>
                <a:gd name="connsiteX2-599" fmla="*/ 273845 w 273845"/>
                <a:gd name="connsiteY2-600" fmla="*/ 3581399 h 3776859"/>
                <a:gd name="connsiteX3-601" fmla="*/ 245270 w 273845"/>
                <a:gd name="connsiteY3-602" fmla="*/ 3702843 h 3776859"/>
                <a:gd name="connsiteX4-603" fmla="*/ 223839 w 273845"/>
                <a:gd name="connsiteY4-604" fmla="*/ 3631404 h 3776859"/>
                <a:gd name="connsiteX5-605" fmla="*/ 166689 w 273845"/>
                <a:gd name="connsiteY5-606" fmla="*/ 3776661 h 3776859"/>
                <a:gd name="connsiteX6-607" fmla="*/ 104776 w 273845"/>
                <a:gd name="connsiteY6-608" fmla="*/ 3664743 h 3776859"/>
                <a:gd name="connsiteX7-609" fmla="*/ 57151 w 273845"/>
                <a:gd name="connsiteY7-610" fmla="*/ 3750467 h 3776859"/>
                <a:gd name="connsiteX8-611" fmla="*/ 1 w 273845"/>
                <a:gd name="connsiteY8-612" fmla="*/ 3609974 h 3776859"/>
                <a:gd name="connsiteX9-613" fmla="*/ 0 w 273845"/>
                <a:gd name="connsiteY9-614" fmla="*/ 0 h 3776859"/>
                <a:gd name="connsiteX0-615" fmla="*/ 0 w 273845"/>
                <a:gd name="connsiteY0-616" fmla="*/ 0 h 3776859"/>
                <a:gd name="connsiteX1-617" fmla="*/ 272825 w 273845"/>
                <a:gd name="connsiteY1-618" fmla="*/ 0 h 3776859"/>
                <a:gd name="connsiteX2-619" fmla="*/ 273845 w 273845"/>
                <a:gd name="connsiteY2-620" fmla="*/ 3581399 h 3776859"/>
                <a:gd name="connsiteX3-621" fmla="*/ 245270 w 273845"/>
                <a:gd name="connsiteY3-622" fmla="*/ 3702843 h 3776859"/>
                <a:gd name="connsiteX4-623" fmla="*/ 223839 w 273845"/>
                <a:gd name="connsiteY4-624" fmla="*/ 3631404 h 3776859"/>
                <a:gd name="connsiteX5-625" fmla="*/ 166689 w 273845"/>
                <a:gd name="connsiteY5-626" fmla="*/ 3776661 h 3776859"/>
                <a:gd name="connsiteX6-627" fmla="*/ 104776 w 273845"/>
                <a:gd name="connsiteY6-628" fmla="*/ 3664743 h 3776859"/>
                <a:gd name="connsiteX7-629" fmla="*/ 57151 w 273845"/>
                <a:gd name="connsiteY7-630" fmla="*/ 3750467 h 3776859"/>
                <a:gd name="connsiteX8-631" fmla="*/ 1 w 273845"/>
                <a:gd name="connsiteY8-632" fmla="*/ 3609974 h 3776859"/>
                <a:gd name="connsiteX9-633" fmla="*/ 0 w 273845"/>
                <a:gd name="connsiteY9-634" fmla="*/ 0 h 3776859"/>
                <a:gd name="connsiteX0-635" fmla="*/ 0 w 273845"/>
                <a:gd name="connsiteY0-636" fmla="*/ 0 h 3776859"/>
                <a:gd name="connsiteX1-637" fmla="*/ 272825 w 273845"/>
                <a:gd name="connsiteY1-638" fmla="*/ 0 h 3776859"/>
                <a:gd name="connsiteX2-639" fmla="*/ 273845 w 273845"/>
                <a:gd name="connsiteY2-640" fmla="*/ 3581399 h 3776859"/>
                <a:gd name="connsiteX3-641" fmla="*/ 245270 w 273845"/>
                <a:gd name="connsiteY3-642" fmla="*/ 3702843 h 3776859"/>
                <a:gd name="connsiteX4-643" fmla="*/ 223839 w 273845"/>
                <a:gd name="connsiteY4-644" fmla="*/ 3631404 h 3776859"/>
                <a:gd name="connsiteX5-645" fmla="*/ 166689 w 273845"/>
                <a:gd name="connsiteY5-646" fmla="*/ 3776661 h 3776859"/>
                <a:gd name="connsiteX6-647" fmla="*/ 104776 w 273845"/>
                <a:gd name="connsiteY6-648" fmla="*/ 3664743 h 3776859"/>
                <a:gd name="connsiteX7-649" fmla="*/ 57151 w 273845"/>
                <a:gd name="connsiteY7-650" fmla="*/ 3750467 h 3776859"/>
                <a:gd name="connsiteX8-651" fmla="*/ 1 w 273845"/>
                <a:gd name="connsiteY8-652" fmla="*/ 3609974 h 3776859"/>
                <a:gd name="connsiteX9-653" fmla="*/ 0 w 273845"/>
                <a:gd name="connsiteY9-654" fmla="*/ 0 h 3776859"/>
                <a:gd name="connsiteX0-655" fmla="*/ 0 w 273845"/>
                <a:gd name="connsiteY0-656" fmla="*/ 0 h 3776859"/>
                <a:gd name="connsiteX1-657" fmla="*/ 272825 w 273845"/>
                <a:gd name="connsiteY1-658" fmla="*/ 0 h 3776859"/>
                <a:gd name="connsiteX2-659" fmla="*/ 273845 w 273845"/>
                <a:gd name="connsiteY2-660" fmla="*/ 3581399 h 3776859"/>
                <a:gd name="connsiteX3-661" fmla="*/ 245270 w 273845"/>
                <a:gd name="connsiteY3-662" fmla="*/ 3702843 h 3776859"/>
                <a:gd name="connsiteX4-663" fmla="*/ 223839 w 273845"/>
                <a:gd name="connsiteY4-664" fmla="*/ 3631404 h 3776859"/>
                <a:gd name="connsiteX5-665" fmla="*/ 166689 w 273845"/>
                <a:gd name="connsiteY5-666" fmla="*/ 3776661 h 3776859"/>
                <a:gd name="connsiteX6-667" fmla="*/ 104776 w 273845"/>
                <a:gd name="connsiteY6-668" fmla="*/ 3664743 h 3776859"/>
                <a:gd name="connsiteX7-669" fmla="*/ 57151 w 273845"/>
                <a:gd name="connsiteY7-670" fmla="*/ 3750467 h 3776859"/>
                <a:gd name="connsiteX8-671" fmla="*/ 1 w 273845"/>
                <a:gd name="connsiteY8-672" fmla="*/ 3609974 h 3776859"/>
                <a:gd name="connsiteX9-673" fmla="*/ 0 w 273845"/>
                <a:gd name="connsiteY9-674" fmla="*/ 0 h 3776859"/>
                <a:gd name="connsiteX0-675" fmla="*/ 0 w 273845"/>
                <a:gd name="connsiteY0-676" fmla="*/ 0 h 3776859"/>
                <a:gd name="connsiteX1-677" fmla="*/ 272825 w 273845"/>
                <a:gd name="connsiteY1-678" fmla="*/ 0 h 3776859"/>
                <a:gd name="connsiteX2-679" fmla="*/ 273845 w 273845"/>
                <a:gd name="connsiteY2-680" fmla="*/ 3581399 h 3776859"/>
                <a:gd name="connsiteX3-681" fmla="*/ 245270 w 273845"/>
                <a:gd name="connsiteY3-682" fmla="*/ 3702843 h 3776859"/>
                <a:gd name="connsiteX4-683" fmla="*/ 223839 w 273845"/>
                <a:gd name="connsiteY4-684" fmla="*/ 3631404 h 3776859"/>
                <a:gd name="connsiteX5-685" fmla="*/ 166689 w 273845"/>
                <a:gd name="connsiteY5-686" fmla="*/ 3776661 h 3776859"/>
                <a:gd name="connsiteX6-687" fmla="*/ 104776 w 273845"/>
                <a:gd name="connsiteY6-688" fmla="*/ 3664743 h 3776859"/>
                <a:gd name="connsiteX7-689" fmla="*/ 57151 w 273845"/>
                <a:gd name="connsiteY7-690" fmla="*/ 3750467 h 3776859"/>
                <a:gd name="connsiteX8-691" fmla="*/ 1 w 273845"/>
                <a:gd name="connsiteY8-692" fmla="*/ 3609974 h 3776859"/>
                <a:gd name="connsiteX9-693" fmla="*/ 0 w 273845"/>
                <a:gd name="connsiteY9-694" fmla="*/ 0 h 3776859"/>
                <a:gd name="connsiteX0-695" fmla="*/ 0 w 273845"/>
                <a:gd name="connsiteY0-696" fmla="*/ 0 h 3776859"/>
                <a:gd name="connsiteX1-697" fmla="*/ 272825 w 273845"/>
                <a:gd name="connsiteY1-698" fmla="*/ 0 h 3776859"/>
                <a:gd name="connsiteX2-699" fmla="*/ 273845 w 273845"/>
                <a:gd name="connsiteY2-700" fmla="*/ 3581399 h 3776859"/>
                <a:gd name="connsiteX3-701" fmla="*/ 245270 w 273845"/>
                <a:gd name="connsiteY3-702" fmla="*/ 3702843 h 3776859"/>
                <a:gd name="connsiteX4-703" fmla="*/ 223839 w 273845"/>
                <a:gd name="connsiteY4-704" fmla="*/ 3631404 h 3776859"/>
                <a:gd name="connsiteX5-705" fmla="*/ 166689 w 273845"/>
                <a:gd name="connsiteY5-706" fmla="*/ 3776661 h 3776859"/>
                <a:gd name="connsiteX6-707" fmla="*/ 104776 w 273845"/>
                <a:gd name="connsiteY6-708" fmla="*/ 3664743 h 3776859"/>
                <a:gd name="connsiteX7-709" fmla="*/ 57151 w 273845"/>
                <a:gd name="connsiteY7-710" fmla="*/ 3750467 h 3776859"/>
                <a:gd name="connsiteX8-711" fmla="*/ 1 w 273845"/>
                <a:gd name="connsiteY8-712" fmla="*/ 3609974 h 3776859"/>
                <a:gd name="connsiteX9-713" fmla="*/ 0 w 273845"/>
                <a:gd name="connsiteY9-714" fmla="*/ 0 h 3776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  <a:cxn ang="0">
                  <a:pos x="connsiteX9-89" y="connsiteY9-90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7" name="Freeform: Shape 6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-1" fmla="*/ 0 w 226544"/>
                <a:gd name="connsiteY0-2" fmla="*/ 35306 h 70612"/>
                <a:gd name="connsiteX1-3" fmla="*/ 27685 w 226544"/>
                <a:gd name="connsiteY1-4" fmla="*/ 0 h 70612"/>
                <a:gd name="connsiteX2-5" fmla="*/ 226544 w 226544"/>
                <a:gd name="connsiteY2-6" fmla="*/ 35306 h 70612"/>
                <a:gd name="connsiteX3-7" fmla="*/ 27685 w 226544"/>
                <a:gd name="connsiteY3-8" fmla="*/ 70612 h 70612"/>
                <a:gd name="connsiteX4" fmla="*/ 0 w 226544"/>
                <a:gd name="connsiteY4" fmla="*/ 35306 h 70612"/>
                <a:gd name="connsiteX0-9" fmla="*/ 0 w 226544"/>
                <a:gd name="connsiteY0-10" fmla="*/ 35306 h 70612"/>
                <a:gd name="connsiteX1-11" fmla="*/ 27685 w 226544"/>
                <a:gd name="connsiteY1-12" fmla="*/ 0 h 70612"/>
                <a:gd name="connsiteX2-13" fmla="*/ 226544 w 226544"/>
                <a:gd name="connsiteY2-14" fmla="*/ 35306 h 70612"/>
                <a:gd name="connsiteX3-15" fmla="*/ 27685 w 226544"/>
                <a:gd name="connsiteY3-16" fmla="*/ 70612 h 70612"/>
                <a:gd name="connsiteX4-17" fmla="*/ 0 w 226544"/>
                <a:gd name="connsiteY4-18" fmla="*/ 35306 h 70612"/>
                <a:gd name="connsiteX0-19" fmla="*/ 0 w 226544"/>
                <a:gd name="connsiteY0-20" fmla="*/ 35306 h 70612"/>
                <a:gd name="connsiteX1-21" fmla="*/ 27685 w 226544"/>
                <a:gd name="connsiteY1-22" fmla="*/ 0 h 70612"/>
                <a:gd name="connsiteX2-23" fmla="*/ 226544 w 226544"/>
                <a:gd name="connsiteY2-24" fmla="*/ 35306 h 70612"/>
                <a:gd name="connsiteX3-25" fmla="*/ 27685 w 226544"/>
                <a:gd name="connsiteY3-26" fmla="*/ 70612 h 70612"/>
                <a:gd name="connsiteX4-27" fmla="*/ 0 w 226544"/>
                <a:gd name="connsiteY4-28" fmla="*/ 35306 h 70612"/>
                <a:gd name="connsiteX0-29" fmla="*/ 0 w 226544"/>
                <a:gd name="connsiteY0-30" fmla="*/ 35306 h 70612"/>
                <a:gd name="connsiteX1-31" fmla="*/ 27685 w 226544"/>
                <a:gd name="connsiteY1-32" fmla="*/ 0 h 70612"/>
                <a:gd name="connsiteX2-33" fmla="*/ 226544 w 226544"/>
                <a:gd name="connsiteY2-34" fmla="*/ 35306 h 70612"/>
                <a:gd name="connsiteX3-35" fmla="*/ 27685 w 226544"/>
                <a:gd name="connsiteY3-36" fmla="*/ 70612 h 70612"/>
                <a:gd name="connsiteX4-37" fmla="*/ 0 w 226544"/>
                <a:gd name="connsiteY4-38" fmla="*/ 35306 h 70612"/>
                <a:gd name="connsiteX0-39" fmla="*/ 0 w 226544"/>
                <a:gd name="connsiteY0-40" fmla="*/ 35306 h 70612"/>
                <a:gd name="connsiteX1-41" fmla="*/ 27685 w 226544"/>
                <a:gd name="connsiteY1-42" fmla="*/ 0 h 70612"/>
                <a:gd name="connsiteX2-43" fmla="*/ 226544 w 226544"/>
                <a:gd name="connsiteY2-44" fmla="*/ 35306 h 70612"/>
                <a:gd name="connsiteX3-45" fmla="*/ 27685 w 226544"/>
                <a:gd name="connsiteY3-46" fmla="*/ 70612 h 70612"/>
                <a:gd name="connsiteX4-47" fmla="*/ 0 w 226544"/>
                <a:gd name="connsiteY4-48" fmla="*/ 35306 h 70612"/>
                <a:gd name="connsiteX0-49" fmla="*/ 0 w 226544"/>
                <a:gd name="connsiteY0-50" fmla="*/ 35306 h 70612"/>
                <a:gd name="connsiteX1-51" fmla="*/ 27685 w 226544"/>
                <a:gd name="connsiteY1-52" fmla="*/ 0 h 70612"/>
                <a:gd name="connsiteX2-53" fmla="*/ 226544 w 226544"/>
                <a:gd name="connsiteY2-54" fmla="*/ 35306 h 70612"/>
                <a:gd name="connsiteX3-55" fmla="*/ 27685 w 226544"/>
                <a:gd name="connsiteY3-56" fmla="*/ 70612 h 70612"/>
                <a:gd name="connsiteX4-57" fmla="*/ 0 w 226544"/>
                <a:gd name="connsiteY4-58" fmla="*/ 35306 h 70612"/>
                <a:gd name="connsiteX0-59" fmla="*/ 0 w 226544"/>
                <a:gd name="connsiteY0-60" fmla="*/ 35306 h 70612"/>
                <a:gd name="connsiteX1-61" fmla="*/ 27685 w 226544"/>
                <a:gd name="connsiteY1-62" fmla="*/ 0 h 70612"/>
                <a:gd name="connsiteX2-63" fmla="*/ 226544 w 226544"/>
                <a:gd name="connsiteY2-64" fmla="*/ 35306 h 70612"/>
                <a:gd name="connsiteX3-65" fmla="*/ 27685 w 226544"/>
                <a:gd name="connsiteY3-66" fmla="*/ 70612 h 70612"/>
                <a:gd name="connsiteX4-67" fmla="*/ 0 w 226544"/>
                <a:gd name="connsiteY4-68" fmla="*/ 35306 h 70612"/>
                <a:gd name="connsiteX0-69" fmla="*/ 0 w 226544"/>
                <a:gd name="connsiteY0-70" fmla="*/ 35306 h 70612"/>
                <a:gd name="connsiteX1-71" fmla="*/ 27685 w 226544"/>
                <a:gd name="connsiteY1-72" fmla="*/ 0 h 70612"/>
                <a:gd name="connsiteX2-73" fmla="*/ 226544 w 226544"/>
                <a:gd name="connsiteY2-74" fmla="*/ 35306 h 70612"/>
                <a:gd name="connsiteX3-75" fmla="*/ 27685 w 226544"/>
                <a:gd name="connsiteY3-76" fmla="*/ 70612 h 70612"/>
                <a:gd name="connsiteX4-77" fmla="*/ 0 w 226544"/>
                <a:gd name="connsiteY4-78" fmla="*/ 35306 h 70612"/>
                <a:gd name="connsiteX0-79" fmla="*/ 0 w 226544"/>
                <a:gd name="connsiteY0-80" fmla="*/ 35306 h 70612"/>
                <a:gd name="connsiteX1-81" fmla="*/ 27685 w 226544"/>
                <a:gd name="connsiteY1-82" fmla="*/ 0 h 70612"/>
                <a:gd name="connsiteX2-83" fmla="*/ 226544 w 226544"/>
                <a:gd name="connsiteY2-84" fmla="*/ 35306 h 70612"/>
                <a:gd name="connsiteX3-85" fmla="*/ 27685 w 226544"/>
                <a:gd name="connsiteY3-86" fmla="*/ 70612 h 70612"/>
                <a:gd name="connsiteX4-87" fmla="*/ 0 w 226544"/>
                <a:gd name="connsiteY4-88" fmla="*/ 35306 h 70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455579" y="2022605"/>
            <a:ext cx="3399908" cy="673372"/>
            <a:chOff x="978047" y="1482395"/>
            <a:chExt cx="2633067" cy="52149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6" name="Trapezoid 17"/>
            <p:cNvSpPr/>
            <p:nvPr/>
          </p:nvSpPr>
          <p:spPr>
            <a:xfrm rot="16200000">
              <a:off x="739624" y="1720819"/>
              <a:ext cx="521495" cy="44647"/>
            </a:xfrm>
            <a:prstGeom prst="trapezoid">
              <a:avLst>
                <a:gd name="adj" fmla="val 69837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17" name="Arrow: Pentagon 18"/>
            <p:cNvSpPr/>
            <p:nvPr/>
          </p:nvSpPr>
          <p:spPr>
            <a:xfrm>
              <a:off x="978047" y="1514542"/>
              <a:ext cx="2633067" cy="455414"/>
            </a:xfrm>
            <a:prstGeom prst="homePlate">
              <a:avLst>
                <a:gd name="adj" fmla="val 36274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065" dirty="0"/>
                <a:t>标题文本预设</a:t>
              </a:r>
            </a:p>
          </p:txBody>
        </p:sp>
        <p:sp>
          <p:nvSpPr>
            <p:cNvPr id="18" name="TextBox 22"/>
            <p:cNvSpPr txBox="1"/>
            <p:nvPr/>
          </p:nvSpPr>
          <p:spPr>
            <a:xfrm>
              <a:off x="1022693" y="1545664"/>
              <a:ext cx="288782" cy="392415"/>
            </a:xfrm>
            <a:prstGeom prst="rect">
              <a:avLst/>
            </a:prstGeom>
            <a:grpFill/>
            <a:effectLst/>
          </p:spPr>
          <p:txBody>
            <a:bodyPr wrap="none">
              <a:normAutofit fontScale="90000" lnSpcReduction="20000"/>
            </a:bodyPr>
            <a:lstStyle/>
            <a:p>
              <a:r>
                <a:rPr lang="en-US" sz="3615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55579" y="2896415"/>
            <a:ext cx="3399908" cy="673372"/>
            <a:chOff x="978047" y="2159119"/>
            <a:chExt cx="2633067" cy="52149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0" name="Trapezoid 16"/>
            <p:cNvSpPr/>
            <p:nvPr/>
          </p:nvSpPr>
          <p:spPr>
            <a:xfrm rot="16200000">
              <a:off x="739624" y="2397543"/>
              <a:ext cx="521495" cy="44647"/>
            </a:xfrm>
            <a:prstGeom prst="trapezoid">
              <a:avLst>
                <a:gd name="adj" fmla="val 69837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1" name="Arrow: Pentagon 19"/>
            <p:cNvSpPr/>
            <p:nvPr/>
          </p:nvSpPr>
          <p:spPr>
            <a:xfrm>
              <a:off x="978047" y="2191266"/>
              <a:ext cx="2633067" cy="455414"/>
            </a:xfrm>
            <a:prstGeom prst="homePlate">
              <a:avLst>
                <a:gd name="adj" fmla="val 36274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065"/>
                <a:t>标题文本预设</a:t>
              </a: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1022693" y="2222513"/>
              <a:ext cx="288782" cy="392415"/>
            </a:xfrm>
            <a:prstGeom prst="rect">
              <a:avLst/>
            </a:prstGeom>
            <a:grpFill/>
            <a:effectLst/>
          </p:spPr>
          <p:txBody>
            <a:bodyPr wrap="none">
              <a:normAutofit fontScale="90000" lnSpcReduction="20000"/>
            </a:bodyPr>
            <a:lstStyle/>
            <a:p>
              <a:r>
                <a:rPr lang="en-US" sz="3615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55579" y="3770222"/>
            <a:ext cx="3399908" cy="673372"/>
            <a:chOff x="978047" y="2835843"/>
            <a:chExt cx="2633067" cy="52149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4" name="Trapezoid 15"/>
            <p:cNvSpPr/>
            <p:nvPr/>
          </p:nvSpPr>
          <p:spPr>
            <a:xfrm rot="16200000">
              <a:off x="739624" y="3074267"/>
              <a:ext cx="521495" cy="44647"/>
            </a:xfrm>
            <a:prstGeom prst="trapezoid">
              <a:avLst>
                <a:gd name="adj" fmla="val 69837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5" name="Arrow: Pentagon 20"/>
            <p:cNvSpPr/>
            <p:nvPr/>
          </p:nvSpPr>
          <p:spPr>
            <a:xfrm>
              <a:off x="978047" y="2867990"/>
              <a:ext cx="2633067" cy="455414"/>
            </a:xfrm>
            <a:prstGeom prst="homePlate">
              <a:avLst>
                <a:gd name="adj" fmla="val 36274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065"/>
                <a:t>标题文本预设</a:t>
              </a:r>
            </a:p>
          </p:txBody>
        </p:sp>
        <p:sp>
          <p:nvSpPr>
            <p:cNvPr id="26" name="TextBox 24"/>
            <p:cNvSpPr txBox="1"/>
            <p:nvPr/>
          </p:nvSpPr>
          <p:spPr>
            <a:xfrm>
              <a:off x="1022693" y="2899363"/>
              <a:ext cx="288782" cy="392415"/>
            </a:xfrm>
            <a:prstGeom prst="rect">
              <a:avLst/>
            </a:prstGeom>
            <a:grpFill/>
            <a:effectLst/>
          </p:spPr>
          <p:txBody>
            <a:bodyPr wrap="none">
              <a:normAutofit fontScale="90000" lnSpcReduction="20000"/>
            </a:bodyPr>
            <a:lstStyle/>
            <a:p>
              <a:r>
                <a:rPr lang="en-US" sz="3615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55579" y="4644032"/>
            <a:ext cx="3399908" cy="673372"/>
            <a:chOff x="978047" y="3512567"/>
            <a:chExt cx="2633067" cy="52149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8" name="Trapezoid 14"/>
            <p:cNvSpPr/>
            <p:nvPr/>
          </p:nvSpPr>
          <p:spPr>
            <a:xfrm rot="16200000">
              <a:off x="739624" y="3750991"/>
              <a:ext cx="521495" cy="44647"/>
            </a:xfrm>
            <a:prstGeom prst="trapezoid">
              <a:avLst>
                <a:gd name="adj" fmla="val 69837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9" name="Arrow: Pentagon 21"/>
            <p:cNvSpPr/>
            <p:nvPr/>
          </p:nvSpPr>
          <p:spPr>
            <a:xfrm>
              <a:off x="978047" y="3544714"/>
              <a:ext cx="2633067" cy="455414"/>
            </a:xfrm>
            <a:prstGeom prst="homePlate">
              <a:avLst>
                <a:gd name="adj" fmla="val 36274"/>
              </a:avLst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065"/>
                <a:t>标题文本预设</a:t>
              </a:r>
            </a:p>
          </p:txBody>
        </p:sp>
        <p:sp>
          <p:nvSpPr>
            <p:cNvPr id="30" name="TextBox 25"/>
            <p:cNvSpPr txBox="1"/>
            <p:nvPr/>
          </p:nvSpPr>
          <p:spPr>
            <a:xfrm>
              <a:off x="1022693" y="3576213"/>
              <a:ext cx="288782" cy="392415"/>
            </a:xfrm>
            <a:prstGeom prst="rect">
              <a:avLst/>
            </a:prstGeom>
            <a:grpFill/>
            <a:effectLst/>
          </p:spPr>
          <p:txBody>
            <a:bodyPr wrap="none">
              <a:normAutofit fontScale="90000" lnSpcReduction="20000"/>
            </a:bodyPr>
            <a:lstStyle/>
            <a:p>
              <a:r>
                <a:rPr lang="en-US" sz="3615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1" name="Circle: Hollow 26"/>
          <p:cNvSpPr/>
          <p:nvPr/>
        </p:nvSpPr>
        <p:spPr>
          <a:xfrm>
            <a:off x="5377301" y="3170478"/>
            <a:ext cx="665311" cy="665311"/>
          </a:xfrm>
          <a:prstGeom prst="donut">
            <a:avLst>
              <a:gd name="adj" fmla="val 6804"/>
            </a:avLst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285"/>
          </a:p>
        </p:txBody>
      </p:sp>
      <p:sp>
        <p:nvSpPr>
          <p:cNvPr id="32" name="Freeform: Shape 27"/>
          <p:cNvSpPr/>
          <p:nvPr/>
        </p:nvSpPr>
        <p:spPr bwMode="auto">
          <a:xfrm>
            <a:off x="5566248" y="3351787"/>
            <a:ext cx="287413" cy="302686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009692"/>
          </a:solidFill>
          <a:ln>
            <a:noFill/>
          </a:ln>
        </p:spPr>
        <p:txBody>
          <a:bodyPr anchor="ctr"/>
          <a:lstStyle/>
          <a:p>
            <a:pPr algn="ctr"/>
            <a:endParaRPr sz="2285"/>
          </a:p>
        </p:txBody>
      </p:sp>
      <p:sp>
        <p:nvSpPr>
          <p:cNvPr id="33" name="Freeform: Shape 28"/>
          <p:cNvSpPr/>
          <p:nvPr/>
        </p:nvSpPr>
        <p:spPr bwMode="auto">
          <a:xfrm>
            <a:off x="5540212" y="4752344"/>
            <a:ext cx="326289" cy="26380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009692"/>
          </a:solidFill>
          <a:ln>
            <a:noFill/>
          </a:ln>
        </p:spPr>
        <p:txBody>
          <a:bodyPr anchor="ctr"/>
          <a:lstStyle/>
          <a:p>
            <a:pPr algn="ctr"/>
            <a:endParaRPr sz="2285"/>
          </a:p>
        </p:txBody>
      </p:sp>
      <p:sp>
        <p:nvSpPr>
          <p:cNvPr id="34" name="Freeform: Shape 29"/>
          <p:cNvSpPr/>
          <p:nvPr/>
        </p:nvSpPr>
        <p:spPr bwMode="auto">
          <a:xfrm>
            <a:off x="8437588" y="4750030"/>
            <a:ext cx="217989" cy="319347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009692"/>
          </a:solidFill>
          <a:ln>
            <a:noFill/>
          </a:ln>
        </p:spPr>
        <p:txBody>
          <a:bodyPr anchor="ctr"/>
          <a:lstStyle/>
          <a:p>
            <a:pPr algn="ctr"/>
            <a:endParaRPr sz="2285"/>
          </a:p>
        </p:txBody>
      </p:sp>
      <p:sp>
        <p:nvSpPr>
          <p:cNvPr id="35" name="Freeform: Shape 30"/>
          <p:cNvSpPr/>
          <p:nvPr/>
        </p:nvSpPr>
        <p:spPr bwMode="auto">
          <a:xfrm>
            <a:off x="8428284" y="3363592"/>
            <a:ext cx="230484" cy="279081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009692"/>
          </a:solidFill>
          <a:ln>
            <a:noFill/>
          </a:ln>
        </p:spPr>
        <p:txBody>
          <a:bodyPr anchor="ctr"/>
          <a:lstStyle/>
          <a:p>
            <a:pPr algn="ctr"/>
            <a:endParaRPr sz="2285"/>
          </a:p>
        </p:txBody>
      </p:sp>
      <p:sp>
        <p:nvSpPr>
          <p:cNvPr id="36" name="Circle: Hollow 31"/>
          <p:cNvSpPr/>
          <p:nvPr/>
        </p:nvSpPr>
        <p:spPr>
          <a:xfrm>
            <a:off x="8213929" y="4563590"/>
            <a:ext cx="665311" cy="665311"/>
          </a:xfrm>
          <a:prstGeom prst="donut">
            <a:avLst>
              <a:gd name="adj" fmla="val 6804"/>
            </a:avLst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285"/>
          </a:p>
        </p:txBody>
      </p:sp>
      <p:sp>
        <p:nvSpPr>
          <p:cNvPr id="37" name="Circle: Hollow 32"/>
          <p:cNvSpPr/>
          <p:nvPr/>
        </p:nvSpPr>
        <p:spPr>
          <a:xfrm>
            <a:off x="5372323" y="4563730"/>
            <a:ext cx="665311" cy="665311"/>
          </a:xfrm>
          <a:prstGeom prst="donut">
            <a:avLst>
              <a:gd name="adj" fmla="val 6804"/>
            </a:avLst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285"/>
          </a:p>
        </p:txBody>
      </p:sp>
      <p:sp>
        <p:nvSpPr>
          <p:cNvPr id="38" name="Circle: Hollow 33"/>
          <p:cNvSpPr/>
          <p:nvPr/>
        </p:nvSpPr>
        <p:spPr>
          <a:xfrm>
            <a:off x="8208690" y="3170478"/>
            <a:ext cx="665311" cy="665311"/>
          </a:xfrm>
          <a:prstGeom prst="donut">
            <a:avLst>
              <a:gd name="adj" fmla="val 6804"/>
            </a:avLst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285"/>
          </a:p>
        </p:txBody>
      </p:sp>
      <p:grpSp>
        <p:nvGrpSpPr>
          <p:cNvPr id="39" name="组合 38"/>
          <p:cNvGrpSpPr/>
          <p:nvPr/>
        </p:nvGrpSpPr>
        <p:grpSpPr>
          <a:xfrm>
            <a:off x="5364005" y="1926868"/>
            <a:ext cx="5215068" cy="1043207"/>
            <a:chOff x="4004937" y="1408253"/>
            <a:chExt cx="4038821" cy="807914"/>
          </a:xfrm>
        </p:grpSpPr>
        <p:sp>
          <p:nvSpPr>
            <p:cNvPr id="40" name="TextBox 46"/>
            <p:cNvSpPr txBox="1"/>
            <p:nvPr/>
          </p:nvSpPr>
          <p:spPr>
            <a:xfrm>
              <a:off x="4004937" y="1408253"/>
              <a:ext cx="2677656" cy="577081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r>
                <a:rPr lang="zh-CN" altLang="en-US" sz="5685" b="1" dirty="0"/>
                <a:t>标题文本预设</a:t>
              </a:r>
            </a:p>
          </p:txBody>
        </p:sp>
        <p:sp>
          <p:nvSpPr>
            <p:cNvPr id="41" name="Rectangle 47"/>
            <p:cNvSpPr/>
            <p:nvPr/>
          </p:nvSpPr>
          <p:spPr>
            <a:xfrm>
              <a:off x="4004937" y="1985334"/>
              <a:ext cx="4038821" cy="230833"/>
            </a:xfrm>
            <a:prstGeom prst="rect">
              <a:avLst/>
            </a:prstGeom>
          </p:spPr>
          <p:txBody>
            <a:bodyPr wrap="square">
              <a:normAutofit fontScale="7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10"/>
                <a:t>此部分内容作为文字排版占位显示（建议使用主题字体）</a:t>
              </a:r>
            </a:p>
          </p:txBody>
        </p:sp>
      </p:grpSp>
      <p:grpSp>
        <p:nvGrpSpPr>
          <p:cNvPr id="42" name="Group 34"/>
          <p:cNvGrpSpPr/>
          <p:nvPr/>
        </p:nvGrpSpPr>
        <p:grpSpPr>
          <a:xfrm>
            <a:off x="6042608" y="3152477"/>
            <a:ext cx="2104337" cy="748625"/>
            <a:chOff x="6104399" y="3143235"/>
            <a:chExt cx="2172945" cy="773032"/>
          </a:xfrm>
        </p:grpSpPr>
        <p:sp>
          <p:nvSpPr>
            <p:cNvPr id="43" name="Rectangle 48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85938" tIns="0" rIns="0" bIns="0" anchor="ctr">
              <a:normAutofit fontScale="900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65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4" name="Rectangle 41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85938" tIns="0" rIns="0" bIns="0">
              <a:normAutofit fontScale="85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5" name="Group 43"/>
          <p:cNvGrpSpPr/>
          <p:nvPr/>
        </p:nvGrpSpPr>
        <p:grpSpPr>
          <a:xfrm>
            <a:off x="6042608" y="4514677"/>
            <a:ext cx="2104337" cy="748625"/>
            <a:chOff x="6104399" y="3143235"/>
            <a:chExt cx="2172945" cy="773032"/>
          </a:xfrm>
        </p:grpSpPr>
        <p:sp>
          <p:nvSpPr>
            <p:cNvPr id="46" name="Rectangle 44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85938" tIns="0" rIns="0" bIns="0" anchor="ctr">
              <a:normAutofit fontScale="900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65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7" name="Rectangle 45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85938" tIns="0" rIns="0" bIns="0">
              <a:normAutofit fontScale="85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8" name="Group 53"/>
          <p:cNvGrpSpPr/>
          <p:nvPr/>
        </p:nvGrpSpPr>
        <p:grpSpPr>
          <a:xfrm>
            <a:off x="8873998" y="3152477"/>
            <a:ext cx="2104337" cy="748625"/>
            <a:chOff x="6104399" y="3143235"/>
            <a:chExt cx="2172945" cy="773032"/>
          </a:xfrm>
        </p:grpSpPr>
        <p:sp>
          <p:nvSpPr>
            <p:cNvPr id="49" name="Rectangle 54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85938" tIns="0" rIns="0" bIns="0" anchor="ctr">
              <a:normAutofit fontScale="900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6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0" name="Rectangle 55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85938" tIns="0" rIns="0" bIns="0">
              <a:normAutofit fontScale="85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51" name="Group 56"/>
          <p:cNvGrpSpPr/>
          <p:nvPr/>
        </p:nvGrpSpPr>
        <p:grpSpPr>
          <a:xfrm>
            <a:off x="8873998" y="4514677"/>
            <a:ext cx="2104337" cy="748625"/>
            <a:chOff x="6104399" y="3143235"/>
            <a:chExt cx="2172945" cy="773032"/>
          </a:xfrm>
        </p:grpSpPr>
        <p:sp>
          <p:nvSpPr>
            <p:cNvPr id="52" name="Rectangle 57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85938" tIns="0" rIns="0" bIns="0" anchor="ctr">
              <a:normAutofit fontScale="900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65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3" name="Rectangle 58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85938" tIns="0" rIns="0" bIns="0">
              <a:normAutofit fontScale="85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（建议使用主题字体）</a:t>
              </a: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55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04195" y="2151565"/>
            <a:ext cx="1624958" cy="1885197"/>
            <a:chOff x="3375099" y="1419622"/>
            <a:chExt cx="1224136" cy="141999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六边形 2"/>
            <p:cNvSpPr/>
            <p:nvPr/>
          </p:nvSpPr>
          <p:spPr>
            <a:xfrm rot="16200000">
              <a:off x="3277168" y="1517553"/>
              <a:ext cx="1419998" cy="122413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sp>
          <p:nvSpPr>
            <p:cNvPr id="4" name="TextBox 9"/>
            <p:cNvSpPr txBox="1"/>
            <p:nvPr/>
          </p:nvSpPr>
          <p:spPr>
            <a:xfrm>
              <a:off x="3716099" y="1648419"/>
              <a:ext cx="492718" cy="8992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7165" dirty="0">
                  <a:solidFill>
                    <a:schemeClr val="bg1"/>
                  </a:solidFill>
                  <a:latin typeface="Impact" panose="020B0806030902050204" pitchFamily="34" charset="0"/>
                </a:rPr>
                <a:t>S</a:t>
              </a:r>
              <a:endParaRPr lang="zh-CN" altLang="en-US" sz="716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91804" y="2151565"/>
            <a:ext cx="1624958" cy="1885197"/>
            <a:chOff x="3375099" y="1419622"/>
            <a:chExt cx="1224136" cy="141999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六边形 5"/>
            <p:cNvSpPr/>
            <p:nvPr/>
          </p:nvSpPr>
          <p:spPr>
            <a:xfrm rot="16200000">
              <a:off x="3277168" y="1517553"/>
              <a:ext cx="1419998" cy="122413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3640504" y="1648419"/>
              <a:ext cx="696502" cy="8992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7165" dirty="0">
                  <a:solidFill>
                    <a:schemeClr val="bg1"/>
                  </a:solidFill>
                  <a:latin typeface="Impact" panose="020B0806030902050204" pitchFamily="34" charset="0"/>
                </a:rPr>
                <a:t>W</a:t>
              </a:r>
              <a:endParaRPr lang="zh-CN" altLang="en-US" sz="716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04195" y="4036761"/>
            <a:ext cx="1624958" cy="1885197"/>
            <a:chOff x="3375099" y="1419622"/>
            <a:chExt cx="1224136" cy="141999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六边形 8"/>
            <p:cNvSpPr/>
            <p:nvPr/>
          </p:nvSpPr>
          <p:spPr>
            <a:xfrm rot="16200000">
              <a:off x="3277168" y="1517553"/>
              <a:ext cx="1419998" cy="122413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 dirty="0"/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3716099" y="1667955"/>
              <a:ext cx="512810" cy="8992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7165" dirty="0">
                  <a:solidFill>
                    <a:schemeClr val="bg1"/>
                  </a:solidFill>
                  <a:latin typeface="Impact" panose="020B0806030902050204" pitchFamily="34" charset="0"/>
                </a:rPr>
                <a:t>O</a:t>
              </a:r>
              <a:endParaRPr lang="zh-CN" altLang="en-US" sz="716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91804" y="4036761"/>
            <a:ext cx="1624958" cy="1885197"/>
            <a:chOff x="3375099" y="1419622"/>
            <a:chExt cx="1224136" cy="141999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六边形 11"/>
            <p:cNvSpPr/>
            <p:nvPr/>
          </p:nvSpPr>
          <p:spPr>
            <a:xfrm rot="16200000">
              <a:off x="3277168" y="1517553"/>
              <a:ext cx="1419998" cy="122413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 dirty="0"/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3763134" y="1667955"/>
              <a:ext cx="453970" cy="8992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7165" dirty="0">
                  <a:solidFill>
                    <a:schemeClr val="bg1"/>
                  </a:solidFill>
                  <a:latin typeface="Impact" panose="020B0806030902050204" pitchFamily="34" charset="0"/>
                </a:rPr>
                <a:t>T</a:t>
              </a:r>
              <a:endParaRPr lang="zh-CN" altLang="en-US" sz="716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08100" y="1899645"/>
            <a:ext cx="3808572" cy="704062"/>
            <a:chOff x="1115615" y="1393353"/>
            <a:chExt cx="2869128" cy="530325"/>
          </a:xfrm>
        </p:grpSpPr>
        <p:cxnSp>
          <p:nvCxnSpPr>
            <p:cNvPr id="15" name="直接连接符 14"/>
            <p:cNvCxnSpPr>
              <a:stCxn id="3" idx="0"/>
            </p:cNvCxnSpPr>
            <p:nvPr/>
          </p:nvCxnSpPr>
          <p:spPr>
            <a:xfrm flipV="1">
              <a:off x="3984743" y="1393353"/>
              <a:ext cx="0" cy="216024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115616" y="1393353"/>
              <a:ext cx="2869127" cy="0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endCxn id="19" idx="3"/>
            </p:cNvCxnSpPr>
            <p:nvPr/>
          </p:nvCxnSpPr>
          <p:spPr>
            <a:xfrm flipH="1">
              <a:off x="1115615" y="1393353"/>
              <a:ext cx="1" cy="530325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1234727" y="2568833"/>
            <a:ext cx="546750" cy="634313"/>
            <a:chOff x="909673" y="1347614"/>
            <a:chExt cx="411885" cy="477787"/>
          </a:xfrm>
        </p:grpSpPr>
        <p:sp>
          <p:nvSpPr>
            <p:cNvPr id="19" name="六边形 18"/>
            <p:cNvSpPr/>
            <p:nvPr/>
          </p:nvSpPr>
          <p:spPr>
            <a:xfrm rot="5400000">
              <a:off x="876722" y="1380565"/>
              <a:ext cx="477787" cy="411885"/>
            </a:xfrm>
            <a:prstGeom prst="hexagon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991937" y="1470370"/>
              <a:ext cx="247358" cy="232273"/>
            </a:xfrm>
            <a:custGeom>
              <a:avLst/>
              <a:gdLst>
                <a:gd name="T0" fmla="*/ 189 w 243"/>
                <a:gd name="T1" fmla="*/ 0 h 228"/>
                <a:gd name="T2" fmla="*/ 196 w 243"/>
                <a:gd name="T3" fmla="*/ 190 h 228"/>
                <a:gd name="T4" fmla="*/ 201 w 243"/>
                <a:gd name="T5" fmla="*/ 207 h 228"/>
                <a:gd name="T6" fmla="*/ 224 w 243"/>
                <a:gd name="T7" fmla="*/ 208 h 228"/>
                <a:gd name="T8" fmla="*/ 228 w 243"/>
                <a:gd name="T9" fmla="*/ 184 h 228"/>
                <a:gd name="T10" fmla="*/ 235 w 243"/>
                <a:gd name="T11" fmla="*/ 11 h 228"/>
                <a:gd name="T12" fmla="*/ 243 w 243"/>
                <a:gd name="T13" fmla="*/ 184 h 228"/>
                <a:gd name="T14" fmla="*/ 236 w 243"/>
                <a:gd name="T15" fmla="*/ 215 h 228"/>
                <a:gd name="T16" fmla="*/ 216 w 243"/>
                <a:gd name="T17" fmla="*/ 228 h 228"/>
                <a:gd name="T18" fmla="*/ 35 w 243"/>
                <a:gd name="T19" fmla="*/ 228 h 228"/>
                <a:gd name="T20" fmla="*/ 10 w 243"/>
                <a:gd name="T21" fmla="*/ 219 h 228"/>
                <a:gd name="T22" fmla="*/ 0 w 243"/>
                <a:gd name="T23" fmla="*/ 191 h 228"/>
                <a:gd name="T24" fmla="*/ 8 w 243"/>
                <a:gd name="T25" fmla="*/ 0 h 228"/>
                <a:gd name="T26" fmla="*/ 34 w 243"/>
                <a:gd name="T27" fmla="*/ 188 h 228"/>
                <a:gd name="T28" fmla="*/ 72 w 243"/>
                <a:gd name="T29" fmla="*/ 179 h 228"/>
                <a:gd name="T30" fmla="*/ 34 w 243"/>
                <a:gd name="T31" fmla="*/ 157 h 228"/>
                <a:gd name="T32" fmla="*/ 161 w 243"/>
                <a:gd name="T33" fmla="*/ 166 h 228"/>
                <a:gd name="T34" fmla="*/ 34 w 243"/>
                <a:gd name="T35" fmla="*/ 157 h 228"/>
                <a:gd name="T36" fmla="*/ 34 w 243"/>
                <a:gd name="T37" fmla="*/ 142 h 228"/>
                <a:gd name="T38" fmla="*/ 161 w 243"/>
                <a:gd name="T39" fmla="*/ 132 h 228"/>
                <a:gd name="T40" fmla="*/ 34 w 243"/>
                <a:gd name="T41" fmla="*/ 109 h 228"/>
                <a:gd name="T42" fmla="*/ 161 w 243"/>
                <a:gd name="T43" fmla="*/ 119 h 228"/>
                <a:gd name="T44" fmla="*/ 34 w 243"/>
                <a:gd name="T45" fmla="*/ 109 h 228"/>
                <a:gd name="T46" fmla="*/ 64 w 243"/>
                <a:gd name="T47" fmla="*/ 38 h 228"/>
                <a:gd name="T48" fmla="*/ 54 w 243"/>
                <a:gd name="T49" fmla="*/ 62 h 228"/>
                <a:gd name="T50" fmla="*/ 34 w 243"/>
                <a:gd name="T51" fmla="*/ 38 h 228"/>
                <a:gd name="T52" fmla="*/ 44 w 243"/>
                <a:gd name="T53" fmla="*/ 90 h 228"/>
                <a:gd name="T54" fmla="*/ 52 w 243"/>
                <a:gd name="T55" fmla="*/ 90 h 228"/>
                <a:gd name="T56" fmla="*/ 89 w 243"/>
                <a:gd name="T57" fmla="*/ 90 h 228"/>
                <a:gd name="T58" fmla="*/ 78 w 243"/>
                <a:gd name="T59" fmla="*/ 84 h 228"/>
                <a:gd name="T60" fmla="*/ 87 w 243"/>
                <a:gd name="T61" fmla="*/ 65 h 228"/>
                <a:gd name="T62" fmla="*/ 78 w 243"/>
                <a:gd name="T63" fmla="*/ 59 h 228"/>
                <a:gd name="T64" fmla="*/ 89 w 243"/>
                <a:gd name="T65" fmla="*/ 45 h 228"/>
                <a:gd name="T66" fmla="*/ 66 w 243"/>
                <a:gd name="T67" fmla="*/ 38 h 228"/>
                <a:gd name="T68" fmla="*/ 89 w 243"/>
                <a:gd name="T69" fmla="*/ 90 h 228"/>
                <a:gd name="T70" fmla="*/ 127 w 243"/>
                <a:gd name="T71" fmla="*/ 38 h 228"/>
                <a:gd name="T72" fmla="*/ 120 w 243"/>
                <a:gd name="T73" fmla="*/ 38 h 228"/>
                <a:gd name="T74" fmla="*/ 103 w 243"/>
                <a:gd name="T75" fmla="*/ 62 h 228"/>
                <a:gd name="T76" fmla="*/ 90 w 243"/>
                <a:gd name="T77" fmla="*/ 38 h 228"/>
                <a:gd name="T78" fmla="*/ 108 w 243"/>
                <a:gd name="T79" fmla="*/ 90 h 228"/>
                <a:gd name="T80" fmla="*/ 116 w 243"/>
                <a:gd name="T81" fmla="*/ 90 h 228"/>
                <a:gd name="T82" fmla="*/ 136 w 243"/>
                <a:gd name="T83" fmla="*/ 38 h 228"/>
                <a:gd name="T84" fmla="*/ 138 w 243"/>
                <a:gd name="T85" fmla="*/ 81 h 228"/>
                <a:gd name="T86" fmla="*/ 164 w 243"/>
                <a:gd name="T87" fmla="*/ 81 h 228"/>
                <a:gd name="T88" fmla="*/ 162 w 243"/>
                <a:gd name="T89" fmla="*/ 68 h 228"/>
                <a:gd name="T90" fmla="*/ 149 w 243"/>
                <a:gd name="T91" fmla="*/ 51 h 228"/>
                <a:gd name="T92" fmla="*/ 150 w 243"/>
                <a:gd name="T93" fmla="*/ 45 h 228"/>
                <a:gd name="T94" fmla="*/ 152 w 243"/>
                <a:gd name="T95" fmla="*/ 56 h 228"/>
                <a:gd name="T96" fmla="*/ 163 w 243"/>
                <a:gd name="T97" fmla="*/ 47 h 228"/>
                <a:gd name="T98" fmla="*/ 138 w 243"/>
                <a:gd name="T99" fmla="*/ 48 h 228"/>
                <a:gd name="T100" fmla="*/ 139 w 243"/>
                <a:gd name="T101" fmla="*/ 59 h 228"/>
                <a:gd name="T102" fmla="*/ 152 w 243"/>
                <a:gd name="T103" fmla="*/ 75 h 228"/>
                <a:gd name="T104" fmla="*/ 150 w 243"/>
                <a:gd name="T105" fmla="*/ 83 h 228"/>
                <a:gd name="T106" fmla="*/ 148 w 243"/>
                <a:gd name="T107" fmla="*/ 70 h 228"/>
                <a:gd name="T108" fmla="*/ 206 w 243"/>
                <a:gd name="T109" fmla="*/ 12 h 228"/>
                <a:gd name="T110" fmla="*/ 213 w 243"/>
                <a:gd name="T111" fmla="*/ 200 h 228"/>
                <a:gd name="T112" fmla="*/ 220 w 243"/>
                <a:gd name="T113" fmla="*/ 12 h 228"/>
                <a:gd name="T114" fmla="*/ 206 w 243"/>
                <a:gd name="T115" fmla="*/ 12 h 228"/>
                <a:gd name="T116" fmla="*/ 15 w 243"/>
                <a:gd name="T117" fmla="*/ 15 h 228"/>
                <a:gd name="T118" fmla="*/ 15 w 243"/>
                <a:gd name="T119" fmla="*/ 191 h 228"/>
                <a:gd name="T120" fmla="*/ 35 w 243"/>
                <a:gd name="T121" fmla="*/ 213 h 228"/>
                <a:gd name="T122" fmla="*/ 188 w 243"/>
                <a:gd name="T123" fmla="*/ 213 h 228"/>
                <a:gd name="T124" fmla="*/ 182 w 243"/>
                <a:gd name="T125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28">
                  <a:moveTo>
                    <a:pt x="8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93" y="0"/>
                    <a:pt x="196" y="3"/>
                    <a:pt x="196" y="7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8"/>
                    <a:pt x="198" y="203"/>
                    <a:pt x="201" y="207"/>
                  </a:cubicBezTo>
                  <a:cubicBezTo>
                    <a:pt x="204" y="210"/>
                    <a:pt x="210" y="212"/>
                    <a:pt x="216" y="213"/>
                  </a:cubicBezTo>
                  <a:cubicBezTo>
                    <a:pt x="219" y="213"/>
                    <a:pt x="222" y="211"/>
                    <a:pt x="224" y="208"/>
                  </a:cubicBezTo>
                  <a:cubicBezTo>
                    <a:pt x="226" y="203"/>
                    <a:pt x="228" y="196"/>
                    <a:pt x="228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15"/>
                    <a:pt x="231" y="11"/>
                    <a:pt x="235" y="11"/>
                  </a:cubicBezTo>
                  <a:cubicBezTo>
                    <a:pt x="239" y="11"/>
                    <a:pt x="243" y="15"/>
                    <a:pt x="243" y="19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3" y="184"/>
                    <a:pt x="243" y="184"/>
                    <a:pt x="242" y="184"/>
                  </a:cubicBezTo>
                  <a:cubicBezTo>
                    <a:pt x="243" y="199"/>
                    <a:pt x="240" y="209"/>
                    <a:pt x="236" y="215"/>
                  </a:cubicBezTo>
                  <a:cubicBezTo>
                    <a:pt x="232" y="223"/>
                    <a:pt x="225" y="227"/>
                    <a:pt x="217" y="228"/>
                  </a:cubicBezTo>
                  <a:cubicBezTo>
                    <a:pt x="217" y="228"/>
                    <a:pt x="217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8"/>
                    <a:pt x="34" y="228"/>
                    <a:pt x="34" y="228"/>
                  </a:cubicBezTo>
                  <a:cubicBezTo>
                    <a:pt x="24" y="228"/>
                    <a:pt x="16" y="225"/>
                    <a:pt x="10" y="219"/>
                  </a:cubicBezTo>
                  <a:cubicBezTo>
                    <a:pt x="4" y="213"/>
                    <a:pt x="0" y="204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lose/>
                  <a:moveTo>
                    <a:pt x="34" y="179"/>
                  </a:moveTo>
                  <a:cubicBezTo>
                    <a:pt x="34" y="188"/>
                    <a:pt x="34" y="188"/>
                    <a:pt x="34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34" y="179"/>
                    <a:pt x="34" y="179"/>
                    <a:pt x="34" y="179"/>
                  </a:cubicBezTo>
                  <a:close/>
                  <a:moveTo>
                    <a:pt x="34" y="157"/>
                  </a:moveTo>
                  <a:cubicBezTo>
                    <a:pt x="34" y="166"/>
                    <a:pt x="34" y="166"/>
                    <a:pt x="34" y="166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34" y="157"/>
                    <a:pt x="34" y="157"/>
                    <a:pt x="34" y="157"/>
                  </a:cubicBezTo>
                  <a:close/>
                  <a:moveTo>
                    <a:pt x="34" y="132"/>
                  </a:moveTo>
                  <a:cubicBezTo>
                    <a:pt x="34" y="142"/>
                    <a:pt x="34" y="142"/>
                    <a:pt x="34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34" y="132"/>
                    <a:pt x="34" y="132"/>
                    <a:pt x="34" y="132"/>
                  </a:cubicBezTo>
                  <a:close/>
                  <a:moveTo>
                    <a:pt x="34" y="109"/>
                  </a:moveTo>
                  <a:cubicBezTo>
                    <a:pt x="34" y="119"/>
                    <a:pt x="34" y="119"/>
                    <a:pt x="34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34" y="109"/>
                    <a:pt x="34" y="109"/>
                    <a:pt x="34" y="109"/>
                  </a:cubicBezTo>
                  <a:close/>
                  <a:moveTo>
                    <a:pt x="64" y="90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4" y="90"/>
                    <a:pt x="64" y="90"/>
                    <a:pt x="64" y="90"/>
                  </a:cubicBezTo>
                  <a:close/>
                  <a:moveTo>
                    <a:pt x="89" y="90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136" y="38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36" y="38"/>
                    <a:pt x="136" y="38"/>
                    <a:pt x="136" y="38"/>
                  </a:cubicBezTo>
                  <a:close/>
                  <a:moveTo>
                    <a:pt x="138" y="70"/>
                  </a:moveTo>
                  <a:cubicBezTo>
                    <a:pt x="138" y="81"/>
                    <a:pt x="138" y="81"/>
                    <a:pt x="138" y="81"/>
                  </a:cubicBezTo>
                  <a:cubicBezTo>
                    <a:pt x="138" y="88"/>
                    <a:pt x="142" y="91"/>
                    <a:pt x="150" y="91"/>
                  </a:cubicBezTo>
                  <a:cubicBezTo>
                    <a:pt x="159" y="91"/>
                    <a:pt x="164" y="87"/>
                    <a:pt x="164" y="81"/>
                  </a:cubicBezTo>
                  <a:cubicBezTo>
                    <a:pt x="164" y="74"/>
                    <a:pt x="164" y="74"/>
                    <a:pt x="164" y="74"/>
                  </a:cubicBezTo>
                  <a:cubicBezTo>
                    <a:pt x="164" y="72"/>
                    <a:pt x="163" y="69"/>
                    <a:pt x="162" y="68"/>
                  </a:cubicBezTo>
                  <a:cubicBezTo>
                    <a:pt x="160" y="66"/>
                    <a:pt x="157" y="63"/>
                    <a:pt x="153" y="58"/>
                  </a:cubicBezTo>
                  <a:cubicBezTo>
                    <a:pt x="150" y="55"/>
                    <a:pt x="149" y="53"/>
                    <a:pt x="149" y="51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6"/>
                    <a:pt x="149" y="45"/>
                    <a:pt x="150" y="45"/>
                  </a:cubicBezTo>
                  <a:cubicBezTo>
                    <a:pt x="152" y="45"/>
                    <a:pt x="152" y="45"/>
                    <a:pt x="152" y="4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1"/>
                    <a:pt x="159" y="38"/>
                    <a:pt x="151" y="38"/>
                  </a:cubicBezTo>
                  <a:cubicBezTo>
                    <a:pt x="142" y="38"/>
                    <a:pt x="138" y="41"/>
                    <a:pt x="138" y="48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6"/>
                    <a:pt x="138" y="57"/>
                    <a:pt x="139" y="59"/>
                  </a:cubicBezTo>
                  <a:cubicBezTo>
                    <a:pt x="140" y="61"/>
                    <a:pt x="144" y="64"/>
                    <a:pt x="148" y="69"/>
                  </a:cubicBezTo>
                  <a:cubicBezTo>
                    <a:pt x="151" y="71"/>
                    <a:pt x="152" y="73"/>
                    <a:pt x="152" y="75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3"/>
                    <a:pt x="152" y="83"/>
                    <a:pt x="150" y="83"/>
                  </a:cubicBezTo>
                  <a:cubicBezTo>
                    <a:pt x="149" y="83"/>
                    <a:pt x="148" y="83"/>
                    <a:pt x="148" y="82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38" y="70"/>
                    <a:pt x="138" y="70"/>
                    <a:pt x="138" y="70"/>
                  </a:cubicBezTo>
                  <a:close/>
                  <a:moveTo>
                    <a:pt x="206" y="12"/>
                  </a:moveTo>
                  <a:cubicBezTo>
                    <a:pt x="206" y="192"/>
                    <a:pt x="206" y="192"/>
                    <a:pt x="206" y="192"/>
                  </a:cubicBezTo>
                  <a:cubicBezTo>
                    <a:pt x="206" y="196"/>
                    <a:pt x="209" y="200"/>
                    <a:pt x="213" y="200"/>
                  </a:cubicBezTo>
                  <a:cubicBezTo>
                    <a:pt x="217" y="200"/>
                    <a:pt x="220" y="196"/>
                    <a:pt x="220" y="19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0" y="8"/>
                    <a:pt x="217" y="4"/>
                    <a:pt x="213" y="4"/>
                  </a:cubicBezTo>
                  <a:cubicBezTo>
                    <a:pt x="209" y="4"/>
                    <a:pt x="206" y="8"/>
                    <a:pt x="206" y="12"/>
                  </a:cubicBezTo>
                  <a:close/>
                  <a:moveTo>
                    <a:pt x="18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200"/>
                    <a:pt x="17" y="205"/>
                    <a:pt x="20" y="208"/>
                  </a:cubicBezTo>
                  <a:cubicBezTo>
                    <a:pt x="23" y="211"/>
                    <a:pt x="29" y="213"/>
                    <a:pt x="35" y="213"/>
                  </a:cubicBezTo>
                  <a:cubicBezTo>
                    <a:pt x="35" y="213"/>
                    <a:pt x="35" y="213"/>
                    <a:pt x="35" y="213"/>
                  </a:cubicBezTo>
                  <a:cubicBezTo>
                    <a:pt x="188" y="213"/>
                    <a:pt x="188" y="213"/>
                    <a:pt x="188" y="213"/>
                  </a:cubicBezTo>
                  <a:cubicBezTo>
                    <a:pt x="184" y="207"/>
                    <a:pt x="181" y="200"/>
                    <a:pt x="182" y="190"/>
                  </a:cubicBezTo>
                  <a:cubicBezTo>
                    <a:pt x="182" y="190"/>
                    <a:pt x="182" y="190"/>
                    <a:pt x="182" y="190"/>
                  </a:cubicBezTo>
                  <a:lnTo>
                    <a:pt x="182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zh-CN" altLang="en-US" sz="1320">
                <a:solidFill>
                  <a:prstClr val="black"/>
                </a:solidFill>
              </a:endParaRPr>
            </a:p>
          </p:txBody>
        </p:sp>
      </p:grp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1890444" y="2313939"/>
            <a:ext cx="2389643" cy="103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84" tIns="60691" rIns="121384" bIns="60691">
            <a:spAutoFit/>
          </a:bodyPr>
          <a:lstStyle/>
          <a:p>
            <a:pPr algn="just">
              <a:defRPr/>
            </a:pPr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请在此处输入您的文本，或者复制您的文本粘贴到此处请在此处请在此处输入您的文本，或者复制您的文本粘贴请在此处输入您的文本，</a:t>
            </a:r>
            <a:endParaRPr lang="zh-CN" altLang="en-US" sz="119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flipV="1">
            <a:off x="1508100" y="5497500"/>
            <a:ext cx="3808572" cy="704062"/>
            <a:chOff x="1115615" y="1131590"/>
            <a:chExt cx="2869128" cy="530325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3984743" y="1131590"/>
              <a:ext cx="0" cy="216024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115616" y="1131590"/>
              <a:ext cx="2869127" cy="0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1115615" y="1131590"/>
              <a:ext cx="1" cy="530325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1234727" y="4863190"/>
            <a:ext cx="546750" cy="634313"/>
            <a:chOff x="909673" y="3390107"/>
            <a:chExt cx="411885" cy="477787"/>
          </a:xfrm>
        </p:grpSpPr>
        <p:sp>
          <p:nvSpPr>
            <p:cNvPr id="27" name="六边形 26"/>
            <p:cNvSpPr/>
            <p:nvPr/>
          </p:nvSpPr>
          <p:spPr>
            <a:xfrm rot="5400000">
              <a:off x="876722" y="3423058"/>
              <a:ext cx="477787" cy="411885"/>
            </a:xfrm>
            <a:prstGeom prst="hexagon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sp>
          <p:nvSpPr>
            <p:cNvPr id="28" name="Freeform 42"/>
            <p:cNvSpPr>
              <a:spLocks noChangeAspect="1" noEditPoints="1"/>
            </p:cNvSpPr>
            <p:nvPr/>
          </p:nvSpPr>
          <p:spPr bwMode="auto">
            <a:xfrm>
              <a:off x="1015315" y="3500692"/>
              <a:ext cx="200599" cy="256616"/>
            </a:xfrm>
            <a:custGeom>
              <a:avLst/>
              <a:gdLst>
                <a:gd name="T0" fmla="*/ 49 w 224"/>
                <a:gd name="T1" fmla="*/ 93 h 287"/>
                <a:gd name="T2" fmla="*/ 54 w 224"/>
                <a:gd name="T3" fmla="*/ 281 h 287"/>
                <a:gd name="T4" fmla="*/ 21 w 224"/>
                <a:gd name="T5" fmla="*/ 279 h 287"/>
                <a:gd name="T6" fmla="*/ 0 w 224"/>
                <a:gd name="T7" fmla="*/ 254 h 287"/>
                <a:gd name="T8" fmla="*/ 12 w 224"/>
                <a:gd name="T9" fmla="*/ 70 h 287"/>
                <a:gd name="T10" fmla="*/ 171 w 224"/>
                <a:gd name="T11" fmla="*/ 217 h 287"/>
                <a:gd name="T12" fmla="*/ 190 w 224"/>
                <a:gd name="T13" fmla="*/ 166 h 287"/>
                <a:gd name="T14" fmla="*/ 185 w 224"/>
                <a:gd name="T15" fmla="*/ 183 h 287"/>
                <a:gd name="T16" fmla="*/ 181 w 224"/>
                <a:gd name="T17" fmla="*/ 188 h 287"/>
                <a:gd name="T18" fmla="*/ 161 w 224"/>
                <a:gd name="T19" fmla="*/ 188 h 287"/>
                <a:gd name="T20" fmla="*/ 156 w 224"/>
                <a:gd name="T21" fmla="*/ 183 h 287"/>
                <a:gd name="T22" fmla="*/ 192 w 224"/>
                <a:gd name="T23" fmla="*/ 137 h 287"/>
                <a:gd name="T24" fmla="*/ 193 w 224"/>
                <a:gd name="T25" fmla="*/ 138 h 287"/>
                <a:gd name="T26" fmla="*/ 196 w 224"/>
                <a:gd name="T27" fmla="*/ 139 h 287"/>
                <a:gd name="T28" fmla="*/ 197 w 224"/>
                <a:gd name="T29" fmla="*/ 139 h 287"/>
                <a:gd name="T30" fmla="*/ 198 w 224"/>
                <a:gd name="T31" fmla="*/ 140 h 287"/>
                <a:gd name="T32" fmla="*/ 199 w 224"/>
                <a:gd name="T33" fmla="*/ 141 h 287"/>
                <a:gd name="T34" fmla="*/ 200 w 224"/>
                <a:gd name="T35" fmla="*/ 142 h 287"/>
                <a:gd name="T36" fmla="*/ 202 w 224"/>
                <a:gd name="T37" fmla="*/ 143 h 287"/>
                <a:gd name="T38" fmla="*/ 203 w 224"/>
                <a:gd name="T39" fmla="*/ 144 h 287"/>
                <a:gd name="T40" fmla="*/ 204 w 224"/>
                <a:gd name="T41" fmla="*/ 145 h 287"/>
                <a:gd name="T42" fmla="*/ 205 w 224"/>
                <a:gd name="T43" fmla="*/ 146 h 287"/>
                <a:gd name="T44" fmla="*/ 219 w 224"/>
                <a:gd name="T45" fmla="*/ 185 h 287"/>
                <a:gd name="T46" fmla="*/ 219 w 224"/>
                <a:gd name="T47" fmla="*/ 250 h 287"/>
                <a:gd name="T48" fmla="*/ 124 w 224"/>
                <a:gd name="T49" fmla="*/ 178 h 287"/>
                <a:gd name="T50" fmla="*/ 124 w 224"/>
                <a:gd name="T51" fmla="*/ 178 h 287"/>
                <a:gd name="T52" fmla="*/ 118 w 224"/>
                <a:gd name="T53" fmla="*/ 283 h 287"/>
                <a:gd name="T54" fmla="*/ 118 w 224"/>
                <a:gd name="T55" fmla="*/ 283 h 287"/>
                <a:gd name="T56" fmla="*/ 191 w 224"/>
                <a:gd name="T57" fmla="*/ 234 h 287"/>
                <a:gd name="T58" fmla="*/ 172 w 224"/>
                <a:gd name="T59" fmla="*/ 37 h 287"/>
                <a:gd name="T60" fmla="*/ 52 w 224"/>
                <a:gd name="T61" fmla="*/ 83 h 287"/>
                <a:gd name="T62" fmla="*/ 40 w 224"/>
                <a:gd name="T63" fmla="*/ 82 h 287"/>
                <a:gd name="T64" fmla="*/ 155 w 224"/>
                <a:gd name="T65" fmla="*/ 26 h 287"/>
                <a:gd name="T66" fmla="*/ 40 w 224"/>
                <a:gd name="T67" fmla="*/ 82 h 287"/>
                <a:gd name="T68" fmla="*/ 148 w 224"/>
                <a:gd name="T69" fmla="*/ 19 h 287"/>
                <a:gd name="T70" fmla="*/ 25 w 224"/>
                <a:gd name="T71" fmla="*/ 72 h 287"/>
                <a:gd name="T72" fmla="*/ 62 w 224"/>
                <a:gd name="T73" fmla="*/ 100 h 287"/>
                <a:gd name="T74" fmla="*/ 194 w 224"/>
                <a:gd name="T75" fmla="*/ 40 h 287"/>
                <a:gd name="T76" fmla="*/ 203 w 224"/>
                <a:gd name="T77" fmla="*/ 130 h 287"/>
                <a:gd name="T78" fmla="*/ 202 w 224"/>
                <a:gd name="T79" fmla="*/ 129 h 287"/>
                <a:gd name="T80" fmla="*/ 199 w 224"/>
                <a:gd name="T81" fmla="*/ 127 h 287"/>
                <a:gd name="T82" fmla="*/ 198 w 224"/>
                <a:gd name="T83" fmla="*/ 127 h 287"/>
                <a:gd name="T84" fmla="*/ 172 w 224"/>
                <a:gd name="T85" fmla="*/ 121 h 287"/>
                <a:gd name="T86" fmla="*/ 112 w 224"/>
                <a:gd name="T87" fmla="*/ 178 h 287"/>
                <a:gd name="T88" fmla="*/ 72 w 224"/>
                <a:gd name="T89" fmla="*/ 286 h 287"/>
                <a:gd name="T90" fmla="*/ 21 w 224"/>
                <a:gd name="T91" fmla="*/ 65 h 287"/>
                <a:gd name="T92" fmla="*/ 145 w 224"/>
                <a:gd name="T93" fmla="*/ 1 h 287"/>
                <a:gd name="T94" fmla="*/ 21 w 224"/>
                <a:gd name="T95" fmla="*/ 6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287">
                  <a:moveTo>
                    <a:pt x="12" y="70"/>
                  </a:moveTo>
                  <a:cubicBezTo>
                    <a:pt x="16" y="77"/>
                    <a:pt x="21" y="82"/>
                    <a:pt x="27" y="86"/>
                  </a:cubicBezTo>
                  <a:cubicBezTo>
                    <a:pt x="33" y="90"/>
                    <a:pt x="41" y="92"/>
                    <a:pt x="49" y="93"/>
                  </a:cubicBezTo>
                  <a:cubicBezTo>
                    <a:pt x="52" y="94"/>
                    <a:pt x="54" y="97"/>
                    <a:pt x="54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81"/>
                    <a:pt x="54" y="281"/>
                    <a:pt x="54" y="281"/>
                  </a:cubicBezTo>
                  <a:cubicBezTo>
                    <a:pt x="54" y="285"/>
                    <a:pt x="52" y="287"/>
                    <a:pt x="48" y="287"/>
                  </a:cubicBezTo>
                  <a:cubicBezTo>
                    <a:pt x="47" y="287"/>
                    <a:pt x="47" y="287"/>
                    <a:pt x="47" y="287"/>
                  </a:cubicBezTo>
                  <a:cubicBezTo>
                    <a:pt x="38" y="286"/>
                    <a:pt x="29" y="283"/>
                    <a:pt x="21" y="279"/>
                  </a:cubicBezTo>
                  <a:cubicBezTo>
                    <a:pt x="13" y="274"/>
                    <a:pt x="6" y="267"/>
                    <a:pt x="1" y="257"/>
                  </a:cubicBezTo>
                  <a:cubicBezTo>
                    <a:pt x="0" y="256"/>
                    <a:pt x="0" y="255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0"/>
                    <a:pt x="3" y="67"/>
                    <a:pt x="6" y="67"/>
                  </a:cubicBezTo>
                  <a:cubicBezTo>
                    <a:pt x="9" y="67"/>
                    <a:pt x="11" y="68"/>
                    <a:pt x="12" y="70"/>
                  </a:cubicBezTo>
                  <a:close/>
                  <a:moveTo>
                    <a:pt x="135" y="180"/>
                  </a:moveTo>
                  <a:cubicBezTo>
                    <a:pt x="135" y="180"/>
                    <a:pt x="135" y="180"/>
                    <a:pt x="135" y="180"/>
                  </a:cubicBezTo>
                  <a:cubicBezTo>
                    <a:pt x="135" y="201"/>
                    <a:pt x="151" y="217"/>
                    <a:pt x="171" y="217"/>
                  </a:cubicBezTo>
                  <a:cubicBezTo>
                    <a:pt x="192" y="217"/>
                    <a:pt x="208" y="201"/>
                    <a:pt x="208" y="180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0" y="177"/>
                    <a:pt x="194" y="172"/>
                    <a:pt x="190" y="166"/>
                  </a:cubicBezTo>
                  <a:cubicBezTo>
                    <a:pt x="178" y="175"/>
                    <a:pt x="162" y="180"/>
                    <a:pt x="143" y="180"/>
                  </a:cubicBezTo>
                  <a:cubicBezTo>
                    <a:pt x="140" y="180"/>
                    <a:pt x="137" y="180"/>
                    <a:pt x="135" y="180"/>
                  </a:cubicBezTo>
                  <a:close/>
                  <a:moveTo>
                    <a:pt x="185" y="183"/>
                  </a:moveTo>
                  <a:cubicBezTo>
                    <a:pt x="188" y="183"/>
                    <a:pt x="190" y="185"/>
                    <a:pt x="190" y="188"/>
                  </a:cubicBezTo>
                  <a:cubicBezTo>
                    <a:pt x="190" y="191"/>
                    <a:pt x="188" y="193"/>
                    <a:pt x="185" y="193"/>
                  </a:cubicBezTo>
                  <a:cubicBezTo>
                    <a:pt x="183" y="193"/>
                    <a:pt x="181" y="191"/>
                    <a:pt x="181" y="188"/>
                  </a:cubicBezTo>
                  <a:cubicBezTo>
                    <a:pt x="181" y="185"/>
                    <a:pt x="183" y="183"/>
                    <a:pt x="185" y="183"/>
                  </a:cubicBezTo>
                  <a:close/>
                  <a:moveTo>
                    <a:pt x="156" y="183"/>
                  </a:moveTo>
                  <a:cubicBezTo>
                    <a:pt x="159" y="183"/>
                    <a:pt x="161" y="185"/>
                    <a:pt x="161" y="188"/>
                  </a:cubicBezTo>
                  <a:cubicBezTo>
                    <a:pt x="161" y="191"/>
                    <a:pt x="159" y="193"/>
                    <a:pt x="156" y="193"/>
                  </a:cubicBezTo>
                  <a:cubicBezTo>
                    <a:pt x="153" y="193"/>
                    <a:pt x="151" y="191"/>
                    <a:pt x="151" y="188"/>
                  </a:cubicBezTo>
                  <a:cubicBezTo>
                    <a:pt x="151" y="185"/>
                    <a:pt x="153" y="183"/>
                    <a:pt x="156" y="183"/>
                  </a:cubicBezTo>
                  <a:close/>
                  <a:moveTo>
                    <a:pt x="190" y="136"/>
                  </a:moveTo>
                  <a:cubicBezTo>
                    <a:pt x="190" y="136"/>
                    <a:pt x="190" y="136"/>
                    <a:pt x="190" y="136"/>
                  </a:cubicBezTo>
                  <a:cubicBezTo>
                    <a:pt x="191" y="136"/>
                    <a:pt x="192" y="137"/>
                    <a:pt x="192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8"/>
                    <a:pt x="195" y="138"/>
                    <a:pt x="195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5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40"/>
                    <a:pt x="197" y="140"/>
                    <a:pt x="197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200" y="141"/>
                    <a:pt x="200" y="141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14" y="154"/>
                    <a:pt x="219" y="166"/>
                    <a:pt x="219" y="180"/>
                  </a:cubicBezTo>
                  <a:cubicBezTo>
                    <a:pt x="219" y="181"/>
                    <a:pt x="219" y="183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00" y="215"/>
                    <a:pt x="147" y="214"/>
                    <a:pt x="124" y="24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5" y="153"/>
                    <a:pt x="146" y="132"/>
                    <a:pt x="172" y="132"/>
                  </a:cubicBezTo>
                  <a:cubicBezTo>
                    <a:pt x="178" y="132"/>
                    <a:pt x="184" y="134"/>
                    <a:pt x="190" y="136"/>
                  </a:cubicBezTo>
                  <a:close/>
                  <a:moveTo>
                    <a:pt x="118" y="283"/>
                  </a:moveTo>
                  <a:cubicBezTo>
                    <a:pt x="168" y="283"/>
                    <a:pt x="168" y="283"/>
                    <a:pt x="168" y="283"/>
                  </a:cubicBezTo>
                  <a:cubicBezTo>
                    <a:pt x="150" y="234"/>
                    <a:pt x="150" y="234"/>
                    <a:pt x="150" y="234"/>
                  </a:cubicBezTo>
                  <a:cubicBezTo>
                    <a:pt x="132" y="243"/>
                    <a:pt x="120" y="262"/>
                    <a:pt x="118" y="283"/>
                  </a:cubicBezTo>
                  <a:close/>
                  <a:moveTo>
                    <a:pt x="176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1" y="262"/>
                    <a:pt x="210" y="243"/>
                    <a:pt x="191" y="234"/>
                  </a:cubicBezTo>
                  <a:cubicBezTo>
                    <a:pt x="176" y="283"/>
                    <a:pt x="176" y="283"/>
                    <a:pt x="176" y="283"/>
                  </a:cubicBezTo>
                  <a:close/>
                  <a:moveTo>
                    <a:pt x="55" y="88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4" y="37"/>
                    <a:pt x="175" y="35"/>
                    <a:pt x="174" y="34"/>
                  </a:cubicBezTo>
                  <a:cubicBezTo>
                    <a:pt x="173" y="32"/>
                    <a:pt x="172" y="32"/>
                    <a:pt x="170" y="32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1" y="83"/>
                    <a:pt x="50" y="85"/>
                    <a:pt x="51" y="87"/>
                  </a:cubicBezTo>
                  <a:cubicBezTo>
                    <a:pt x="51" y="88"/>
                    <a:pt x="53" y="89"/>
                    <a:pt x="55" y="88"/>
                  </a:cubicBezTo>
                  <a:close/>
                  <a:moveTo>
                    <a:pt x="40" y="82"/>
                  </a:moveTo>
                  <a:cubicBezTo>
                    <a:pt x="157" y="31"/>
                    <a:pt x="157" y="31"/>
                    <a:pt x="157" y="31"/>
                  </a:cubicBezTo>
                  <a:cubicBezTo>
                    <a:pt x="159" y="30"/>
                    <a:pt x="160" y="29"/>
                    <a:pt x="159" y="27"/>
                  </a:cubicBezTo>
                  <a:cubicBezTo>
                    <a:pt x="158" y="26"/>
                    <a:pt x="157" y="25"/>
                    <a:pt x="155" y="2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6" y="77"/>
                    <a:pt x="35" y="79"/>
                    <a:pt x="36" y="80"/>
                  </a:cubicBezTo>
                  <a:cubicBezTo>
                    <a:pt x="36" y="82"/>
                    <a:pt x="38" y="82"/>
                    <a:pt x="40" y="82"/>
                  </a:cubicBezTo>
                  <a:close/>
                  <a:moveTo>
                    <a:pt x="29" y="73"/>
                  </a:moveTo>
                  <a:cubicBezTo>
                    <a:pt x="147" y="23"/>
                    <a:pt x="147" y="23"/>
                    <a:pt x="147" y="23"/>
                  </a:cubicBezTo>
                  <a:cubicBezTo>
                    <a:pt x="148" y="22"/>
                    <a:pt x="149" y="21"/>
                    <a:pt x="148" y="19"/>
                  </a:cubicBezTo>
                  <a:cubicBezTo>
                    <a:pt x="148" y="18"/>
                    <a:pt x="146" y="17"/>
                    <a:pt x="145" y="1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69"/>
                    <a:pt x="25" y="71"/>
                    <a:pt x="25" y="72"/>
                  </a:cubicBezTo>
                  <a:cubicBezTo>
                    <a:pt x="26" y="73"/>
                    <a:pt x="27" y="74"/>
                    <a:pt x="29" y="73"/>
                  </a:cubicBezTo>
                  <a:close/>
                  <a:moveTo>
                    <a:pt x="62" y="280"/>
                  </a:move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8"/>
                    <a:pt x="64" y="95"/>
                    <a:pt x="66" y="94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39"/>
                    <a:pt x="195" y="39"/>
                    <a:pt x="197" y="39"/>
                  </a:cubicBezTo>
                  <a:cubicBezTo>
                    <a:pt x="200" y="39"/>
                    <a:pt x="203" y="42"/>
                    <a:pt x="203" y="45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3" y="129"/>
                    <a:pt x="203" y="129"/>
                    <a:pt x="203" y="129"/>
                  </a:cubicBezTo>
                  <a:cubicBezTo>
                    <a:pt x="203" y="129"/>
                    <a:pt x="202" y="129"/>
                    <a:pt x="202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1" y="129"/>
                    <a:pt x="201" y="128"/>
                    <a:pt x="201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0" y="128"/>
                    <a:pt x="200" y="128"/>
                    <a:pt x="199" y="127"/>
                  </a:cubicBezTo>
                  <a:cubicBezTo>
                    <a:pt x="199" y="127"/>
                    <a:pt x="199" y="127"/>
                    <a:pt x="199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7" y="126"/>
                    <a:pt x="196" y="126"/>
                    <a:pt x="194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87" y="122"/>
                    <a:pt x="179" y="121"/>
                    <a:pt x="172" y="121"/>
                  </a:cubicBezTo>
                  <a:cubicBezTo>
                    <a:pt x="140" y="121"/>
                    <a:pt x="114" y="146"/>
                    <a:pt x="112" y="177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1" y="262"/>
                    <a:pt x="109" y="266"/>
                    <a:pt x="108" y="270"/>
                  </a:cubicBezTo>
                  <a:cubicBezTo>
                    <a:pt x="72" y="286"/>
                    <a:pt x="72" y="286"/>
                    <a:pt x="72" y="286"/>
                  </a:cubicBezTo>
                  <a:cubicBezTo>
                    <a:pt x="71" y="286"/>
                    <a:pt x="70" y="286"/>
                    <a:pt x="69" y="286"/>
                  </a:cubicBezTo>
                  <a:cubicBezTo>
                    <a:pt x="65" y="286"/>
                    <a:pt x="62" y="284"/>
                    <a:pt x="62" y="280"/>
                  </a:cubicBezTo>
                  <a:close/>
                  <a:moveTo>
                    <a:pt x="21" y="65"/>
                  </a:moveTo>
                  <a:cubicBezTo>
                    <a:pt x="18" y="66"/>
                    <a:pt x="15" y="64"/>
                    <a:pt x="14" y="62"/>
                  </a:cubicBezTo>
                  <a:cubicBezTo>
                    <a:pt x="13" y="60"/>
                    <a:pt x="15" y="57"/>
                    <a:pt x="17" y="56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7" y="0"/>
                    <a:pt x="150" y="1"/>
                    <a:pt x="151" y="3"/>
                  </a:cubicBezTo>
                  <a:cubicBezTo>
                    <a:pt x="152" y="6"/>
                    <a:pt x="151" y="9"/>
                    <a:pt x="149" y="10"/>
                  </a:cubicBezTo>
                  <a:lnTo>
                    <a:pt x="21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zh-CN" altLang="en-US" sz="1320">
                <a:solidFill>
                  <a:prstClr val="black"/>
                </a:solidFill>
              </a:endParaRPr>
            </a:p>
          </p:txBody>
        </p:sp>
      </p:grp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1890444" y="4608296"/>
            <a:ext cx="2389643" cy="103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84" tIns="60691" rIns="121384" bIns="60691">
            <a:spAutoFit/>
          </a:bodyPr>
          <a:lstStyle/>
          <a:p>
            <a:pPr algn="just">
              <a:defRPr/>
            </a:pPr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请在此处输入您的文本，或者复制您的文本粘贴到此处请在此处请在此处输入您的文本，或者复制您的文本粘贴请在此处输入您的文本，</a:t>
            </a:r>
            <a:endParaRPr lang="zh-CN" altLang="en-US" sz="119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 flipH="1">
            <a:off x="6999328" y="1864770"/>
            <a:ext cx="3808572" cy="704062"/>
            <a:chOff x="1115616" y="1131590"/>
            <a:chExt cx="2869127" cy="530325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3984743" y="1131590"/>
              <a:ext cx="0" cy="216024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115616" y="1131590"/>
              <a:ext cx="2869127" cy="0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115616" y="1131590"/>
              <a:ext cx="1" cy="530325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8007931" y="2313939"/>
            <a:ext cx="2389643" cy="103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84" tIns="60691" rIns="121384" bIns="60691">
            <a:spAutoFit/>
          </a:bodyPr>
          <a:lstStyle/>
          <a:p>
            <a:pPr algn="just">
              <a:defRPr/>
            </a:pPr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请在此处输入您的文本，或者复制您的文本粘贴到此处请在此处请在此处输入您的文本，或者复制您的文本粘贴请在此处输入您的文本，</a:t>
            </a:r>
            <a:endParaRPr lang="zh-CN" altLang="en-US" sz="119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534522" y="2542399"/>
            <a:ext cx="546750" cy="634313"/>
            <a:chOff x="7915527" y="1642004"/>
            <a:chExt cx="411885" cy="477787"/>
          </a:xfrm>
        </p:grpSpPr>
        <p:sp>
          <p:nvSpPr>
            <p:cNvPr id="36" name="六边形 35"/>
            <p:cNvSpPr/>
            <p:nvPr/>
          </p:nvSpPr>
          <p:spPr>
            <a:xfrm rot="5400000">
              <a:off x="7882576" y="1674955"/>
              <a:ext cx="477787" cy="411885"/>
            </a:xfrm>
            <a:prstGeom prst="hexagon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7992316" y="1761525"/>
              <a:ext cx="258305" cy="225475"/>
            </a:xfrm>
            <a:custGeom>
              <a:avLst/>
              <a:gdLst>
                <a:gd name="T0" fmla="*/ 274 w 309"/>
                <a:gd name="T1" fmla="*/ 0 h 257"/>
                <a:gd name="T2" fmla="*/ 309 w 309"/>
                <a:gd name="T3" fmla="*/ 34 h 257"/>
                <a:gd name="T4" fmla="*/ 299 w 309"/>
                <a:gd name="T5" fmla="*/ 129 h 257"/>
                <a:gd name="T6" fmla="*/ 247 w 309"/>
                <a:gd name="T7" fmla="*/ 139 h 257"/>
                <a:gd name="T8" fmla="*/ 195 w 309"/>
                <a:gd name="T9" fmla="*/ 202 h 257"/>
                <a:gd name="T10" fmla="*/ 195 w 309"/>
                <a:gd name="T11" fmla="*/ 139 h 257"/>
                <a:gd name="T12" fmla="*/ 168 w 309"/>
                <a:gd name="T13" fmla="*/ 123 h 257"/>
                <a:gd name="T14" fmla="*/ 211 w 309"/>
                <a:gd name="T15" fmla="*/ 123 h 257"/>
                <a:gd name="T16" fmla="*/ 211 w 309"/>
                <a:gd name="T17" fmla="*/ 157 h 257"/>
                <a:gd name="T18" fmla="*/ 239 w 309"/>
                <a:gd name="T19" fmla="*/ 123 h 257"/>
                <a:gd name="T20" fmla="*/ 274 w 309"/>
                <a:gd name="T21" fmla="*/ 123 h 257"/>
                <a:gd name="T22" fmla="*/ 293 w 309"/>
                <a:gd name="T23" fmla="*/ 104 h 257"/>
                <a:gd name="T24" fmla="*/ 287 w 309"/>
                <a:gd name="T25" fmla="*/ 21 h 257"/>
                <a:gd name="T26" fmla="*/ 102 w 309"/>
                <a:gd name="T27" fmla="*/ 16 h 257"/>
                <a:gd name="T28" fmla="*/ 83 w 309"/>
                <a:gd name="T29" fmla="*/ 34 h 257"/>
                <a:gd name="T30" fmla="*/ 76 w 309"/>
                <a:gd name="T31" fmla="*/ 118 h 257"/>
                <a:gd name="T32" fmla="*/ 67 w 309"/>
                <a:gd name="T33" fmla="*/ 104 h 257"/>
                <a:gd name="T34" fmla="*/ 77 w 309"/>
                <a:gd name="T35" fmla="*/ 10 h 257"/>
                <a:gd name="T36" fmla="*/ 44 w 309"/>
                <a:gd name="T37" fmla="*/ 115 h 257"/>
                <a:gd name="T38" fmla="*/ 44 w 309"/>
                <a:gd name="T39" fmla="*/ 171 h 257"/>
                <a:gd name="T40" fmla="*/ 44 w 309"/>
                <a:gd name="T41" fmla="*/ 115 h 257"/>
                <a:gd name="T42" fmla="*/ 88 w 309"/>
                <a:gd name="T43" fmla="*/ 123 h 257"/>
                <a:gd name="T44" fmla="*/ 156 w 309"/>
                <a:gd name="T45" fmla="*/ 123 h 257"/>
                <a:gd name="T46" fmla="*/ 92 w 309"/>
                <a:gd name="T47" fmla="*/ 250 h 257"/>
                <a:gd name="T48" fmla="*/ 96 w 309"/>
                <a:gd name="T49" fmla="*/ 201 h 257"/>
                <a:gd name="T50" fmla="*/ 96 w 309"/>
                <a:gd name="T51" fmla="*/ 257 h 257"/>
                <a:gd name="T52" fmla="*/ 149 w 309"/>
                <a:gd name="T53" fmla="*/ 250 h 257"/>
                <a:gd name="T54" fmla="*/ 153 w 309"/>
                <a:gd name="T55" fmla="*/ 201 h 257"/>
                <a:gd name="T56" fmla="*/ 175 w 309"/>
                <a:gd name="T57" fmla="*/ 250 h 257"/>
                <a:gd name="T58" fmla="*/ 153 w 309"/>
                <a:gd name="T59" fmla="*/ 161 h 257"/>
                <a:gd name="T60" fmla="*/ 70 w 309"/>
                <a:gd name="T61" fmla="*/ 183 h 257"/>
                <a:gd name="T62" fmla="*/ 92 w 309"/>
                <a:gd name="T63" fmla="*/ 250 h 257"/>
                <a:gd name="T64" fmla="*/ 19 w 309"/>
                <a:gd name="T65" fmla="*/ 207 h 257"/>
                <a:gd name="T66" fmla="*/ 22 w 309"/>
                <a:gd name="T67" fmla="*/ 248 h 257"/>
                <a:gd name="T68" fmla="*/ 58 w 309"/>
                <a:gd name="T69" fmla="*/ 252 h 257"/>
                <a:gd name="T70" fmla="*/ 59 w 309"/>
                <a:gd name="T71" fmla="*/ 175 h 257"/>
                <a:gd name="T72" fmla="*/ 0 w 309"/>
                <a:gd name="T73" fmla="*/ 193 h 257"/>
                <a:gd name="T74" fmla="*/ 19 w 309"/>
                <a:gd name="T7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9" h="257">
                  <a:moveTo>
                    <a:pt x="102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2" y="4"/>
                    <a:pt x="299" y="10"/>
                  </a:cubicBezTo>
                  <a:cubicBezTo>
                    <a:pt x="305" y="16"/>
                    <a:pt x="309" y="25"/>
                    <a:pt x="309" y="34"/>
                  </a:cubicBezTo>
                  <a:cubicBezTo>
                    <a:pt x="309" y="104"/>
                    <a:pt x="309" y="104"/>
                    <a:pt x="309" y="104"/>
                  </a:cubicBezTo>
                  <a:cubicBezTo>
                    <a:pt x="309" y="114"/>
                    <a:pt x="305" y="122"/>
                    <a:pt x="299" y="129"/>
                  </a:cubicBezTo>
                  <a:cubicBezTo>
                    <a:pt x="292" y="135"/>
                    <a:pt x="284" y="139"/>
                    <a:pt x="274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7" y="134"/>
                    <a:pt x="168" y="128"/>
                    <a:pt x="168" y="123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9" y="123"/>
                    <a:pt x="239" y="123"/>
                    <a:pt x="239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9" y="123"/>
                    <a:pt x="284" y="121"/>
                    <a:pt x="287" y="117"/>
                  </a:cubicBezTo>
                  <a:cubicBezTo>
                    <a:pt x="291" y="114"/>
                    <a:pt x="293" y="109"/>
                    <a:pt x="293" y="104"/>
                  </a:cubicBezTo>
                  <a:cubicBezTo>
                    <a:pt x="293" y="34"/>
                    <a:pt x="293" y="34"/>
                    <a:pt x="293" y="34"/>
                  </a:cubicBezTo>
                  <a:cubicBezTo>
                    <a:pt x="293" y="29"/>
                    <a:pt x="291" y="25"/>
                    <a:pt x="287" y="21"/>
                  </a:cubicBezTo>
                  <a:cubicBezTo>
                    <a:pt x="284" y="18"/>
                    <a:pt x="279" y="16"/>
                    <a:pt x="274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96" y="16"/>
                    <a:pt x="92" y="18"/>
                    <a:pt x="88" y="21"/>
                  </a:cubicBezTo>
                  <a:cubicBezTo>
                    <a:pt x="85" y="25"/>
                    <a:pt x="83" y="29"/>
                    <a:pt x="83" y="34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104"/>
                    <a:pt x="76" y="111"/>
                    <a:pt x="76" y="118"/>
                  </a:cubicBezTo>
                  <a:cubicBezTo>
                    <a:pt x="73" y="115"/>
                    <a:pt x="71" y="113"/>
                    <a:pt x="68" y="110"/>
                  </a:cubicBezTo>
                  <a:cubicBezTo>
                    <a:pt x="67" y="108"/>
                    <a:pt x="67" y="106"/>
                    <a:pt x="67" y="10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25"/>
                    <a:pt x="71" y="16"/>
                    <a:pt x="77" y="10"/>
                  </a:cubicBezTo>
                  <a:cubicBezTo>
                    <a:pt x="83" y="4"/>
                    <a:pt x="92" y="0"/>
                    <a:pt x="102" y="0"/>
                  </a:cubicBezTo>
                  <a:close/>
                  <a:moveTo>
                    <a:pt x="44" y="115"/>
                  </a:moveTo>
                  <a:cubicBezTo>
                    <a:pt x="28" y="115"/>
                    <a:pt x="15" y="127"/>
                    <a:pt x="15" y="143"/>
                  </a:cubicBezTo>
                  <a:cubicBezTo>
                    <a:pt x="15" y="159"/>
                    <a:pt x="28" y="171"/>
                    <a:pt x="44" y="171"/>
                  </a:cubicBezTo>
                  <a:cubicBezTo>
                    <a:pt x="59" y="171"/>
                    <a:pt x="72" y="159"/>
                    <a:pt x="72" y="143"/>
                  </a:cubicBezTo>
                  <a:cubicBezTo>
                    <a:pt x="72" y="127"/>
                    <a:pt x="59" y="115"/>
                    <a:pt x="44" y="115"/>
                  </a:cubicBezTo>
                  <a:close/>
                  <a:moveTo>
                    <a:pt x="122" y="88"/>
                  </a:moveTo>
                  <a:cubicBezTo>
                    <a:pt x="103" y="88"/>
                    <a:pt x="88" y="104"/>
                    <a:pt x="88" y="123"/>
                  </a:cubicBezTo>
                  <a:cubicBezTo>
                    <a:pt x="88" y="141"/>
                    <a:pt x="103" y="157"/>
                    <a:pt x="122" y="157"/>
                  </a:cubicBezTo>
                  <a:cubicBezTo>
                    <a:pt x="141" y="157"/>
                    <a:pt x="156" y="141"/>
                    <a:pt x="156" y="123"/>
                  </a:cubicBezTo>
                  <a:cubicBezTo>
                    <a:pt x="156" y="104"/>
                    <a:pt x="141" y="88"/>
                    <a:pt x="122" y="88"/>
                  </a:cubicBezTo>
                  <a:close/>
                  <a:moveTo>
                    <a:pt x="92" y="250"/>
                  </a:moveTo>
                  <a:cubicBezTo>
                    <a:pt x="92" y="201"/>
                    <a:pt x="92" y="201"/>
                    <a:pt x="92" y="20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96" y="250"/>
                    <a:pt x="96" y="250"/>
                    <a:pt x="96" y="25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49" y="257"/>
                    <a:pt x="149" y="257"/>
                    <a:pt x="149" y="257"/>
                  </a:cubicBezTo>
                  <a:cubicBezTo>
                    <a:pt x="149" y="250"/>
                    <a:pt x="149" y="250"/>
                    <a:pt x="149" y="250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71"/>
                    <a:pt x="165" y="161"/>
                    <a:pt x="153" y="161"/>
                  </a:cubicBezTo>
                  <a:cubicBezTo>
                    <a:pt x="88" y="161"/>
                    <a:pt x="157" y="161"/>
                    <a:pt x="91" y="161"/>
                  </a:cubicBezTo>
                  <a:cubicBezTo>
                    <a:pt x="79" y="161"/>
                    <a:pt x="70" y="171"/>
                    <a:pt x="70" y="183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73" y="250"/>
                    <a:pt x="82" y="250"/>
                    <a:pt x="92" y="250"/>
                  </a:cubicBezTo>
                  <a:close/>
                  <a:moveTo>
                    <a:pt x="19" y="248"/>
                  </a:moveTo>
                  <a:cubicBezTo>
                    <a:pt x="19" y="207"/>
                    <a:pt x="19" y="207"/>
                    <a:pt x="19" y="207"/>
                  </a:cubicBezTo>
                  <a:cubicBezTo>
                    <a:pt x="22" y="207"/>
                    <a:pt x="22" y="207"/>
                    <a:pt x="22" y="207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52"/>
                    <a:pt x="22" y="252"/>
                    <a:pt x="22" y="252"/>
                  </a:cubicBezTo>
                  <a:cubicBezTo>
                    <a:pt x="58" y="252"/>
                    <a:pt x="58" y="252"/>
                    <a:pt x="58" y="252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80"/>
                    <a:pt x="59" y="177"/>
                    <a:pt x="59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8" y="175"/>
                    <a:pt x="0" y="183"/>
                    <a:pt x="0" y="19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48"/>
                    <a:pt x="11" y="248"/>
                    <a:pt x="19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zh-CN" altLang="en-US" sz="132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 flipV="1">
            <a:off x="6999328" y="5497500"/>
            <a:ext cx="3808572" cy="704062"/>
            <a:chOff x="1115616" y="1131590"/>
            <a:chExt cx="2869127" cy="530325"/>
          </a:xfrm>
        </p:grpSpPr>
        <p:cxnSp>
          <p:nvCxnSpPr>
            <p:cNvPr id="39" name="直接连接符 38"/>
            <p:cNvCxnSpPr/>
            <p:nvPr/>
          </p:nvCxnSpPr>
          <p:spPr>
            <a:xfrm flipV="1">
              <a:off x="3984743" y="1131590"/>
              <a:ext cx="0" cy="216024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1115616" y="1131590"/>
              <a:ext cx="2869127" cy="0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115616" y="1131590"/>
              <a:ext cx="1" cy="530325"/>
            </a:xfrm>
            <a:prstGeom prst="line">
              <a:avLst/>
            </a:prstGeom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8007931" y="4599487"/>
            <a:ext cx="2389643" cy="103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84" tIns="60691" rIns="121384" bIns="60691">
            <a:spAutoFit/>
          </a:bodyPr>
          <a:lstStyle/>
          <a:p>
            <a:pPr algn="just">
              <a:defRPr/>
            </a:pPr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请在此处输入您的文本，或者复制您的文本粘贴到此处请在此处请在此处输入您的文本，或者复制您的文本粘贴请在此处输入您的文本，</a:t>
            </a:r>
            <a:endParaRPr lang="zh-CN" altLang="en-US" sz="119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534522" y="4863190"/>
            <a:ext cx="546750" cy="634313"/>
            <a:chOff x="7915527" y="3390107"/>
            <a:chExt cx="411885" cy="477787"/>
          </a:xfrm>
        </p:grpSpPr>
        <p:sp>
          <p:nvSpPr>
            <p:cNvPr id="44" name="六边形 43"/>
            <p:cNvSpPr/>
            <p:nvPr/>
          </p:nvSpPr>
          <p:spPr>
            <a:xfrm rot="5400000">
              <a:off x="7882576" y="3423058"/>
              <a:ext cx="477787" cy="411885"/>
            </a:xfrm>
            <a:prstGeom prst="hexagon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sp>
          <p:nvSpPr>
            <p:cNvPr id="45" name="Freeform 47"/>
            <p:cNvSpPr>
              <a:spLocks noChangeAspect="1" noEditPoints="1"/>
            </p:cNvSpPr>
            <p:nvPr/>
          </p:nvSpPr>
          <p:spPr bwMode="auto">
            <a:xfrm>
              <a:off x="7972922" y="3516346"/>
              <a:ext cx="297097" cy="240962"/>
            </a:xfrm>
            <a:custGeom>
              <a:avLst/>
              <a:gdLst>
                <a:gd name="T0" fmla="*/ 214 w 329"/>
                <a:gd name="T1" fmla="*/ 10 h 267"/>
                <a:gd name="T2" fmla="*/ 297 w 329"/>
                <a:gd name="T3" fmla="*/ 115 h 267"/>
                <a:gd name="T4" fmla="*/ 221 w 329"/>
                <a:gd name="T5" fmla="*/ 247 h 267"/>
                <a:gd name="T6" fmla="*/ 137 w 329"/>
                <a:gd name="T7" fmla="*/ 265 h 267"/>
                <a:gd name="T8" fmla="*/ 128 w 329"/>
                <a:gd name="T9" fmla="*/ 256 h 267"/>
                <a:gd name="T10" fmla="*/ 113 w 329"/>
                <a:gd name="T11" fmla="*/ 170 h 267"/>
                <a:gd name="T12" fmla="*/ 11 w 329"/>
                <a:gd name="T13" fmla="*/ 151 h 267"/>
                <a:gd name="T14" fmla="*/ 11 w 329"/>
                <a:gd name="T15" fmla="*/ 10 h 267"/>
                <a:gd name="T16" fmla="*/ 227 w 329"/>
                <a:gd name="T17" fmla="*/ 195 h 267"/>
                <a:gd name="T18" fmla="*/ 227 w 329"/>
                <a:gd name="T19" fmla="*/ 187 h 267"/>
                <a:gd name="T20" fmla="*/ 292 w 329"/>
                <a:gd name="T21" fmla="*/ 176 h 267"/>
                <a:gd name="T22" fmla="*/ 227 w 329"/>
                <a:gd name="T23" fmla="*/ 149 h 267"/>
                <a:gd name="T24" fmla="*/ 292 w 329"/>
                <a:gd name="T25" fmla="*/ 149 h 267"/>
                <a:gd name="T26" fmla="*/ 126 w 329"/>
                <a:gd name="T27" fmla="*/ 86 h 267"/>
                <a:gd name="T28" fmla="*/ 126 w 329"/>
                <a:gd name="T29" fmla="*/ 77 h 267"/>
                <a:gd name="T30" fmla="*/ 192 w 329"/>
                <a:gd name="T31" fmla="*/ 67 h 267"/>
                <a:gd name="T32" fmla="*/ 126 w 329"/>
                <a:gd name="T33" fmla="*/ 39 h 267"/>
                <a:gd name="T34" fmla="*/ 192 w 329"/>
                <a:gd name="T35" fmla="*/ 39 h 267"/>
                <a:gd name="T36" fmla="*/ 58 w 329"/>
                <a:gd name="T37" fmla="*/ 36 h 267"/>
                <a:gd name="T38" fmla="*/ 77 w 329"/>
                <a:gd name="T39" fmla="*/ 83 h 267"/>
                <a:gd name="T40" fmla="*/ 96 w 329"/>
                <a:gd name="T41" fmla="*/ 36 h 267"/>
                <a:gd name="T42" fmla="*/ 70 w 329"/>
                <a:gd name="T43" fmla="*/ 124 h 267"/>
                <a:gd name="T44" fmla="*/ 77 w 329"/>
                <a:gd name="T45" fmla="*/ 95 h 267"/>
                <a:gd name="T46" fmla="*/ 73 w 329"/>
                <a:gd name="T47" fmla="*/ 94 h 267"/>
                <a:gd name="T48" fmla="*/ 81 w 329"/>
                <a:gd name="T49" fmla="*/ 93 h 267"/>
                <a:gd name="T50" fmla="*/ 88 w 329"/>
                <a:gd name="T51" fmla="*/ 85 h 267"/>
                <a:gd name="T52" fmla="*/ 65 w 329"/>
                <a:gd name="T53" fmla="*/ 85 h 267"/>
                <a:gd name="T54" fmla="*/ 81 w 329"/>
                <a:gd name="T55" fmla="*/ 45 h 267"/>
                <a:gd name="T56" fmla="*/ 53 w 329"/>
                <a:gd name="T57" fmla="*/ 56 h 267"/>
                <a:gd name="T58" fmla="*/ 94 w 329"/>
                <a:gd name="T59" fmla="*/ 72 h 267"/>
                <a:gd name="T60" fmla="*/ 94 w 329"/>
                <a:gd name="T61" fmla="*/ 50 h 267"/>
                <a:gd name="T62" fmla="*/ 224 w 329"/>
                <a:gd name="T63" fmla="*/ 126 h 267"/>
                <a:gd name="T64" fmla="*/ 186 w 329"/>
                <a:gd name="T65" fmla="*/ 162 h 267"/>
                <a:gd name="T66" fmla="*/ 173 w 329"/>
                <a:gd name="T67" fmla="*/ 200 h 267"/>
                <a:gd name="T68" fmla="*/ 127 w 329"/>
                <a:gd name="T69" fmla="*/ 170 h 267"/>
                <a:gd name="T70" fmla="*/ 155 w 329"/>
                <a:gd name="T71" fmla="*/ 221 h 267"/>
                <a:gd name="T72" fmla="*/ 182 w 329"/>
                <a:gd name="T73" fmla="*/ 229 h 267"/>
                <a:gd name="T74" fmla="*/ 221 w 329"/>
                <a:gd name="T75" fmla="*/ 233 h 267"/>
                <a:gd name="T76" fmla="*/ 288 w 329"/>
                <a:gd name="T77" fmla="*/ 127 h 267"/>
                <a:gd name="T78" fmla="*/ 146 w 329"/>
                <a:gd name="T79" fmla="*/ 115 h 267"/>
                <a:gd name="T80" fmla="*/ 203 w 329"/>
                <a:gd name="T81" fmla="*/ 20 h 267"/>
                <a:gd name="T82" fmla="*/ 21 w 329"/>
                <a:gd name="T83" fmla="*/ 20 h 267"/>
                <a:gd name="T84" fmla="*/ 21 w 329"/>
                <a:gd name="T85" fmla="*/ 141 h 267"/>
                <a:gd name="T86" fmla="*/ 210 w 329"/>
                <a:gd name="T87" fmla="*/ 108 h 267"/>
                <a:gd name="T88" fmla="*/ 148 w 329"/>
                <a:gd name="T89" fmla="*/ 148 h 267"/>
                <a:gd name="T90" fmla="*/ 171 w 329"/>
                <a:gd name="T91" fmla="*/ 174 h 267"/>
                <a:gd name="T92" fmla="*/ 188 w 329"/>
                <a:gd name="T93" fmla="*/ 148 h 267"/>
                <a:gd name="T94" fmla="*/ 210 w 329"/>
                <a:gd name="T95" fmla="*/ 10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267">
                  <a:moveTo>
                    <a:pt x="36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98" y="0"/>
                    <a:pt x="207" y="4"/>
                    <a:pt x="214" y="10"/>
                  </a:cubicBezTo>
                  <a:cubicBezTo>
                    <a:pt x="220" y="17"/>
                    <a:pt x="224" y="26"/>
                    <a:pt x="224" y="36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52" y="94"/>
                    <a:pt x="278" y="102"/>
                    <a:pt x="297" y="115"/>
                  </a:cubicBezTo>
                  <a:cubicBezTo>
                    <a:pt x="317" y="129"/>
                    <a:pt x="329" y="148"/>
                    <a:pt x="329" y="170"/>
                  </a:cubicBezTo>
                  <a:cubicBezTo>
                    <a:pt x="329" y="192"/>
                    <a:pt x="317" y="211"/>
                    <a:pt x="297" y="225"/>
                  </a:cubicBezTo>
                  <a:cubicBezTo>
                    <a:pt x="277" y="239"/>
                    <a:pt x="251" y="247"/>
                    <a:pt x="221" y="247"/>
                  </a:cubicBezTo>
                  <a:cubicBezTo>
                    <a:pt x="215" y="247"/>
                    <a:pt x="208" y="247"/>
                    <a:pt x="202" y="246"/>
                  </a:cubicBezTo>
                  <a:cubicBezTo>
                    <a:pt x="196" y="245"/>
                    <a:pt x="191" y="244"/>
                    <a:pt x="186" y="243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4" y="267"/>
                    <a:pt x="130" y="265"/>
                    <a:pt x="128" y="261"/>
                  </a:cubicBezTo>
                  <a:cubicBezTo>
                    <a:pt x="127" y="260"/>
                    <a:pt x="127" y="258"/>
                    <a:pt x="128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40" y="221"/>
                    <a:pt x="140" y="221"/>
                    <a:pt x="140" y="221"/>
                  </a:cubicBezTo>
                  <a:cubicBezTo>
                    <a:pt x="132" y="215"/>
                    <a:pt x="126" y="207"/>
                    <a:pt x="121" y="200"/>
                  </a:cubicBezTo>
                  <a:cubicBezTo>
                    <a:pt x="116" y="191"/>
                    <a:pt x="113" y="181"/>
                    <a:pt x="113" y="170"/>
                  </a:cubicBezTo>
                  <a:cubicBezTo>
                    <a:pt x="113" y="167"/>
                    <a:pt x="113" y="165"/>
                    <a:pt x="113" y="16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26" y="162"/>
                    <a:pt x="17" y="158"/>
                    <a:pt x="11" y="151"/>
                  </a:cubicBezTo>
                  <a:cubicBezTo>
                    <a:pt x="4" y="145"/>
                    <a:pt x="0" y="136"/>
                    <a:pt x="0" y="12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6"/>
                    <a:pt x="4" y="17"/>
                    <a:pt x="11" y="10"/>
                  </a:cubicBezTo>
                  <a:cubicBezTo>
                    <a:pt x="17" y="4"/>
                    <a:pt x="26" y="0"/>
                    <a:pt x="36" y="0"/>
                  </a:cubicBezTo>
                  <a:close/>
                  <a:moveTo>
                    <a:pt x="227" y="187"/>
                  </a:moveTo>
                  <a:cubicBezTo>
                    <a:pt x="227" y="195"/>
                    <a:pt x="227" y="195"/>
                    <a:pt x="227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27" y="187"/>
                    <a:pt x="227" y="187"/>
                    <a:pt x="227" y="187"/>
                  </a:cubicBezTo>
                  <a:close/>
                  <a:moveTo>
                    <a:pt x="227" y="168"/>
                  </a:moveTo>
                  <a:cubicBezTo>
                    <a:pt x="227" y="176"/>
                    <a:pt x="227" y="176"/>
                    <a:pt x="227" y="176"/>
                  </a:cubicBezTo>
                  <a:cubicBezTo>
                    <a:pt x="292" y="176"/>
                    <a:pt x="292" y="176"/>
                    <a:pt x="292" y="176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27" y="168"/>
                    <a:pt x="227" y="168"/>
                    <a:pt x="227" y="168"/>
                  </a:cubicBezTo>
                  <a:close/>
                  <a:moveTo>
                    <a:pt x="227" y="149"/>
                  </a:moveTo>
                  <a:cubicBezTo>
                    <a:pt x="227" y="157"/>
                    <a:pt x="227" y="157"/>
                    <a:pt x="227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27" y="149"/>
                    <a:pt x="227" y="149"/>
                    <a:pt x="227" y="149"/>
                  </a:cubicBezTo>
                  <a:close/>
                  <a:moveTo>
                    <a:pt x="126" y="77"/>
                  </a:moveTo>
                  <a:cubicBezTo>
                    <a:pt x="126" y="86"/>
                    <a:pt x="126" y="86"/>
                    <a:pt x="126" y="86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26" y="77"/>
                    <a:pt x="126" y="77"/>
                    <a:pt x="126" y="77"/>
                  </a:cubicBezTo>
                  <a:close/>
                  <a:moveTo>
                    <a:pt x="126" y="58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26" y="58"/>
                    <a:pt x="126" y="58"/>
                    <a:pt x="126" y="58"/>
                  </a:cubicBezTo>
                  <a:close/>
                  <a:moveTo>
                    <a:pt x="126" y="39"/>
                  </a:moveTo>
                  <a:cubicBezTo>
                    <a:pt x="126" y="48"/>
                    <a:pt x="126" y="48"/>
                    <a:pt x="126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26" y="39"/>
                    <a:pt x="126" y="39"/>
                    <a:pt x="126" y="39"/>
                  </a:cubicBezTo>
                  <a:close/>
                  <a:moveTo>
                    <a:pt x="77" y="28"/>
                  </a:moveTo>
                  <a:cubicBezTo>
                    <a:pt x="70" y="28"/>
                    <a:pt x="63" y="31"/>
                    <a:pt x="58" y="36"/>
                  </a:cubicBezTo>
                  <a:cubicBezTo>
                    <a:pt x="53" y="41"/>
                    <a:pt x="50" y="48"/>
                    <a:pt x="50" y="56"/>
                  </a:cubicBezTo>
                  <a:cubicBezTo>
                    <a:pt x="50" y="63"/>
                    <a:pt x="53" y="70"/>
                    <a:pt x="58" y="75"/>
                  </a:cubicBezTo>
                  <a:cubicBezTo>
                    <a:pt x="63" y="80"/>
                    <a:pt x="70" y="83"/>
                    <a:pt x="77" y="83"/>
                  </a:cubicBezTo>
                  <a:cubicBezTo>
                    <a:pt x="85" y="83"/>
                    <a:pt x="92" y="80"/>
                    <a:pt x="96" y="75"/>
                  </a:cubicBezTo>
                  <a:cubicBezTo>
                    <a:pt x="101" y="70"/>
                    <a:pt x="104" y="63"/>
                    <a:pt x="104" y="56"/>
                  </a:cubicBezTo>
                  <a:cubicBezTo>
                    <a:pt x="104" y="48"/>
                    <a:pt x="101" y="41"/>
                    <a:pt x="96" y="36"/>
                  </a:cubicBezTo>
                  <a:cubicBezTo>
                    <a:pt x="92" y="31"/>
                    <a:pt x="85" y="28"/>
                    <a:pt x="77" y="28"/>
                  </a:cubicBezTo>
                  <a:close/>
                  <a:moveTo>
                    <a:pt x="76" y="95"/>
                  </a:moveTo>
                  <a:cubicBezTo>
                    <a:pt x="70" y="124"/>
                    <a:pt x="70" y="124"/>
                    <a:pt x="70" y="124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5"/>
                    <a:pt x="76" y="95"/>
                    <a:pt x="76" y="95"/>
                  </a:cubicBezTo>
                  <a:close/>
                  <a:moveTo>
                    <a:pt x="88" y="85"/>
                  </a:moveTo>
                  <a:cubicBezTo>
                    <a:pt x="81" y="93"/>
                    <a:pt x="81" y="93"/>
                    <a:pt x="81" y="93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5" y="106"/>
                    <a:pt x="104" y="90"/>
                    <a:pt x="88" y="85"/>
                  </a:cubicBezTo>
                  <a:close/>
                  <a:moveTo>
                    <a:pt x="66" y="124"/>
                  </a:moveTo>
                  <a:cubicBezTo>
                    <a:pt x="72" y="93"/>
                    <a:pt x="72" y="93"/>
                    <a:pt x="72" y="93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50" y="90"/>
                    <a:pt x="38" y="106"/>
                    <a:pt x="38" y="124"/>
                  </a:cubicBezTo>
                  <a:cubicBezTo>
                    <a:pt x="66" y="124"/>
                    <a:pt x="66" y="124"/>
                    <a:pt x="66" y="124"/>
                  </a:cubicBezTo>
                  <a:close/>
                  <a:moveTo>
                    <a:pt x="81" y="45"/>
                  </a:moveTo>
                  <a:cubicBezTo>
                    <a:pt x="80" y="46"/>
                    <a:pt x="80" y="46"/>
                    <a:pt x="79" y="46"/>
                  </a:cubicBezTo>
                  <a:cubicBezTo>
                    <a:pt x="70" y="51"/>
                    <a:pt x="59" y="51"/>
                    <a:pt x="54" y="51"/>
                  </a:cubicBezTo>
                  <a:cubicBezTo>
                    <a:pt x="54" y="53"/>
                    <a:pt x="53" y="54"/>
                    <a:pt x="53" y="56"/>
                  </a:cubicBezTo>
                  <a:cubicBezTo>
                    <a:pt x="53" y="62"/>
                    <a:pt x="56" y="68"/>
                    <a:pt x="60" y="72"/>
                  </a:cubicBezTo>
                  <a:cubicBezTo>
                    <a:pt x="65" y="77"/>
                    <a:pt x="71" y="79"/>
                    <a:pt x="77" y="79"/>
                  </a:cubicBezTo>
                  <a:cubicBezTo>
                    <a:pt x="84" y="79"/>
                    <a:pt x="90" y="77"/>
                    <a:pt x="94" y="72"/>
                  </a:cubicBezTo>
                  <a:cubicBezTo>
                    <a:pt x="98" y="68"/>
                    <a:pt x="101" y="62"/>
                    <a:pt x="101" y="56"/>
                  </a:cubicBezTo>
                  <a:cubicBezTo>
                    <a:pt x="101" y="54"/>
                    <a:pt x="101" y="52"/>
                    <a:pt x="100" y="51"/>
                  </a:cubicBezTo>
                  <a:cubicBezTo>
                    <a:pt x="98" y="51"/>
                    <a:pt x="96" y="51"/>
                    <a:pt x="94" y="50"/>
                  </a:cubicBezTo>
                  <a:cubicBezTo>
                    <a:pt x="89" y="49"/>
                    <a:pt x="85" y="48"/>
                    <a:pt x="81" y="45"/>
                  </a:cubicBezTo>
                  <a:close/>
                  <a:moveTo>
                    <a:pt x="224" y="107"/>
                  </a:moveTo>
                  <a:cubicBezTo>
                    <a:pt x="224" y="126"/>
                    <a:pt x="224" y="126"/>
                    <a:pt x="224" y="126"/>
                  </a:cubicBezTo>
                  <a:cubicBezTo>
                    <a:pt x="224" y="136"/>
                    <a:pt x="220" y="145"/>
                    <a:pt x="214" y="151"/>
                  </a:cubicBezTo>
                  <a:cubicBezTo>
                    <a:pt x="207" y="158"/>
                    <a:pt x="198" y="162"/>
                    <a:pt x="188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6" y="200"/>
                    <a:pt x="183" y="203"/>
                    <a:pt x="179" y="203"/>
                  </a:cubicBezTo>
                  <a:cubicBezTo>
                    <a:pt x="176" y="203"/>
                    <a:pt x="174" y="202"/>
                    <a:pt x="173" y="200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28" y="162"/>
                    <a:pt x="128" y="162"/>
                    <a:pt x="128" y="162"/>
                  </a:cubicBezTo>
                  <a:cubicBezTo>
                    <a:pt x="128" y="165"/>
                    <a:pt x="127" y="167"/>
                    <a:pt x="127" y="170"/>
                  </a:cubicBezTo>
                  <a:cubicBezTo>
                    <a:pt x="127" y="178"/>
                    <a:pt x="130" y="185"/>
                    <a:pt x="134" y="192"/>
                  </a:cubicBezTo>
                  <a:cubicBezTo>
                    <a:pt x="138" y="200"/>
                    <a:pt x="144" y="206"/>
                    <a:pt x="152" y="212"/>
                  </a:cubicBezTo>
                  <a:cubicBezTo>
                    <a:pt x="155" y="214"/>
                    <a:pt x="156" y="217"/>
                    <a:pt x="155" y="221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28"/>
                    <a:pt x="185" y="228"/>
                    <a:pt x="187" y="228"/>
                  </a:cubicBezTo>
                  <a:cubicBezTo>
                    <a:pt x="192" y="230"/>
                    <a:pt x="198" y="231"/>
                    <a:pt x="204" y="232"/>
                  </a:cubicBezTo>
                  <a:cubicBezTo>
                    <a:pt x="209" y="232"/>
                    <a:pt x="215" y="233"/>
                    <a:pt x="221" y="233"/>
                  </a:cubicBezTo>
                  <a:cubicBezTo>
                    <a:pt x="248" y="233"/>
                    <a:pt x="271" y="225"/>
                    <a:pt x="288" y="214"/>
                  </a:cubicBezTo>
                  <a:cubicBezTo>
                    <a:pt x="305" y="202"/>
                    <a:pt x="315" y="187"/>
                    <a:pt x="315" y="170"/>
                  </a:cubicBezTo>
                  <a:cubicBezTo>
                    <a:pt x="315" y="153"/>
                    <a:pt x="305" y="138"/>
                    <a:pt x="288" y="127"/>
                  </a:cubicBezTo>
                  <a:cubicBezTo>
                    <a:pt x="272" y="115"/>
                    <a:pt x="249" y="108"/>
                    <a:pt x="224" y="107"/>
                  </a:cubicBezTo>
                  <a:close/>
                  <a:moveTo>
                    <a:pt x="118" y="148"/>
                  </a:moveTo>
                  <a:cubicBezTo>
                    <a:pt x="123" y="135"/>
                    <a:pt x="133" y="124"/>
                    <a:pt x="146" y="115"/>
                  </a:cubicBezTo>
                  <a:cubicBezTo>
                    <a:pt x="162" y="103"/>
                    <a:pt x="185" y="95"/>
                    <a:pt x="210" y="93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0"/>
                    <a:pt x="207" y="24"/>
                    <a:pt x="203" y="20"/>
                  </a:cubicBezTo>
                  <a:cubicBezTo>
                    <a:pt x="200" y="17"/>
                    <a:pt x="194" y="14"/>
                    <a:pt x="18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25" y="17"/>
                    <a:pt x="21" y="20"/>
                  </a:cubicBezTo>
                  <a:cubicBezTo>
                    <a:pt x="17" y="24"/>
                    <a:pt x="15" y="30"/>
                    <a:pt x="15" y="3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32"/>
                    <a:pt x="17" y="137"/>
                    <a:pt x="21" y="141"/>
                  </a:cubicBezTo>
                  <a:cubicBezTo>
                    <a:pt x="25" y="145"/>
                    <a:pt x="30" y="148"/>
                    <a:pt x="36" y="148"/>
                  </a:cubicBezTo>
                  <a:cubicBezTo>
                    <a:pt x="118" y="148"/>
                    <a:pt x="118" y="148"/>
                    <a:pt x="118" y="148"/>
                  </a:cubicBezTo>
                  <a:close/>
                  <a:moveTo>
                    <a:pt x="210" y="108"/>
                  </a:moveTo>
                  <a:cubicBezTo>
                    <a:pt x="188" y="110"/>
                    <a:pt x="168" y="116"/>
                    <a:pt x="154" y="127"/>
                  </a:cubicBezTo>
                  <a:cubicBezTo>
                    <a:pt x="145" y="133"/>
                    <a:pt x="138" y="140"/>
                    <a:pt x="134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50" y="148"/>
                    <a:pt x="152" y="149"/>
                    <a:pt x="154" y="150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171" y="151"/>
                    <a:pt x="175" y="148"/>
                    <a:pt x="17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94" y="148"/>
                    <a:pt x="200" y="145"/>
                    <a:pt x="203" y="141"/>
                  </a:cubicBezTo>
                  <a:cubicBezTo>
                    <a:pt x="207" y="137"/>
                    <a:pt x="210" y="132"/>
                    <a:pt x="210" y="126"/>
                  </a:cubicBezTo>
                  <a:lnTo>
                    <a:pt x="21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zh-CN" altLang="en-US" sz="1320">
                <a:solidFill>
                  <a:prstClr val="black"/>
                </a:solidFill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47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5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5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5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2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grpId="0" nodeType="withEffect" p14:presetBounceEnd="5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9" grpId="0"/>
          <p:bldP spid="34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2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9" grpId="0"/>
          <p:bldP spid="34" grpId="0"/>
          <p:bldP spid="4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"/>
            <a:ext cx="12192431" cy="685419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01500" y="1359907"/>
            <a:ext cx="2731548" cy="273154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755" dirty="0"/>
              <a:t>03</a:t>
            </a:r>
            <a:endParaRPr lang="zh-CN" altLang="en-US" sz="9755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71388" y="4226959"/>
            <a:ext cx="569845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8525"/>
            <a:r>
              <a:rPr lang="zh-CN" altLang="en-US" sz="433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</a:t>
            </a:r>
            <a:endParaRPr lang="zh-CN" altLang="zh-CN" sz="4335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97264" y="4954549"/>
            <a:ext cx="2139315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898525"/>
            <a:r>
              <a:rPr lang="zh-CN" altLang="zh-CN" sz="189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ANHUI ZHI XING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1136828" y="2087278"/>
            <a:ext cx="3584066" cy="2628658"/>
            <a:chOff x="838200" y="1818565"/>
            <a:chExt cx="3000018" cy="219781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3" name="Group 36"/>
            <p:cNvGrpSpPr/>
            <p:nvPr/>
          </p:nvGrpSpPr>
          <p:grpSpPr>
            <a:xfrm>
              <a:off x="2019300" y="2381250"/>
              <a:ext cx="644663" cy="1635125"/>
              <a:chOff x="2389188" y="1800226"/>
              <a:chExt cx="828675" cy="2101850"/>
            </a:xfrm>
            <a:grpFill/>
            <a:effectLst>
              <a:innerShdw dist="50800" dir="5400000">
                <a:prstClr val="black">
                  <a:alpha val="20000"/>
                </a:prstClr>
              </a:innerShdw>
            </a:effectLst>
          </p:grpSpPr>
          <p:sp>
            <p:nvSpPr>
              <p:cNvPr id="21" name="Freeform 5"/>
              <p:cNvSpPr/>
              <p:nvPr/>
            </p:nvSpPr>
            <p:spPr bwMode="auto">
              <a:xfrm>
                <a:off x="2640013" y="1800226"/>
                <a:ext cx="327025" cy="325438"/>
              </a:xfrm>
              <a:custGeom>
                <a:avLst/>
                <a:gdLst>
                  <a:gd name="T0" fmla="*/ 325 w 617"/>
                  <a:gd name="T1" fmla="*/ 617 h 617"/>
                  <a:gd name="T2" fmla="*/ 371 w 617"/>
                  <a:gd name="T3" fmla="*/ 611 h 617"/>
                  <a:gd name="T4" fmla="*/ 414 w 617"/>
                  <a:gd name="T5" fmla="*/ 599 h 617"/>
                  <a:gd name="T6" fmla="*/ 456 w 617"/>
                  <a:gd name="T7" fmla="*/ 580 h 617"/>
                  <a:gd name="T8" fmla="*/ 493 w 617"/>
                  <a:gd name="T9" fmla="*/ 556 h 617"/>
                  <a:gd name="T10" fmla="*/ 526 w 617"/>
                  <a:gd name="T11" fmla="*/ 527 h 617"/>
                  <a:gd name="T12" fmla="*/ 556 w 617"/>
                  <a:gd name="T13" fmla="*/ 493 h 617"/>
                  <a:gd name="T14" fmla="*/ 580 w 617"/>
                  <a:gd name="T15" fmla="*/ 456 h 617"/>
                  <a:gd name="T16" fmla="*/ 598 w 617"/>
                  <a:gd name="T17" fmla="*/ 415 h 617"/>
                  <a:gd name="T18" fmla="*/ 611 w 617"/>
                  <a:gd name="T19" fmla="*/ 370 h 617"/>
                  <a:gd name="T20" fmla="*/ 617 w 617"/>
                  <a:gd name="T21" fmla="*/ 324 h 617"/>
                  <a:gd name="T22" fmla="*/ 617 w 617"/>
                  <a:gd name="T23" fmla="*/ 292 h 617"/>
                  <a:gd name="T24" fmla="*/ 611 w 617"/>
                  <a:gd name="T25" fmla="*/ 247 h 617"/>
                  <a:gd name="T26" fmla="*/ 598 w 617"/>
                  <a:gd name="T27" fmla="*/ 203 h 617"/>
                  <a:gd name="T28" fmla="*/ 580 w 617"/>
                  <a:gd name="T29" fmla="*/ 161 h 617"/>
                  <a:gd name="T30" fmla="*/ 556 w 617"/>
                  <a:gd name="T31" fmla="*/ 124 h 617"/>
                  <a:gd name="T32" fmla="*/ 526 w 617"/>
                  <a:gd name="T33" fmla="*/ 91 h 617"/>
                  <a:gd name="T34" fmla="*/ 493 w 617"/>
                  <a:gd name="T35" fmla="*/ 61 h 617"/>
                  <a:gd name="T36" fmla="*/ 456 w 617"/>
                  <a:gd name="T37" fmla="*/ 37 h 617"/>
                  <a:gd name="T38" fmla="*/ 414 w 617"/>
                  <a:gd name="T39" fmla="*/ 18 h 617"/>
                  <a:gd name="T40" fmla="*/ 371 w 617"/>
                  <a:gd name="T41" fmla="*/ 7 h 617"/>
                  <a:gd name="T42" fmla="*/ 325 w 617"/>
                  <a:gd name="T43" fmla="*/ 0 h 617"/>
                  <a:gd name="T44" fmla="*/ 293 w 617"/>
                  <a:gd name="T45" fmla="*/ 0 h 617"/>
                  <a:gd name="T46" fmla="*/ 246 w 617"/>
                  <a:gd name="T47" fmla="*/ 7 h 617"/>
                  <a:gd name="T48" fmla="*/ 202 w 617"/>
                  <a:gd name="T49" fmla="*/ 18 h 617"/>
                  <a:gd name="T50" fmla="*/ 162 w 617"/>
                  <a:gd name="T51" fmla="*/ 37 h 617"/>
                  <a:gd name="T52" fmla="*/ 124 w 617"/>
                  <a:gd name="T53" fmla="*/ 61 h 617"/>
                  <a:gd name="T54" fmla="*/ 90 w 617"/>
                  <a:gd name="T55" fmla="*/ 91 h 617"/>
                  <a:gd name="T56" fmla="*/ 61 w 617"/>
                  <a:gd name="T57" fmla="*/ 124 h 617"/>
                  <a:gd name="T58" fmla="*/ 37 w 617"/>
                  <a:gd name="T59" fmla="*/ 161 h 617"/>
                  <a:gd name="T60" fmla="*/ 19 w 617"/>
                  <a:gd name="T61" fmla="*/ 203 h 617"/>
                  <a:gd name="T62" fmla="*/ 6 w 617"/>
                  <a:gd name="T63" fmla="*/ 247 h 617"/>
                  <a:gd name="T64" fmla="*/ 1 w 617"/>
                  <a:gd name="T65" fmla="*/ 292 h 617"/>
                  <a:gd name="T66" fmla="*/ 1 w 617"/>
                  <a:gd name="T67" fmla="*/ 324 h 617"/>
                  <a:gd name="T68" fmla="*/ 6 w 617"/>
                  <a:gd name="T69" fmla="*/ 370 h 617"/>
                  <a:gd name="T70" fmla="*/ 19 w 617"/>
                  <a:gd name="T71" fmla="*/ 415 h 617"/>
                  <a:gd name="T72" fmla="*/ 37 w 617"/>
                  <a:gd name="T73" fmla="*/ 456 h 617"/>
                  <a:gd name="T74" fmla="*/ 61 w 617"/>
                  <a:gd name="T75" fmla="*/ 493 h 617"/>
                  <a:gd name="T76" fmla="*/ 90 w 617"/>
                  <a:gd name="T77" fmla="*/ 527 h 617"/>
                  <a:gd name="T78" fmla="*/ 124 w 617"/>
                  <a:gd name="T79" fmla="*/ 556 h 617"/>
                  <a:gd name="T80" fmla="*/ 162 w 617"/>
                  <a:gd name="T81" fmla="*/ 580 h 617"/>
                  <a:gd name="T82" fmla="*/ 202 w 617"/>
                  <a:gd name="T83" fmla="*/ 599 h 617"/>
                  <a:gd name="T84" fmla="*/ 246 w 617"/>
                  <a:gd name="T85" fmla="*/ 611 h 617"/>
                  <a:gd name="T86" fmla="*/ 293 w 617"/>
                  <a:gd name="T8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7" h="617">
                    <a:moveTo>
                      <a:pt x="309" y="617"/>
                    </a:moveTo>
                    <a:lnTo>
                      <a:pt x="309" y="617"/>
                    </a:lnTo>
                    <a:lnTo>
                      <a:pt x="325" y="617"/>
                    </a:lnTo>
                    <a:lnTo>
                      <a:pt x="340" y="616"/>
                    </a:lnTo>
                    <a:lnTo>
                      <a:pt x="356" y="614"/>
                    </a:lnTo>
                    <a:lnTo>
                      <a:pt x="371" y="611"/>
                    </a:lnTo>
                    <a:lnTo>
                      <a:pt x="386" y="607"/>
                    </a:lnTo>
                    <a:lnTo>
                      <a:pt x="401" y="603"/>
                    </a:lnTo>
                    <a:lnTo>
                      <a:pt x="414" y="599"/>
                    </a:lnTo>
                    <a:lnTo>
                      <a:pt x="428" y="593"/>
                    </a:lnTo>
                    <a:lnTo>
                      <a:pt x="442" y="587"/>
                    </a:lnTo>
                    <a:lnTo>
                      <a:pt x="456" y="580"/>
                    </a:lnTo>
                    <a:lnTo>
                      <a:pt x="469" y="573"/>
                    </a:lnTo>
                    <a:lnTo>
                      <a:pt x="481" y="564"/>
                    </a:lnTo>
                    <a:lnTo>
                      <a:pt x="493" y="556"/>
                    </a:lnTo>
                    <a:lnTo>
                      <a:pt x="505" y="546"/>
                    </a:lnTo>
                    <a:lnTo>
                      <a:pt x="516" y="537"/>
                    </a:lnTo>
                    <a:lnTo>
                      <a:pt x="526" y="527"/>
                    </a:lnTo>
                    <a:lnTo>
                      <a:pt x="537" y="516"/>
                    </a:lnTo>
                    <a:lnTo>
                      <a:pt x="547" y="505"/>
                    </a:lnTo>
                    <a:lnTo>
                      <a:pt x="556" y="493"/>
                    </a:lnTo>
                    <a:lnTo>
                      <a:pt x="565" y="481"/>
                    </a:lnTo>
                    <a:lnTo>
                      <a:pt x="572" y="468"/>
                    </a:lnTo>
                    <a:lnTo>
                      <a:pt x="580" y="456"/>
                    </a:lnTo>
                    <a:lnTo>
                      <a:pt x="587" y="443"/>
                    </a:lnTo>
                    <a:lnTo>
                      <a:pt x="593" y="429"/>
                    </a:lnTo>
                    <a:lnTo>
                      <a:pt x="598" y="415"/>
                    </a:lnTo>
                    <a:lnTo>
                      <a:pt x="603" y="400"/>
                    </a:lnTo>
                    <a:lnTo>
                      <a:pt x="608" y="385"/>
                    </a:lnTo>
                    <a:lnTo>
                      <a:pt x="611" y="370"/>
                    </a:lnTo>
                    <a:lnTo>
                      <a:pt x="614" y="355"/>
                    </a:lnTo>
                    <a:lnTo>
                      <a:pt x="616" y="340"/>
                    </a:lnTo>
                    <a:lnTo>
                      <a:pt x="617" y="324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7" y="292"/>
                    </a:lnTo>
                    <a:lnTo>
                      <a:pt x="616" y="277"/>
                    </a:lnTo>
                    <a:lnTo>
                      <a:pt x="614" y="261"/>
                    </a:lnTo>
                    <a:lnTo>
                      <a:pt x="611" y="247"/>
                    </a:lnTo>
                    <a:lnTo>
                      <a:pt x="608" y="232"/>
                    </a:lnTo>
                    <a:lnTo>
                      <a:pt x="603" y="217"/>
                    </a:lnTo>
                    <a:lnTo>
                      <a:pt x="598" y="203"/>
                    </a:lnTo>
                    <a:lnTo>
                      <a:pt x="593" y="189"/>
                    </a:lnTo>
                    <a:lnTo>
                      <a:pt x="587" y="175"/>
                    </a:lnTo>
                    <a:lnTo>
                      <a:pt x="580" y="161"/>
                    </a:lnTo>
                    <a:lnTo>
                      <a:pt x="572" y="148"/>
                    </a:lnTo>
                    <a:lnTo>
                      <a:pt x="565" y="136"/>
                    </a:lnTo>
                    <a:lnTo>
                      <a:pt x="556" y="124"/>
                    </a:lnTo>
                    <a:lnTo>
                      <a:pt x="547" y="112"/>
                    </a:lnTo>
                    <a:lnTo>
                      <a:pt x="537" y="101"/>
                    </a:lnTo>
                    <a:lnTo>
                      <a:pt x="526" y="91"/>
                    </a:lnTo>
                    <a:lnTo>
                      <a:pt x="516" y="80"/>
                    </a:lnTo>
                    <a:lnTo>
                      <a:pt x="505" y="71"/>
                    </a:lnTo>
                    <a:lnTo>
                      <a:pt x="493" y="61"/>
                    </a:lnTo>
                    <a:lnTo>
                      <a:pt x="481" y="52"/>
                    </a:lnTo>
                    <a:lnTo>
                      <a:pt x="469" y="45"/>
                    </a:lnTo>
                    <a:lnTo>
                      <a:pt x="456" y="37"/>
                    </a:lnTo>
                    <a:lnTo>
                      <a:pt x="442" y="30"/>
                    </a:lnTo>
                    <a:lnTo>
                      <a:pt x="428" y="25"/>
                    </a:lnTo>
                    <a:lnTo>
                      <a:pt x="414" y="18"/>
                    </a:lnTo>
                    <a:lnTo>
                      <a:pt x="401" y="14"/>
                    </a:lnTo>
                    <a:lnTo>
                      <a:pt x="386" y="10"/>
                    </a:lnTo>
                    <a:lnTo>
                      <a:pt x="371" y="7"/>
                    </a:lnTo>
                    <a:lnTo>
                      <a:pt x="356" y="3"/>
                    </a:lnTo>
                    <a:lnTo>
                      <a:pt x="340" y="1"/>
                    </a:lnTo>
                    <a:lnTo>
                      <a:pt x="325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293" y="0"/>
                    </a:lnTo>
                    <a:lnTo>
                      <a:pt x="277" y="1"/>
                    </a:lnTo>
                    <a:lnTo>
                      <a:pt x="262" y="3"/>
                    </a:lnTo>
                    <a:lnTo>
                      <a:pt x="246" y="7"/>
                    </a:lnTo>
                    <a:lnTo>
                      <a:pt x="231" y="10"/>
                    </a:lnTo>
                    <a:lnTo>
                      <a:pt x="217" y="14"/>
                    </a:lnTo>
                    <a:lnTo>
                      <a:pt x="202" y="18"/>
                    </a:lnTo>
                    <a:lnTo>
                      <a:pt x="188" y="25"/>
                    </a:lnTo>
                    <a:lnTo>
                      <a:pt x="174" y="30"/>
                    </a:lnTo>
                    <a:lnTo>
                      <a:pt x="162" y="37"/>
                    </a:lnTo>
                    <a:lnTo>
                      <a:pt x="149" y="45"/>
                    </a:lnTo>
                    <a:lnTo>
                      <a:pt x="136" y="52"/>
                    </a:lnTo>
                    <a:lnTo>
                      <a:pt x="124" y="61"/>
                    </a:lnTo>
                    <a:lnTo>
                      <a:pt x="113" y="71"/>
                    </a:lnTo>
                    <a:lnTo>
                      <a:pt x="101" y="80"/>
                    </a:lnTo>
                    <a:lnTo>
                      <a:pt x="90" y="91"/>
                    </a:lnTo>
                    <a:lnTo>
                      <a:pt x="81" y="101"/>
                    </a:lnTo>
                    <a:lnTo>
                      <a:pt x="70" y="112"/>
                    </a:lnTo>
                    <a:lnTo>
                      <a:pt x="61" y="124"/>
                    </a:lnTo>
                    <a:lnTo>
                      <a:pt x="53" y="136"/>
                    </a:lnTo>
                    <a:lnTo>
                      <a:pt x="44" y="148"/>
                    </a:lnTo>
                    <a:lnTo>
                      <a:pt x="37" y="161"/>
                    </a:lnTo>
                    <a:lnTo>
                      <a:pt x="30" y="175"/>
                    </a:lnTo>
                    <a:lnTo>
                      <a:pt x="24" y="189"/>
                    </a:lnTo>
                    <a:lnTo>
                      <a:pt x="19" y="203"/>
                    </a:lnTo>
                    <a:lnTo>
                      <a:pt x="13" y="217"/>
                    </a:lnTo>
                    <a:lnTo>
                      <a:pt x="9" y="232"/>
                    </a:lnTo>
                    <a:lnTo>
                      <a:pt x="6" y="247"/>
                    </a:lnTo>
                    <a:lnTo>
                      <a:pt x="4" y="261"/>
                    </a:lnTo>
                    <a:lnTo>
                      <a:pt x="2" y="277"/>
                    </a:lnTo>
                    <a:lnTo>
                      <a:pt x="1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" y="324"/>
                    </a:lnTo>
                    <a:lnTo>
                      <a:pt x="2" y="340"/>
                    </a:lnTo>
                    <a:lnTo>
                      <a:pt x="4" y="355"/>
                    </a:lnTo>
                    <a:lnTo>
                      <a:pt x="6" y="370"/>
                    </a:lnTo>
                    <a:lnTo>
                      <a:pt x="9" y="385"/>
                    </a:lnTo>
                    <a:lnTo>
                      <a:pt x="13" y="400"/>
                    </a:lnTo>
                    <a:lnTo>
                      <a:pt x="19" y="415"/>
                    </a:lnTo>
                    <a:lnTo>
                      <a:pt x="24" y="429"/>
                    </a:lnTo>
                    <a:lnTo>
                      <a:pt x="30" y="443"/>
                    </a:lnTo>
                    <a:lnTo>
                      <a:pt x="37" y="456"/>
                    </a:lnTo>
                    <a:lnTo>
                      <a:pt x="44" y="468"/>
                    </a:lnTo>
                    <a:lnTo>
                      <a:pt x="53" y="481"/>
                    </a:lnTo>
                    <a:lnTo>
                      <a:pt x="61" y="493"/>
                    </a:lnTo>
                    <a:lnTo>
                      <a:pt x="70" y="505"/>
                    </a:lnTo>
                    <a:lnTo>
                      <a:pt x="81" y="516"/>
                    </a:lnTo>
                    <a:lnTo>
                      <a:pt x="90" y="527"/>
                    </a:lnTo>
                    <a:lnTo>
                      <a:pt x="101" y="537"/>
                    </a:lnTo>
                    <a:lnTo>
                      <a:pt x="113" y="546"/>
                    </a:lnTo>
                    <a:lnTo>
                      <a:pt x="124" y="556"/>
                    </a:lnTo>
                    <a:lnTo>
                      <a:pt x="136" y="564"/>
                    </a:lnTo>
                    <a:lnTo>
                      <a:pt x="149" y="573"/>
                    </a:lnTo>
                    <a:lnTo>
                      <a:pt x="162" y="580"/>
                    </a:lnTo>
                    <a:lnTo>
                      <a:pt x="174" y="587"/>
                    </a:lnTo>
                    <a:lnTo>
                      <a:pt x="188" y="593"/>
                    </a:lnTo>
                    <a:lnTo>
                      <a:pt x="202" y="599"/>
                    </a:lnTo>
                    <a:lnTo>
                      <a:pt x="217" y="603"/>
                    </a:lnTo>
                    <a:lnTo>
                      <a:pt x="231" y="607"/>
                    </a:lnTo>
                    <a:lnTo>
                      <a:pt x="246" y="611"/>
                    </a:lnTo>
                    <a:lnTo>
                      <a:pt x="262" y="614"/>
                    </a:lnTo>
                    <a:lnTo>
                      <a:pt x="277" y="616"/>
                    </a:lnTo>
                    <a:lnTo>
                      <a:pt x="293" y="617"/>
                    </a:lnTo>
                    <a:lnTo>
                      <a:pt x="309" y="617"/>
                    </a:lnTo>
                    <a:lnTo>
                      <a:pt x="309" y="617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2389188" y="2160588"/>
                <a:ext cx="828675" cy="1741488"/>
              </a:xfrm>
              <a:custGeom>
                <a:avLst/>
                <a:gdLst>
                  <a:gd name="T0" fmla="*/ 310 w 1567"/>
                  <a:gd name="T1" fmla="*/ 0 h 3289"/>
                  <a:gd name="T2" fmla="*/ 245 w 1567"/>
                  <a:gd name="T3" fmla="*/ 9 h 3289"/>
                  <a:gd name="T4" fmla="*/ 185 w 1567"/>
                  <a:gd name="T5" fmla="*/ 32 h 3289"/>
                  <a:gd name="T6" fmla="*/ 131 w 1567"/>
                  <a:gd name="T7" fmla="*/ 65 h 3289"/>
                  <a:gd name="T8" fmla="*/ 85 w 1567"/>
                  <a:gd name="T9" fmla="*/ 107 h 3289"/>
                  <a:gd name="T10" fmla="*/ 47 w 1567"/>
                  <a:gd name="T11" fmla="*/ 157 h 3289"/>
                  <a:gd name="T12" fmla="*/ 20 w 1567"/>
                  <a:gd name="T13" fmla="*/ 214 h 3289"/>
                  <a:gd name="T14" fmla="*/ 4 w 1567"/>
                  <a:gd name="T15" fmla="*/ 277 h 3289"/>
                  <a:gd name="T16" fmla="*/ 0 w 1567"/>
                  <a:gd name="T17" fmla="*/ 478 h 3289"/>
                  <a:gd name="T18" fmla="*/ 1 w 1567"/>
                  <a:gd name="T19" fmla="*/ 1488 h 3289"/>
                  <a:gd name="T20" fmla="*/ 16 w 1567"/>
                  <a:gd name="T21" fmla="*/ 1536 h 3289"/>
                  <a:gd name="T22" fmla="*/ 47 w 1567"/>
                  <a:gd name="T23" fmla="*/ 1574 h 3289"/>
                  <a:gd name="T24" fmla="*/ 90 w 1567"/>
                  <a:gd name="T25" fmla="*/ 1598 h 3289"/>
                  <a:gd name="T26" fmla="*/ 129 w 1567"/>
                  <a:gd name="T27" fmla="*/ 1604 h 3289"/>
                  <a:gd name="T28" fmla="*/ 179 w 1567"/>
                  <a:gd name="T29" fmla="*/ 1594 h 3289"/>
                  <a:gd name="T30" fmla="*/ 220 w 1567"/>
                  <a:gd name="T31" fmla="*/ 1566 h 3289"/>
                  <a:gd name="T32" fmla="*/ 247 w 1567"/>
                  <a:gd name="T33" fmla="*/ 1525 h 3289"/>
                  <a:gd name="T34" fmla="*/ 257 w 1567"/>
                  <a:gd name="T35" fmla="*/ 1475 h 3289"/>
                  <a:gd name="T36" fmla="*/ 370 w 1567"/>
                  <a:gd name="T37" fmla="*/ 1582 h 3289"/>
                  <a:gd name="T38" fmla="*/ 373 w 1567"/>
                  <a:gd name="T39" fmla="*/ 3149 h 3289"/>
                  <a:gd name="T40" fmla="*/ 400 w 1567"/>
                  <a:gd name="T41" fmla="*/ 3212 h 3289"/>
                  <a:gd name="T42" fmla="*/ 447 w 1567"/>
                  <a:gd name="T43" fmla="*/ 3259 h 3289"/>
                  <a:gd name="T44" fmla="*/ 510 w 1567"/>
                  <a:gd name="T45" fmla="*/ 3286 h 3289"/>
                  <a:gd name="T46" fmla="*/ 563 w 1567"/>
                  <a:gd name="T47" fmla="*/ 3288 h 3289"/>
                  <a:gd name="T48" fmla="*/ 628 w 1567"/>
                  <a:gd name="T49" fmla="*/ 3268 h 3289"/>
                  <a:gd name="T50" fmla="*/ 679 w 1567"/>
                  <a:gd name="T51" fmla="*/ 3226 h 3289"/>
                  <a:gd name="T52" fmla="*/ 712 w 1567"/>
                  <a:gd name="T53" fmla="*/ 3166 h 3289"/>
                  <a:gd name="T54" fmla="*/ 720 w 1567"/>
                  <a:gd name="T55" fmla="*/ 1582 h 3289"/>
                  <a:gd name="T56" fmla="*/ 828 w 1567"/>
                  <a:gd name="T57" fmla="*/ 3132 h 3289"/>
                  <a:gd name="T58" fmla="*/ 848 w 1567"/>
                  <a:gd name="T59" fmla="*/ 3197 h 3289"/>
                  <a:gd name="T60" fmla="*/ 891 w 1567"/>
                  <a:gd name="T61" fmla="*/ 3249 h 3289"/>
                  <a:gd name="T62" fmla="*/ 949 w 1567"/>
                  <a:gd name="T63" fmla="*/ 3281 h 3289"/>
                  <a:gd name="T64" fmla="*/ 1001 w 1567"/>
                  <a:gd name="T65" fmla="*/ 3289 h 3289"/>
                  <a:gd name="T66" fmla="*/ 1070 w 1567"/>
                  <a:gd name="T67" fmla="*/ 3275 h 3289"/>
                  <a:gd name="T68" fmla="*/ 1125 w 1567"/>
                  <a:gd name="T69" fmla="*/ 3238 h 3289"/>
                  <a:gd name="T70" fmla="*/ 1163 w 1567"/>
                  <a:gd name="T71" fmla="*/ 3182 h 3289"/>
                  <a:gd name="T72" fmla="*/ 1176 w 1567"/>
                  <a:gd name="T73" fmla="*/ 3114 h 3289"/>
                  <a:gd name="T74" fmla="*/ 1310 w 1567"/>
                  <a:gd name="T75" fmla="*/ 513 h 3289"/>
                  <a:gd name="T76" fmla="*/ 1313 w 1567"/>
                  <a:gd name="T77" fmla="*/ 1501 h 3289"/>
                  <a:gd name="T78" fmla="*/ 1332 w 1567"/>
                  <a:gd name="T79" fmla="*/ 1547 h 3289"/>
                  <a:gd name="T80" fmla="*/ 1366 w 1567"/>
                  <a:gd name="T81" fmla="*/ 1582 h 3289"/>
                  <a:gd name="T82" fmla="*/ 1413 w 1567"/>
                  <a:gd name="T83" fmla="*/ 1601 h 3289"/>
                  <a:gd name="T84" fmla="*/ 1452 w 1567"/>
                  <a:gd name="T85" fmla="*/ 1603 h 3289"/>
                  <a:gd name="T86" fmla="*/ 1500 w 1567"/>
                  <a:gd name="T87" fmla="*/ 1588 h 3289"/>
                  <a:gd name="T88" fmla="*/ 1538 w 1567"/>
                  <a:gd name="T89" fmla="*/ 1557 h 3289"/>
                  <a:gd name="T90" fmla="*/ 1562 w 1567"/>
                  <a:gd name="T91" fmla="*/ 1514 h 3289"/>
                  <a:gd name="T92" fmla="*/ 1567 w 1567"/>
                  <a:gd name="T93" fmla="*/ 513 h 3289"/>
                  <a:gd name="T94" fmla="*/ 1567 w 1567"/>
                  <a:gd name="T95" fmla="*/ 310 h 3289"/>
                  <a:gd name="T96" fmla="*/ 1557 w 1567"/>
                  <a:gd name="T97" fmla="*/ 245 h 3289"/>
                  <a:gd name="T98" fmla="*/ 1535 w 1567"/>
                  <a:gd name="T99" fmla="*/ 184 h 3289"/>
                  <a:gd name="T100" fmla="*/ 1503 w 1567"/>
                  <a:gd name="T101" fmla="*/ 131 h 3289"/>
                  <a:gd name="T102" fmla="*/ 1460 w 1567"/>
                  <a:gd name="T103" fmla="*/ 84 h 3289"/>
                  <a:gd name="T104" fmla="*/ 1410 w 1567"/>
                  <a:gd name="T105" fmla="*/ 47 h 3289"/>
                  <a:gd name="T106" fmla="*/ 1352 w 1567"/>
                  <a:gd name="T107" fmla="*/ 19 h 3289"/>
                  <a:gd name="T108" fmla="*/ 1290 w 1567"/>
                  <a:gd name="T109" fmla="*/ 3 h 3289"/>
                  <a:gd name="T110" fmla="*/ 1240 w 1567"/>
                  <a:gd name="T111" fmla="*/ 0 h 3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67" h="3289">
                    <a:moveTo>
                      <a:pt x="1240" y="0"/>
                    </a:moveTo>
                    <a:lnTo>
                      <a:pt x="327" y="0"/>
                    </a:lnTo>
                    <a:lnTo>
                      <a:pt x="327" y="0"/>
                    </a:lnTo>
                    <a:lnTo>
                      <a:pt x="310" y="0"/>
                    </a:lnTo>
                    <a:lnTo>
                      <a:pt x="293" y="1"/>
                    </a:lnTo>
                    <a:lnTo>
                      <a:pt x="277" y="3"/>
                    </a:lnTo>
                    <a:lnTo>
                      <a:pt x="261" y="6"/>
                    </a:lnTo>
                    <a:lnTo>
                      <a:pt x="245" y="9"/>
                    </a:lnTo>
                    <a:lnTo>
                      <a:pt x="229" y="15"/>
                    </a:lnTo>
                    <a:lnTo>
                      <a:pt x="214" y="19"/>
                    </a:lnTo>
                    <a:lnTo>
                      <a:pt x="199" y="25"/>
                    </a:lnTo>
                    <a:lnTo>
                      <a:pt x="185" y="32"/>
                    </a:lnTo>
                    <a:lnTo>
                      <a:pt x="171" y="39"/>
                    </a:lnTo>
                    <a:lnTo>
                      <a:pt x="158" y="47"/>
                    </a:lnTo>
                    <a:lnTo>
                      <a:pt x="144" y="55"/>
                    </a:lnTo>
                    <a:lnTo>
                      <a:pt x="131" y="65"/>
                    </a:lnTo>
                    <a:lnTo>
                      <a:pt x="119" y="75"/>
                    </a:lnTo>
                    <a:lnTo>
                      <a:pt x="106" y="84"/>
                    </a:lnTo>
                    <a:lnTo>
                      <a:pt x="96" y="96"/>
                    </a:lnTo>
                    <a:lnTo>
                      <a:pt x="85" y="107"/>
                    </a:lnTo>
                    <a:lnTo>
                      <a:pt x="74" y="118"/>
                    </a:lnTo>
                    <a:lnTo>
                      <a:pt x="65" y="131"/>
                    </a:lnTo>
                    <a:lnTo>
                      <a:pt x="55" y="144"/>
                    </a:lnTo>
                    <a:lnTo>
                      <a:pt x="47" y="157"/>
                    </a:lnTo>
                    <a:lnTo>
                      <a:pt x="39" y="171"/>
                    </a:lnTo>
                    <a:lnTo>
                      <a:pt x="32" y="184"/>
                    </a:lnTo>
                    <a:lnTo>
                      <a:pt x="25" y="199"/>
                    </a:lnTo>
                    <a:lnTo>
                      <a:pt x="20" y="214"/>
                    </a:lnTo>
                    <a:lnTo>
                      <a:pt x="15" y="229"/>
                    </a:lnTo>
                    <a:lnTo>
                      <a:pt x="10" y="245"/>
                    </a:lnTo>
                    <a:lnTo>
                      <a:pt x="6" y="261"/>
                    </a:lnTo>
                    <a:lnTo>
                      <a:pt x="4" y="277"/>
                    </a:lnTo>
                    <a:lnTo>
                      <a:pt x="2" y="293"/>
                    </a:lnTo>
                    <a:lnTo>
                      <a:pt x="0" y="310"/>
                    </a:lnTo>
                    <a:lnTo>
                      <a:pt x="0" y="326"/>
                    </a:lnTo>
                    <a:lnTo>
                      <a:pt x="0" y="478"/>
                    </a:lnTo>
                    <a:lnTo>
                      <a:pt x="0" y="513"/>
                    </a:lnTo>
                    <a:lnTo>
                      <a:pt x="0" y="1475"/>
                    </a:lnTo>
                    <a:lnTo>
                      <a:pt x="0" y="1475"/>
                    </a:lnTo>
                    <a:lnTo>
                      <a:pt x="1" y="1488"/>
                    </a:lnTo>
                    <a:lnTo>
                      <a:pt x="2" y="1501"/>
                    </a:lnTo>
                    <a:lnTo>
                      <a:pt x="5" y="1514"/>
                    </a:lnTo>
                    <a:lnTo>
                      <a:pt x="9" y="1525"/>
                    </a:lnTo>
                    <a:lnTo>
                      <a:pt x="16" y="1536"/>
                    </a:lnTo>
                    <a:lnTo>
                      <a:pt x="22" y="1547"/>
                    </a:lnTo>
                    <a:lnTo>
                      <a:pt x="30" y="1557"/>
                    </a:lnTo>
                    <a:lnTo>
                      <a:pt x="37" y="1566"/>
                    </a:lnTo>
                    <a:lnTo>
                      <a:pt x="47" y="1574"/>
                    </a:lnTo>
                    <a:lnTo>
                      <a:pt x="56" y="1582"/>
                    </a:lnTo>
                    <a:lnTo>
                      <a:pt x="67" y="1588"/>
                    </a:lnTo>
                    <a:lnTo>
                      <a:pt x="79" y="1594"/>
                    </a:lnTo>
                    <a:lnTo>
                      <a:pt x="90" y="1598"/>
                    </a:lnTo>
                    <a:lnTo>
                      <a:pt x="102" y="1601"/>
                    </a:lnTo>
                    <a:lnTo>
                      <a:pt x="115" y="1603"/>
                    </a:lnTo>
                    <a:lnTo>
                      <a:pt x="129" y="1604"/>
                    </a:lnTo>
                    <a:lnTo>
                      <a:pt x="129" y="1604"/>
                    </a:lnTo>
                    <a:lnTo>
                      <a:pt x="142" y="1603"/>
                    </a:lnTo>
                    <a:lnTo>
                      <a:pt x="155" y="1601"/>
                    </a:lnTo>
                    <a:lnTo>
                      <a:pt x="166" y="1598"/>
                    </a:lnTo>
                    <a:lnTo>
                      <a:pt x="179" y="1594"/>
                    </a:lnTo>
                    <a:lnTo>
                      <a:pt x="190" y="1588"/>
                    </a:lnTo>
                    <a:lnTo>
                      <a:pt x="200" y="1582"/>
                    </a:lnTo>
                    <a:lnTo>
                      <a:pt x="210" y="1574"/>
                    </a:lnTo>
                    <a:lnTo>
                      <a:pt x="220" y="1566"/>
                    </a:lnTo>
                    <a:lnTo>
                      <a:pt x="228" y="1557"/>
                    </a:lnTo>
                    <a:lnTo>
                      <a:pt x="236" y="1547"/>
                    </a:lnTo>
                    <a:lnTo>
                      <a:pt x="242" y="1536"/>
                    </a:lnTo>
                    <a:lnTo>
                      <a:pt x="247" y="1525"/>
                    </a:lnTo>
                    <a:lnTo>
                      <a:pt x="252" y="1514"/>
                    </a:lnTo>
                    <a:lnTo>
                      <a:pt x="255" y="1501"/>
                    </a:lnTo>
                    <a:lnTo>
                      <a:pt x="257" y="1488"/>
                    </a:lnTo>
                    <a:lnTo>
                      <a:pt x="257" y="1475"/>
                    </a:lnTo>
                    <a:lnTo>
                      <a:pt x="257" y="513"/>
                    </a:lnTo>
                    <a:lnTo>
                      <a:pt x="370" y="513"/>
                    </a:lnTo>
                    <a:lnTo>
                      <a:pt x="370" y="1521"/>
                    </a:lnTo>
                    <a:lnTo>
                      <a:pt x="370" y="1582"/>
                    </a:lnTo>
                    <a:lnTo>
                      <a:pt x="370" y="3114"/>
                    </a:lnTo>
                    <a:lnTo>
                      <a:pt x="370" y="3114"/>
                    </a:lnTo>
                    <a:lnTo>
                      <a:pt x="371" y="3132"/>
                    </a:lnTo>
                    <a:lnTo>
                      <a:pt x="373" y="3149"/>
                    </a:lnTo>
                    <a:lnTo>
                      <a:pt x="377" y="3166"/>
                    </a:lnTo>
                    <a:lnTo>
                      <a:pt x="384" y="3182"/>
                    </a:lnTo>
                    <a:lnTo>
                      <a:pt x="391" y="3197"/>
                    </a:lnTo>
                    <a:lnTo>
                      <a:pt x="400" y="3212"/>
                    </a:lnTo>
                    <a:lnTo>
                      <a:pt x="409" y="3226"/>
                    </a:lnTo>
                    <a:lnTo>
                      <a:pt x="421" y="3238"/>
                    </a:lnTo>
                    <a:lnTo>
                      <a:pt x="434" y="3249"/>
                    </a:lnTo>
                    <a:lnTo>
                      <a:pt x="447" y="3259"/>
                    </a:lnTo>
                    <a:lnTo>
                      <a:pt x="462" y="3268"/>
                    </a:lnTo>
                    <a:lnTo>
                      <a:pt x="477" y="3275"/>
                    </a:lnTo>
                    <a:lnTo>
                      <a:pt x="493" y="3281"/>
                    </a:lnTo>
                    <a:lnTo>
                      <a:pt x="510" y="3286"/>
                    </a:lnTo>
                    <a:lnTo>
                      <a:pt x="527" y="3288"/>
                    </a:lnTo>
                    <a:lnTo>
                      <a:pt x="545" y="3289"/>
                    </a:lnTo>
                    <a:lnTo>
                      <a:pt x="545" y="3289"/>
                    </a:lnTo>
                    <a:lnTo>
                      <a:pt x="563" y="3288"/>
                    </a:lnTo>
                    <a:lnTo>
                      <a:pt x="580" y="3286"/>
                    </a:lnTo>
                    <a:lnTo>
                      <a:pt x="597" y="3281"/>
                    </a:lnTo>
                    <a:lnTo>
                      <a:pt x="613" y="3275"/>
                    </a:lnTo>
                    <a:lnTo>
                      <a:pt x="628" y="3268"/>
                    </a:lnTo>
                    <a:lnTo>
                      <a:pt x="643" y="3259"/>
                    </a:lnTo>
                    <a:lnTo>
                      <a:pt x="656" y="3249"/>
                    </a:lnTo>
                    <a:lnTo>
                      <a:pt x="669" y="3238"/>
                    </a:lnTo>
                    <a:lnTo>
                      <a:pt x="679" y="3226"/>
                    </a:lnTo>
                    <a:lnTo>
                      <a:pt x="690" y="3212"/>
                    </a:lnTo>
                    <a:lnTo>
                      <a:pt x="699" y="3197"/>
                    </a:lnTo>
                    <a:lnTo>
                      <a:pt x="706" y="3182"/>
                    </a:lnTo>
                    <a:lnTo>
                      <a:pt x="712" y="3166"/>
                    </a:lnTo>
                    <a:lnTo>
                      <a:pt x="717" y="3149"/>
                    </a:lnTo>
                    <a:lnTo>
                      <a:pt x="719" y="3132"/>
                    </a:lnTo>
                    <a:lnTo>
                      <a:pt x="720" y="3114"/>
                    </a:lnTo>
                    <a:lnTo>
                      <a:pt x="720" y="1582"/>
                    </a:lnTo>
                    <a:lnTo>
                      <a:pt x="827" y="1582"/>
                    </a:lnTo>
                    <a:lnTo>
                      <a:pt x="827" y="3114"/>
                    </a:lnTo>
                    <a:lnTo>
                      <a:pt x="827" y="3114"/>
                    </a:lnTo>
                    <a:lnTo>
                      <a:pt x="828" y="3132"/>
                    </a:lnTo>
                    <a:lnTo>
                      <a:pt x="831" y="3149"/>
                    </a:lnTo>
                    <a:lnTo>
                      <a:pt x="835" y="3166"/>
                    </a:lnTo>
                    <a:lnTo>
                      <a:pt x="840" y="3182"/>
                    </a:lnTo>
                    <a:lnTo>
                      <a:pt x="848" y="3197"/>
                    </a:lnTo>
                    <a:lnTo>
                      <a:pt x="856" y="3212"/>
                    </a:lnTo>
                    <a:lnTo>
                      <a:pt x="867" y="3226"/>
                    </a:lnTo>
                    <a:lnTo>
                      <a:pt x="878" y="3238"/>
                    </a:lnTo>
                    <a:lnTo>
                      <a:pt x="891" y="3249"/>
                    </a:lnTo>
                    <a:lnTo>
                      <a:pt x="903" y="3259"/>
                    </a:lnTo>
                    <a:lnTo>
                      <a:pt x="918" y="3268"/>
                    </a:lnTo>
                    <a:lnTo>
                      <a:pt x="933" y="3275"/>
                    </a:lnTo>
                    <a:lnTo>
                      <a:pt x="949" y="3281"/>
                    </a:lnTo>
                    <a:lnTo>
                      <a:pt x="966" y="3286"/>
                    </a:lnTo>
                    <a:lnTo>
                      <a:pt x="983" y="3288"/>
                    </a:lnTo>
                    <a:lnTo>
                      <a:pt x="1001" y="3289"/>
                    </a:lnTo>
                    <a:lnTo>
                      <a:pt x="1001" y="3289"/>
                    </a:lnTo>
                    <a:lnTo>
                      <a:pt x="1020" y="3288"/>
                    </a:lnTo>
                    <a:lnTo>
                      <a:pt x="1037" y="3286"/>
                    </a:lnTo>
                    <a:lnTo>
                      <a:pt x="1054" y="3281"/>
                    </a:lnTo>
                    <a:lnTo>
                      <a:pt x="1070" y="3275"/>
                    </a:lnTo>
                    <a:lnTo>
                      <a:pt x="1085" y="3268"/>
                    </a:lnTo>
                    <a:lnTo>
                      <a:pt x="1100" y="3259"/>
                    </a:lnTo>
                    <a:lnTo>
                      <a:pt x="1112" y="3249"/>
                    </a:lnTo>
                    <a:lnTo>
                      <a:pt x="1125" y="3238"/>
                    </a:lnTo>
                    <a:lnTo>
                      <a:pt x="1137" y="3226"/>
                    </a:lnTo>
                    <a:lnTo>
                      <a:pt x="1147" y="3212"/>
                    </a:lnTo>
                    <a:lnTo>
                      <a:pt x="1155" y="3197"/>
                    </a:lnTo>
                    <a:lnTo>
                      <a:pt x="1163" y="3182"/>
                    </a:lnTo>
                    <a:lnTo>
                      <a:pt x="1169" y="3166"/>
                    </a:lnTo>
                    <a:lnTo>
                      <a:pt x="1173" y="3149"/>
                    </a:lnTo>
                    <a:lnTo>
                      <a:pt x="1175" y="3132"/>
                    </a:lnTo>
                    <a:lnTo>
                      <a:pt x="1176" y="3114"/>
                    </a:lnTo>
                    <a:lnTo>
                      <a:pt x="1176" y="1582"/>
                    </a:lnTo>
                    <a:lnTo>
                      <a:pt x="1176" y="1521"/>
                    </a:lnTo>
                    <a:lnTo>
                      <a:pt x="1176" y="513"/>
                    </a:lnTo>
                    <a:lnTo>
                      <a:pt x="1310" y="513"/>
                    </a:lnTo>
                    <a:lnTo>
                      <a:pt x="1310" y="1475"/>
                    </a:lnTo>
                    <a:lnTo>
                      <a:pt x="1310" y="1475"/>
                    </a:lnTo>
                    <a:lnTo>
                      <a:pt x="1311" y="1488"/>
                    </a:lnTo>
                    <a:lnTo>
                      <a:pt x="1313" y="1501"/>
                    </a:lnTo>
                    <a:lnTo>
                      <a:pt x="1316" y="1514"/>
                    </a:lnTo>
                    <a:lnTo>
                      <a:pt x="1320" y="1525"/>
                    </a:lnTo>
                    <a:lnTo>
                      <a:pt x="1326" y="1536"/>
                    </a:lnTo>
                    <a:lnTo>
                      <a:pt x="1332" y="1547"/>
                    </a:lnTo>
                    <a:lnTo>
                      <a:pt x="1340" y="1557"/>
                    </a:lnTo>
                    <a:lnTo>
                      <a:pt x="1348" y="1566"/>
                    </a:lnTo>
                    <a:lnTo>
                      <a:pt x="1357" y="1574"/>
                    </a:lnTo>
                    <a:lnTo>
                      <a:pt x="1366" y="1582"/>
                    </a:lnTo>
                    <a:lnTo>
                      <a:pt x="1377" y="1588"/>
                    </a:lnTo>
                    <a:lnTo>
                      <a:pt x="1389" y="1594"/>
                    </a:lnTo>
                    <a:lnTo>
                      <a:pt x="1400" y="1598"/>
                    </a:lnTo>
                    <a:lnTo>
                      <a:pt x="1413" y="1601"/>
                    </a:lnTo>
                    <a:lnTo>
                      <a:pt x="1426" y="1603"/>
                    </a:lnTo>
                    <a:lnTo>
                      <a:pt x="1439" y="1604"/>
                    </a:lnTo>
                    <a:lnTo>
                      <a:pt x="1439" y="1604"/>
                    </a:lnTo>
                    <a:lnTo>
                      <a:pt x="1452" y="1603"/>
                    </a:lnTo>
                    <a:lnTo>
                      <a:pt x="1464" y="1601"/>
                    </a:lnTo>
                    <a:lnTo>
                      <a:pt x="1477" y="1598"/>
                    </a:lnTo>
                    <a:lnTo>
                      <a:pt x="1489" y="1594"/>
                    </a:lnTo>
                    <a:lnTo>
                      <a:pt x="1500" y="1588"/>
                    </a:lnTo>
                    <a:lnTo>
                      <a:pt x="1510" y="1582"/>
                    </a:lnTo>
                    <a:lnTo>
                      <a:pt x="1521" y="1574"/>
                    </a:lnTo>
                    <a:lnTo>
                      <a:pt x="1530" y="1566"/>
                    </a:lnTo>
                    <a:lnTo>
                      <a:pt x="1538" y="1557"/>
                    </a:lnTo>
                    <a:lnTo>
                      <a:pt x="1546" y="1547"/>
                    </a:lnTo>
                    <a:lnTo>
                      <a:pt x="1552" y="1536"/>
                    </a:lnTo>
                    <a:lnTo>
                      <a:pt x="1557" y="1525"/>
                    </a:lnTo>
                    <a:lnTo>
                      <a:pt x="1562" y="1514"/>
                    </a:lnTo>
                    <a:lnTo>
                      <a:pt x="1565" y="1501"/>
                    </a:lnTo>
                    <a:lnTo>
                      <a:pt x="1567" y="1488"/>
                    </a:lnTo>
                    <a:lnTo>
                      <a:pt x="1567" y="1475"/>
                    </a:lnTo>
                    <a:lnTo>
                      <a:pt x="1567" y="513"/>
                    </a:lnTo>
                    <a:lnTo>
                      <a:pt x="1567" y="478"/>
                    </a:lnTo>
                    <a:lnTo>
                      <a:pt x="1567" y="326"/>
                    </a:lnTo>
                    <a:lnTo>
                      <a:pt x="1567" y="326"/>
                    </a:lnTo>
                    <a:lnTo>
                      <a:pt x="1567" y="310"/>
                    </a:lnTo>
                    <a:lnTo>
                      <a:pt x="1566" y="293"/>
                    </a:lnTo>
                    <a:lnTo>
                      <a:pt x="1564" y="277"/>
                    </a:lnTo>
                    <a:lnTo>
                      <a:pt x="1560" y="261"/>
                    </a:lnTo>
                    <a:lnTo>
                      <a:pt x="1557" y="245"/>
                    </a:lnTo>
                    <a:lnTo>
                      <a:pt x="1553" y="229"/>
                    </a:lnTo>
                    <a:lnTo>
                      <a:pt x="1548" y="214"/>
                    </a:lnTo>
                    <a:lnTo>
                      <a:pt x="1541" y="199"/>
                    </a:lnTo>
                    <a:lnTo>
                      <a:pt x="1535" y="184"/>
                    </a:lnTo>
                    <a:lnTo>
                      <a:pt x="1527" y="171"/>
                    </a:lnTo>
                    <a:lnTo>
                      <a:pt x="1520" y="157"/>
                    </a:lnTo>
                    <a:lnTo>
                      <a:pt x="1511" y="144"/>
                    </a:lnTo>
                    <a:lnTo>
                      <a:pt x="1503" y="131"/>
                    </a:lnTo>
                    <a:lnTo>
                      <a:pt x="1492" y="118"/>
                    </a:lnTo>
                    <a:lnTo>
                      <a:pt x="1483" y="107"/>
                    </a:lnTo>
                    <a:lnTo>
                      <a:pt x="1472" y="96"/>
                    </a:lnTo>
                    <a:lnTo>
                      <a:pt x="1460" y="84"/>
                    </a:lnTo>
                    <a:lnTo>
                      <a:pt x="1448" y="75"/>
                    </a:lnTo>
                    <a:lnTo>
                      <a:pt x="1436" y="65"/>
                    </a:lnTo>
                    <a:lnTo>
                      <a:pt x="1423" y="55"/>
                    </a:lnTo>
                    <a:lnTo>
                      <a:pt x="1410" y="47"/>
                    </a:lnTo>
                    <a:lnTo>
                      <a:pt x="1396" y="39"/>
                    </a:lnTo>
                    <a:lnTo>
                      <a:pt x="1382" y="32"/>
                    </a:lnTo>
                    <a:lnTo>
                      <a:pt x="1367" y="25"/>
                    </a:lnTo>
                    <a:lnTo>
                      <a:pt x="1352" y="19"/>
                    </a:lnTo>
                    <a:lnTo>
                      <a:pt x="1338" y="15"/>
                    </a:lnTo>
                    <a:lnTo>
                      <a:pt x="1322" y="9"/>
                    </a:lnTo>
                    <a:lnTo>
                      <a:pt x="1307" y="6"/>
                    </a:lnTo>
                    <a:lnTo>
                      <a:pt x="1290" y="3"/>
                    </a:lnTo>
                    <a:lnTo>
                      <a:pt x="1274" y="1"/>
                    </a:lnTo>
                    <a:lnTo>
                      <a:pt x="1258" y="0"/>
                    </a:lnTo>
                    <a:lnTo>
                      <a:pt x="1240" y="0"/>
                    </a:lnTo>
                    <a:lnTo>
                      <a:pt x="1240" y="0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" name="Group 42"/>
            <p:cNvGrpSpPr/>
            <p:nvPr/>
          </p:nvGrpSpPr>
          <p:grpSpPr>
            <a:xfrm>
              <a:off x="2743201" y="2663458"/>
              <a:ext cx="533400" cy="1352917"/>
              <a:chOff x="2389188" y="1800226"/>
              <a:chExt cx="828675" cy="2101850"/>
            </a:xfrm>
            <a:grpFill/>
            <a:effectLst>
              <a:innerShdw dist="50800" dir="5400000">
                <a:prstClr val="black">
                  <a:alpha val="20000"/>
                </a:prstClr>
              </a:innerShdw>
            </a:effectLst>
          </p:grpSpPr>
          <p:sp>
            <p:nvSpPr>
              <p:cNvPr id="19" name="Freeform 5"/>
              <p:cNvSpPr/>
              <p:nvPr/>
            </p:nvSpPr>
            <p:spPr bwMode="auto">
              <a:xfrm>
                <a:off x="2640013" y="1800226"/>
                <a:ext cx="327025" cy="325438"/>
              </a:xfrm>
              <a:custGeom>
                <a:avLst/>
                <a:gdLst>
                  <a:gd name="T0" fmla="*/ 325 w 617"/>
                  <a:gd name="T1" fmla="*/ 617 h 617"/>
                  <a:gd name="T2" fmla="*/ 371 w 617"/>
                  <a:gd name="T3" fmla="*/ 611 h 617"/>
                  <a:gd name="T4" fmla="*/ 414 w 617"/>
                  <a:gd name="T5" fmla="*/ 599 h 617"/>
                  <a:gd name="T6" fmla="*/ 456 w 617"/>
                  <a:gd name="T7" fmla="*/ 580 h 617"/>
                  <a:gd name="T8" fmla="*/ 493 w 617"/>
                  <a:gd name="T9" fmla="*/ 556 h 617"/>
                  <a:gd name="T10" fmla="*/ 526 w 617"/>
                  <a:gd name="T11" fmla="*/ 527 h 617"/>
                  <a:gd name="T12" fmla="*/ 556 w 617"/>
                  <a:gd name="T13" fmla="*/ 493 h 617"/>
                  <a:gd name="T14" fmla="*/ 580 w 617"/>
                  <a:gd name="T15" fmla="*/ 456 h 617"/>
                  <a:gd name="T16" fmla="*/ 598 w 617"/>
                  <a:gd name="T17" fmla="*/ 415 h 617"/>
                  <a:gd name="T18" fmla="*/ 611 w 617"/>
                  <a:gd name="T19" fmla="*/ 370 h 617"/>
                  <a:gd name="T20" fmla="*/ 617 w 617"/>
                  <a:gd name="T21" fmla="*/ 324 h 617"/>
                  <a:gd name="T22" fmla="*/ 617 w 617"/>
                  <a:gd name="T23" fmla="*/ 292 h 617"/>
                  <a:gd name="T24" fmla="*/ 611 w 617"/>
                  <a:gd name="T25" fmla="*/ 247 h 617"/>
                  <a:gd name="T26" fmla="*/ 598 w 617"/>
                  <a:gd name="T27" fmla="*/ 203 h 617"/>
                  <a:gd name="T28" fmla="*/ 580 w 617"/>
                  <a:gd name="T29" fmla="*/ 161 h 617"/>
                  <a:gd name="T30" fmla="*/ 556 w 617"/>
                  <a:gd name="T31" fmla="*/ 124 h 617"/>
                  <a:gd name="T32" fmla="*/ 526 w 617"/>
                  <a:gd name="T33" fmla="*/ 91 h 617"/>
                  <a:gd name="T34" fmla="*/ 493 w 617"/>
                  <a:gd name="T35" fmla="*/ 61 h 617"/>
                  <a:gd name="T36" fmla="*/ 456 w 617"/>
                  <a:gd name="T37" fmla="*/ 37 h 617"/>
                  <a:gd name="T38" fmla="*/ 414 w 617"/>
                  <a:gd name="T39" fmla="*/ 18 h 617"/>
                  <a:gd name="T40" fmla="*/ 371 w 617"/>
                  <a:gd name="T41" fmla="*/ 7 h 617"/>
                  <a:gd name="T42" fmla="*/ 325 w 617"/>
                  <a:gd name="T43" fmla="*/ 0 h 617"/>
                  <a:gd name="T44" fmla="*/ 293 w 617"/>
                  <a:gd name="T45" fmla="*/ 0 h 617"/>
                  <a:gd name="T46" fmla="*/ 246 w 617"/>
                  <a:gd name="T47" fmla="*/ 7 h 617"/>
                  <a:gd name="T48" fmla="*/ 202 w 617"/>
                  <a:gd name="T49" fmla="*/ 18 h 617"/>
                  <a:gd name="T50" fmla="*/ 162 w 617"/>
                  <a:gd name="T51" fmla="*/ 37 h 617"/>
                  <a:gd name="T52" fmla="*/ 124 w 617"/>
                  <a:gd name="T53" fmla="*/ 61 h 617"/>
                  <a:gd name="T54" fmla="*/ 90 w 617"/>
                  <a:gd name="T55" fmla="*/ 91 h 617"/>
                  <a:gd name="T56" fmla="*/ 61 w 617"/>
                  <a:gd name="T57" fmla="*/ 124 h 617"/>
                  <a:gd name="T58" fmla="*/ 37 w 617"/>
                  <a:gd name="T59" fmla="*/ 161 h 617"/>
                  <a:gd name="T60" fmla="*/ 19 w 617"/>
                  <a:gd name="T61" fmla="*/ 203 h 617"/>
                  <a:gd name="T62" fmla="*/ 6 w 617"/>
                  <a:gd name="T63" fmla="*/ 247 h 617"/>
                  <a:gd name="T64" fmla="*/ 1 w 617"/>
                  <a:gd name="T65" fmla="*/ 292 h 617"/>
                  <a:gd name="T66" fmla="*/ 1 w 617"/>
                  <a:gd name="T67" fmla="*/ 324 h 617"/>
                  <a:gd name="T68" fmla="*/ 6 w 617"/>
                  <a:gd name="T69" fmla="*/ 370 h 617"/>
                  <a:gd name="T70" fmla="*/ 19 w 617"/>
                  <a:gd name="T71" fmla="*/ 415 h 617"/>
                  <a:gd name="T72" fmla="*/ 37 w 617"/>
                  <a:gd name="T73" fmla="*/ 456 h 617"/>
                  <a:gd name="T74" fmla="*/ 61 w 617"/>
                  <a:gd name="T75" fmla="*/ 493 h 617"/>
                  <a:gd name="T76" fmla="*/ 90 w 617"/>
                  <a:gd name="T77" fmla="*/ 527 h 617"/>
                  <a:gd name="T78" fmla="*/ 124 w 617"/>
                  <a:gd name="T79" fmla="*/ 556 h 617"/>
                  <a:gd name="T80" fmla="*/ 162 w 617"/>
                  <a:gd name="T81" fmla="*/ 580 h 617"/>
                  <a:gd name="T82" fmla="*/ 202 w 617"/>
                  <a:gd name="T83" fmla="*/ 599 h 617"/>
                  <a:gd name="T84" fmla="*/ 246 w 617"/>
                  <a:gd name="T85" fmla="*/ 611 h 617"/>
                  <a:gd name="T86" fmla="*/ 293 w 617"/>
                  <a:gd name="T8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7" h="617">
                    <a:moveTo>
                      <a:pt x="309" y="617"/>
                    </a:moveTo>
                    <a:lnTo>
                      <a:pt x="309" y="617"/>
                    </a:lnTo>
                    <a:lnTo>
                      <a:pt x="325" y="617"/>
                    </a:lnTo>
                    <a:lnTo>
                      <a:pt x="340" y="616"/>
                    </a:lnTo>
                    <a:lnTo>
                      <a:pt x="356" y="614"/>
                    </a:lnTo>
                    <a:lnTo>
                      <a:pt x="371" y="611"/>
                    </a:lnTo>
                    <a:lnTo>
                      <a:pt x="386" y="607"/>
                    </a:lnTo>
                    <a:lnTo>
                      <a:pt x="401" y="603"/>
                    </a:lnTo>
                    <a:lnTo>
                      <a:pt x="414" y="599"/>
                    </a:lnTo>
                    <a:lnTo>
                      <a:pt x="428" y="593"/>
                    </a:lnTo>
                    <a:lnTo>
                      <a:pt x="442" y="587"/>
                    </a:lnTo>
                    <a:lnTo>
                      <a:pt x="456" y="580"/>
                    </a:lnTo>
                    <a:lnTo>
                      <a:pt x="469" y="573"/>
                    </a:lnTo>
                    <a:lnTo>
                      <a:pt x="481" y="564"/>
                    </a:lnTo>
                    <a:lnTo>
                      <a:pt x="493" y="556"/>
                    </a:lnTo>
                    <a:lnTo>
                      <a:pt x="505" y="546"/>
                    </a:lnTo>
                    <a:lnTo>
                      <a:pt x="516" y="537"/>
                    </a:lnTo>
                    <a:lnTo>
                      <a:pt x="526" y="527"/>
                    </a:lnTo>
                    <a:lnTo>
                      <a:pt x="537" y="516"/>
                    </a:lnTo>
                    <a:lnTo>
                      <a:pt x="547" y="505"/>
                    </a:lnTo>
                    <a:lnTo>
                      <a:pt x="556" y="493"/>
                    </a:lnTo>
                    <a:lnTo>
                      <a:pt x="565" y="481"/>
                    </a:lnTo>
                    <a:lnTo>
                      <a:pt x="572" y="468"/>
                    </a:lnTo>
                    <a:lnTo>
                      <a:pt x="580" y="456"/>
                    </a:lnTo>
                    <a:lnTo>
                      <a:pt x="587" y="443"/>
                    </a:lnTo>
                    <a:lnTo>
                      <a:pt x="593" y="429"/>
                    </a:lnTo>
                    <a:lnTo>
                      <a:pt x="598" y="415"/>
                    </a:lnTo>
                    <a:lnTo>
                      <a:pt x="603" y="400"/>
                    </a:lnTo>
                    <a:lnTo>
                      <a:pt x="608" y="385"/>
                    </a:lnTo>
                    <a:lnTo>
                      <a:pt x="611" y="370"/>
                    </a:lnTo>
                    <a:lnTo>
                      <a:pt x="614" y="355"/>
                    </a:lnTo>
                    <a:lnTo>
                      <a:pt x="616" y="340"/>
                    </a:lnTo>
                    <a:lnTo>
                      <a:pt x="617" y="324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7" y="292"/>
                    </a:lnTo>
                    <a:lnTo>
                      <a:pt x="616" y="277"/>
                    </a:lnTo>
                    <a:lnTo>
                      <a:pt x="614" y="261"/>
                    </a:lnTo>
                    <a:lnTo>
                      <a:pt x="611" y="247"/>
                    </a:lnTo>
                    <a:lnTo>
                      <a:pt x="608" y="232"/>
                    </a:lnTo>
                    <a:lnTo>
                      <a:pt x="603" y="217"/>
                    </a:lnTo>
                    <a:lnTo>
                      <a:pt x="598" y="203"/>
                    </a:lnTo>
                    <a:lnTo>
                      <a:pt x="593" y="189"/>
                    </a:lnTo>
                    <a:lnTo>
                      <a:pt x="587" y="175"/>
                    </a:lnTo>
                    <a:lnTo>
                      <a:pt x="580" y="161"/>
                    </a:lnTo>
                    <a:lnTo>
                      <a:pt x="572" y="148"/>
                    </a:lnTo>
                    <a:lnTo>
                      <a:pt x="565" y="136"/>
                    </a:lnTo>
                    <a:lnTo>
                      <a:pt x="556" y="124"/>
                    </a:lnTo>
                    <a:lnTo>
                      <a:pt x="547" y="112"/>
                    </a:lnTo>
                    <a:lnTo>
                      <a:pt x="537" y="101"/>
                    </a:lnTo>
                    <a:lnTo>
                      <a:pt x="526" y="91"/>
                    </a:lnTo>
                    <a:lnTo>
                      <a:pt x="516" y="80"/>
                    </a:lnTo>
                    <a:lnTo>
                      <a:pt x="505" y="71"/>
                    </a:lnTo>
                    <a:lnTo>
                      <a:pt x="493" y="61"/>
                    </a:lnTo>
                    <a:lnTo>
                      <a:pt x="481" y="52"/>
                    </a:lnTo>
                    <a:lnTo>
                      <a:pt x="469" y="45"/>
                    </a:lnTo>
                    <a:lnTo>
                      <a:pt x="456" y="37"/>
                    </a:lnTo>
                    <a:lnTo>
                      <a:pt x="442" y="30"/>
                    </a:lnTo>
                    <a:lnTo>
                      <a:pt x="428" y="25"/>
                    </a:lnTo>
                    <a:lnTo>
                      <a:pt x="414" y="18"/>
                    </a:lnTo>
                    <a:lnTo>
                      <a:pt x="401" y="14"/>
                    </a:lnTo>
                    <a:lnTo>
                      <a:pt x="386" y="10"/>
                    </a:lnTo>
                    <a:lnTo>
                      <a:pt x="371" y="7"/>
                    </a:lnTo>
                    <a:lnTo>
                      <a:pt x="356" y="3"/>
                    </a:lnTo>
                    <a:lnTo>
                      <a:pt x="340" y="1"/>
                    </a:lnTo>
                    <a:lnTo>
                      <a:pt x="325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293" y="0"/>
                    </a:lnTo>
                    <a:lnTo>
                      <a:pt x="277" y="1"/>
                    </a:lnTo>
                    <a:lnTo>
                      <a:pt x="262" y="3"/>
                    </a:lnTo>
                    <a:lnTo>
                      <a:pt x="246" y="7"/>
                    </a:lnTo>
                    <a:lnTo>
                      <a:pt x="231" y="10"/>
                    </a:lnTo>
                    <a:lnTo>
                      <a:pt x="217" y="14"/>
                    </a:lnTo>
                    <a:lnTo>
                      <a:pt x="202" y="18"/>
                    </a:lnTo>
                    <a:lnTo>
                      <a:pt x="188" y="25"/>
                    </a:lnTo>
                    <a:lnTo>
                      <a:pt x="174" y="30"/>
                    </a:lnTo>
                    <a:lnTo>
                      <a:pt x="162" y="37"/>
                    </a:lnTo>
                    <a:lnTo>
                      <a:pt x="149" y="45"/>
                    </a:lnTo>
                    <a:lnTo>
                      <a:pt x="136" y="52"/>
                    </a:lnTo>
                    <a:lnTo>
                      <a:pt x="124" y="61"/>
                    </a:lnTo>
                    <a:lnTo>
                      <a:pt x="113" y="71"/>
                    </a:lnTo>
                    <a:lnTo>
                      <a:pt x="101" y="80"/>
                    </a:lnTo>
                    <a:lnTo>
                      <a:pt x="90" y="91"/>
                    </a:lnTo>
                    <a:lnTo>
                      <a:pt x="81" y="101"/>
                    </a:lnTo>
                    <a:lnTo>
                      <a:pt x="70" y="112"/>
                    </a:lnTo>
                    <a:lnTo>
                      <a:pt x="61" y="124"/>
                    </a:lnTo>
                    <a:lnTo>
                      <a:pt x="53" y="136"/>
                    </a:lnTo>
                    <a:lnTo>
                      <a:pt x="44" y="148"/>
                    </a:lnTo>
                    <a:lnTo>
                      <a:pt x="37" y="161"/>
                    </a:lnTo>
                    <a:lnTo>
                      <a:pt x="30" y="175"/>
                    </a:lnTo>
                    <a:lnTo>
                      <a:pt x="24" y="189"/>
                    </a:lnTo>
                    <a:lnTo>
                      <a:pt x="19" y="203"/>
                    </a:lnTo>
                    <a:lnTo>
                      <a:pt x="13" y="217"/>
                    </a:lnTo>
                    <a:lnTo>
                      <a:pt x="9" y="232"/>
                    </a:lnTo>
                    <a:lnTo>
                      <a:pt x="6" y="247"/>
                    </a:lnTo>
                    <a:lnTo>
                      <a:pt x="4" y="261"/>
                    </a:lnTo>
                    <a:lnTo>
                      <a:pt x="2" y="277"/>
                    </a:lnTo>
                    <a:lnTo>
                      <a:pt x="1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" y="324"/>
                    </a:lnTo>
                    <a:lnTo>
                      <a:pt x="2" y="340"/>
                    </a:lnTo>
                    <a:lnTo>
                      <a:pt x="4" y="355"/>
                    </a:lnTo>
                    <a:lnTo>
                      <a:pt x="6" y="370"/>
                    </a:lnTo>
                    <a:lnTo>
                      <a:pt x="9" y="385"/>
                    </a:lnTo>
                    <a:lnTo>
                      <a:pt x="13" y="400"/>
                    </a:lnTo>
                    <a:lnTo>
                      <a:pt x="19" y="415"/>
                    </a:lnTo>
                    <a:lnTo>
                      <a:pt x="24" y="429"/>
                    </a:lnTo>
                    <a:lnTo>
                      <a:pt x="30" y="443"/>
                    </a:lnTo>
                    <a:lnTo>
                      <a:pt x="37" y="456"/>
                    </a:lnTo>
                    <a:lnTo>
                      <a:pt x="44" y="468"/>
                    </a:lnTo>
                    <a:lnTo>
                      <a:pt x="53" y="481"/>
                    </a:lnTo>
                    <a:lnTo>
                      <a:pt x="61" y="493"/>
                    </a:lnTo>
                    <a:lnTo>
                      <a:pt x="70" y="505"/>
                    </a:lnTo>
                    <a:lnTo>
                      <a:pt x="81" y="516"/>
                    </a:lnTo>
                    <a:lnTo>
                      <a:pt x="90" y="527"/>
                    </a:lnTo>
                    <a:lnTo>
                      <a:pt x="101" y="537"/>
                    </a:lnTo>
                    <a:lnTo>
                      <a:pt x="113" y="546"/>
                    </a:lnTo>
                    <a:lnTo>
                      <a:pt x="124" y="556"/>
                    </a:lnTo>
                    <a:lnTo>
                      <a:pt x="136" y="564"/>
                    </a:lnTo>
                    <a:lnTo>
                      <a:pt x="149" y="573"/>
                    </a:lnTo>
                    <a:lnTo>
                      <a:pt x="162" y="580"/>
                    </a:lnTo>
                    <a:lnTo>
                      <a:pt x="174" y="587"/>
                    </a:lnTo>
                    <a:lnTo>
                      <a:pt x="188" y="593"/>
                    </a:lnTo>
                    <a:lnTo>
                      <a:pt x="202" y="599"/>
                    </a:lnTo>
                    <a:lnTo>
                      <a:pt x="217" y="603"/>
                    </a:lnTo>
                    <a:lnTo>
                      <a:pt x="231" y="607"/>
                    </a:lnTo>
                    <a:lnTo>
                      <a:pt x="246" y="611"/>
                    </a:lnTo>
                    <a:lnTo>
                      <a:pt x="262" y="614"/>
                    </a:lnTo>
                    <a:lnTo>
                      <a:pt x="277" y="616"/>
                    </a:lnTo>
                    <a:lnTo>
                      <a:pt x="293" y="617"/>
                    </a:lnTo>
                    <a:lnTo>
                      <a:pt x="309" y="617"/>
                    </a:lnTo>
                    <a:lnTo>
                      <a:pt x="309" y="617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2389188" y="2160588"/>
                <a:ext cx="828675" cy="1741488"/>
              </a:xfrm>
              <a:custGeom>
                <a:avLst/>
                <a:gdLst>
                  <a:gd name="T0" fmla="*/ 310 w 1567"/>
                  <a:gd name="T1" fmla="*/ 0 h 3289"/>
                  <a:gd name="T2" fmla="*/ 245 w 1567"/>
                  <a:gd name="T3" fmla="*/ 9 h 3289"/>
                  <a:gd name="T4" fmla="*/ 185 w 1567"/>
                  <a:gd name="T5" fmla="*/ 32 h 3289"/>
                  <a:gd name="T6" fmla="*/ 131 w 1567"/>
                  <a:gd name="T7" fmla="*/ 65 h 3289"/>
                  <a:gd name="T8" fmla="*/ 85 w 1567"/>
                  <a:gd name="T9" fmla="*/ 107 h 3289"/>
                  <a:gd name="T10" fmla="*/ 47 w 1567"/>
                  <a:gd name="T11" fmla="*/ 157 h 3289"/>
                  <a:gd name="T12" fmla="*/ 20 w 1567"/>
                  <a:gd name="T13" fmla="*/ 214 h 3289"/>
                  <a:gd name="T14" fmla="*/ 4 w 1567"/>
                  <a:gd name="T15" fmla="*/ 277 h 3289"/>
                  <a:gd name="T16" fmla="*/ 0 w 1567"/>
                  <a:gd name="T17" fmla="*/ 478 h 3289"/>
                  <a:gd name="T18" fmla="*/ 1 w 1567"/>
                  <a:gd name="T19" fmla="*/ 1488 h 3289"/>
                  <a:gd name="T20" fmla="*/ 16 w 1567"/>
                  <a:gd name="T21" fmla="*/ 1536 h 3289"/>
                  <a:gd name="T22" fmla="*/ 47 w 1567"/>
                  <a:gd name="T23" fmla="*/ 1574 h 3289"/>
                  <a:gd name="T24" fmla="*/ 90 w 1567"/>
                  <a:gd name="T25" fmla="*/ 1598 h 3289"/>
                  <a:gd name="T26" fmla="*/ 129 w 1567"/>
                  <a:gd name="T27" fmla="*/ 1604 h 3289"/>
                  <a:gd name="T28" fmla="*/ 179 w 1567"/>
                  <a:gd name="T29" fmla="*/ 1594 h 3289"/>
                  <a:gd name="T30" fmla="*/ 220 w 1567"/>
                  <a:gd name="T31" fmla="*/ 1566 h 3289"/>
                  <a:gd name="T32" fmla="*/ 247 w 1567"/>
                  <a:gd name="T33" fmla="*/ 1525 h 3289"/>
                  <a:gd name="T34" fmla="*/ 257 w 1567"/>
                  <a:gd name="T35" fmla="*/ 1475 h 3289"/>
                  <a:gd name="T36" fmla="*/ 370 w 1567"/>
                  <a:gd name="T37" fmla="*/ 1582 h 3289"/>
                  <a:gd name="T38" fmla="*/ 373 w 1567"/>
                  <a:gd name="T39" fmla="*/ 3149 h 3289"/>
                  <a:gd name="T40" fmla="*/ 400 w 1567"/>
                  <a:gd name="T41" fmla="*/ 3212 h 3289"/>
                  <a:gd name="T42" fmla="*/ 447 w 1567"/>
                  <a:gd name="T43" fmla="*/ 3259 h 3289"/>
                  <a:gd name="T44" fmla="*/ 510 w 1567"/>
                  <a:gd name="T45" fmla="*/ 3286 h 3289"/>
                  <a:gd name="T46" fmla="*/ 563 w 1567"/>
                  <a:gd name="T47" fmla="*/ 3288 h 3289"/>
                  <a:gd name="T48" fmla="*/ 628 w 1567"/>
                  <a:gd name="T49" fmla="*/ 3268 h 3289"/>
                  <a:gd name="T50" fmla="*/ 679 w 1567"/>
                  <a:gd name="T51" fmla="*/ 3226 h 3289"/>
                  <a:gd name="T52" fmla="*/ 712 w 1567"/>
                  <a:gd name="T53" fmla="*/ 3166 h 3289"/>
                  <a:gd name="T54" fmla="*/ 720 w 1567"/>
                  <a:gd name="T55" fmla="*/ 1582 h 3289"/>
                  <a:gd name="T56" fmla="*/ 828 w 1567"/>
                  <a:gd name="T57" fmla="*/ 3132 h 3289"/>
                  <a:gd name="T58" fmla="*/ 848 w 1567"/>
                  <a:gd name="T59" fmla="*/ 3197 h 3289"/>
                  <a:gd name="T60" fmla="*/ 891 w 1567"/>
                  <a:gd name="T61" fmla="*/ 3249 h 3289"/>
                  <a:gd name="T62" fmla="*/ 949 w 1567"/>
                  <a:gd name="T63" fmla="*/ 3281 h 3289"/>
                  <a:gd name="T64" fmla="*/ 1001 w 1567"/>
                  <a:gd name="T65" fmla="*/ 3289 h 3289"/>
                  <a:gd name="T66" fmla="*/ 1070 w 1567"/>
                  <a:gd name="T67" fmla="*/ 3275 h 3289"/>
                  <a:gd name="T68" fmla="*/ 1125 w 1567"/>
                  <a:gd name="T69" fmla="*/ 3238 h 3289"/>
                  <a:gd name="T70" fmla="*/ 1163 w 1567"/>
                  <a:gd name="T71" fmla="*/ 3182 h 3289"/>
                  <a:gd name="T72" fmla="*/ 1176 w 1567"/>
                  <a:gd name="T73" fmla="*/ 3114 h 3289"/>
                  <a:gd name="T74" fmla="*/ 1310 w 1567"/>
                  <a:gd name="T75" fmla="*/ 513 h 3289"/>
                  <a:gd name="T76" fmla="*/ 1313 w 1567"/>
                  <a:gd name="T77" fmla="*/ 1501 h 3289"/>
                  <a:gd name="T78" fmla="*/ 1332 w 1567"/>
                  <a:gd name="T79" fmla="*/ 1547 h 3289"/>
                  <a:gd name="T80" fmla="*/ 1366 w 1567"/>
                  <a:gd name="T81" fmla="*/ 1582 h 3289"/>
                  <a:gd name="T82" fmla="*/ 1413 w 1567"/>
                  <a:gd name="T83" fmla="*/ 1601 h 3289"/>
                  <a:gd name="T84" fmla="*/ 1452 w 1567"/>
                  <a:gd name="T85" fmla="*/ 1603 h 3289"/>
                  <a:gd name="T86" fmla="*/ 1500 w 1567"/>
                  <a:gd name="T87" fmla="*/ 1588 h 3289"/>
                  <a:gd name="T88" fmla="*/ 1538 w 1567"/>
                  <a:gd name="T89" fmla="*/ 1557 h 3289"/>
                  <a:gd name="T90" fmla="*/ 1562 w 1567"/>
                  <a:gd name="T91" fmla="*/ 1514 h 3289"/>
                  <a:gd name="T92" fmla="*/ 1567 w 1567"/>
                  <a:gd name="T93" fmla="*/ 513 h 3289"/>
                  <a:gd name="T94" fmla="*/ 1567 w 1567"/>
                  <a:gd name="T95" fmla="*/ 310 h 3289"/>
                  <a:gd name="T96" fmla="*/ 1557 w 1567"/>
                  <a:gd name="T97" fmla="*/ 245 h 3289"/>
                  <a:gd name="T98" fmla="*/ 1535 w 1567"/>
                  <a:gd name="T99" fmla="*/ 184 h 3289"/>
                  <a:gd name="T100" fmla="*/ 1503 w 1567"/>
                  <a:gd name="T101" fmla="*/ 131 h 3289"/>
                  <a:gd name="T102" fmla="*/ 1460 w 1567"/>
                  <a:gd name="T103" fmla="*/ 84 h 3289"/>
                  <a:gd name="T104" fmla="*/ 1410 w 1567"/>
                  <a:gd name="T105" fmla="*/ 47 h 3289"/>
                  <a:gd name="T106" fmla="*/ 1352 w 1567"/>
                  <a:gd name="T107" fmla="*/ 19 h 3289"/>
                  <a:gd name="T108" fmla="*/ 1290 w 1567"/>
                  <a:gd name="T109" fmla="*/ 3 h 3289"/>
                  <a:gd name="T110" fmla="*/ 1240 w 1567"/>
                  <a:gd name="T111" fmla="*/ 0 h 3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67" h="3289">
                    <a:moveTo>
                      <a:pt x="1240" y="0"/>
                    </a:moveTo>
                    <a:lnTo>
                      <a:pt x="327" y="0"/>
                    </a:lnTo>
                    <a:lnTo>
                      <a:pt x="327" y="0"/>
                    </a:lnTo>
                    <a:lnTo>
                      <a:pt x="310" y="0"/>
                    </a:lnTo>
                    <a:lnTo>
                      <a:pt x="293" y="1"/>
                    </a:lnTo>
                    <a:lnTo>
                      <a:pt x="277" y="3"/>
                    </a:lnTo>
                    <a:lnTo>
                      <a:pt x="261" y="6"/>
                    </a:lnTo>
                    <a:lnTo>
                      <a:pt x="245" y="9"/>
                    </a:lnTo>
                    <a:lnTo>
                      <a:pt x="229" y="15"/>
                    </a:lnTo>
                    <a:lnTo>
                      <a:pt x="214" y="19"/>
                    </a:lnTo>
                    <a:lnTo>
                      <a:pt x="199" y="25"/>
                    </a:lnTo>
                    <a:lnTo>
                      <a:pt x="185" y="32"/>
                    </a:lnTo>
                    <a:lnTo>
                      <a:pt x="171" y="39"/>
                    </a:lnTo>
                    <a:lnTo>
                      <a:pt x="158" y="47"/>
                    </a:lnTo>
                    <a:lnTo>
                      <a:pt x="144" y="55"/>
                    </a:lnTo>
                    <a:lnTo>
                      <a:pt x="131" y="65"/>
                    </a:lnTo>
                    <a:lnTo>
                      <a:pt x="119" y="75"/>
                    </a:lnTo>
                    <a:lnTo>
                      <a:pt x="106" y="84"/>
                    </a:lnTo>
                    <a:lnTo>
                      <a:pt x="96" y="96"/>
                    </a:lnTo>
                    <a:lnTo>
                      <a:pt x="85" y="107"/>
                    </a:lnTo>
                    <a:lnTo>
                      <a:pt x="74" y="118"/>
                    </a:lnTo>
                    <a:lnTo>
                      <a:pt x="65" y="131"/>
                    </a:lnTo>
                    <a:lnTo>
                      <a:pt x="55" y="144"/>
                    </a:lnTo>
                    <a:lnTo>
                      <a:pt x="47" y="157"/>
                    </a:lnTo>
                    <a:lnTo>
                      <a:pt x="39" y="171"/>
                    </a:lnTo>
                    <a:lnTo>
                      <a:pt x="32" y="184"/>
                    </a:lnTo>
                    <a:lnTo>
                      <a:pt x="25" y="199"/>
                    </a:lnTo>
                    <a:lnTo>
                      <a:pt x="20" y="214"/>
                    </a:lnTo>
                    <a:lnTo>
                      <a:pt x="15" y="229"/>
                    </a:lnTo>
                    <a:lnTo>
                      <a:pt x="10" y="245"/>
                    </a:lnTo>
                    <a:lnTo>
                      <a:pt x="6" y="261"/>
                    </a:lnTo>
                    <a:lnTo>
                      <a:pt x="4" y="277"/>
                    </a:lnTo>
                    <a:lnTo>
                      <a:pt x="2" y="293"/>
                    </a:lnTo>
                    <a:lnTo>
                      <a:pt x="0" y="310"/>
                    </a:lnTo>
                    <a:lnTo>
                      <a:pt x="0" y="326"/>
                    </a:lnTo>
                    <a:lnTo>
                      <a:pt x="0" y="478"/>
                    </a:lnTo>
                    <a:lnTo>
                      <a:pt x="0" y="513"/>
                    </a:lnTo>
                    <a:lnTo>
                      <a:pt x="0" y="1475"/>
                    </a:lnTo>
                    <a:lnTo>
                      <a:pt x="0" y="1475"/>
                    </a:lnTo>
                    <a:lnTo>
                      <a:pt x="1" y="1488"/>
                    </a:lnTo>
                    <a:lnTo>
                      <a:pt x="2" y="1501"/>
                    </a:lnTo>
                    <a:lnTo>
                      <a:pt x="5" y="1514"/>
                    </a:lnTo>
                    <a:lnTo>
                      <a:pt x="9" y="1525"/>
                    </a:lnTo>
                    <a:lnTo>
                      <a:pt x="16" y="1536"/>
                    </a:lnTo>
                    <a:lnTo>
                      <a:pt x="22" y="1547"/>
                    </a:lnTo>
                    <a:lnTo>
                      <a:pt x="30" y="1557"/>
                    </a:lnTo>
                    <a:lnTo>
                      <a:pt x="37" y="1566"/>
                    </a:lnTo>
                    <a:lnTo>
                      <a:pt x="47" y="1574"/>
                    </a:lnTo>
                    <a:lnTo>
                      <a:pt x="56" y="1582"/>
                    </a:lnTo>
                    <a:lnTo>
                      <a:pt x="67" y="1588"/>
                    </a:lnTo>
                    <a:lnTo>
                      <a:pt x="79" y="1594"/>
                    </a:lnTo>
                    <a:lnTo>
                      <a:pt x="90" y="1598"/>
                    </a:lnTo>
                    <a:lnTo>
                      <a:pt x="102" y="1601"/>
                    </a:lnTo>
                    <a:lnTo>
                      <a:pt x="115" y="1603"/>
                    </a:lnTo>
                    <a:lnTo>
                      <a:pt x="129" y="1604"/>
                    </a:lnTo>
                    <a:lnTo>
                      <a:pt x="129" y="1604"/>
                    </a:lnTo>
                    <a:lnTo>
                      <a:pt x="142" y="1603"/>
                    </a:lnTo>
                    <a:lnTo>
                      <a:pt x="155" y="1601"/>
                    </a:lnTo>
                    <a:lnTo>
                      <a:pt x="166" y="1598"/>
                    </a:lnTo>
                    <a:lnTo>
                      <a:pt x="179" y="1594"/>
                    </a:lnTo>
                    <a:lnTo>
                      <a:pt x="190" y="1588"/>
                    </a:lnTo>
                    <a:lnTo>
                      <a:pt x="200" y="1582"/>
                    </a:lnTo>
                    <a:lnTo>
                      <a:pt x="210" y="1574"/>
                    </a:lnTo>
                    <a:lnTo>
                      <a:pt x="220" y="1566"/>
                    </a:lnTo>
                    <a:lnTo>
                      <a:pt x="228" y="1557"/>
                    </a:lnTo>
                    <a:lnTo>
                      <a:pt x="236" y="1547"/>
                    </a:lnTo>
                    <a:lnTo>
                      <a:pt x="242" y="1536"/>
                    </a:lnTo>
                    <a:lnTo>
                      <a:pt x="247" y="1525"/>
                    </a:lnTo>
                    <a:lnTo>
                      <a:pt x="252" y="1514"/>
                    </a:lnTo>
                    <a:lnTo>
                      <a:pt x="255" y="1501"/>
                    </a:lnTo>
                    <a:lnTo>
                      <a:pt x="257" y="1488"/>
                    </a:lnTo>
                    <a:lnTo>
                      <a:pt x="257" y="1475"/>
                    </a:lnTo>
                    <a:lnTo>
                      <a:pt x="257" y="513"/>
                    </a:lnTo>
                    <a:lnTo>
                      <a:pt x="370" y="513"/>
                    </a:lnTo>
                    <a:lnTo>
                      <a:pt x="370" y="1521"/>
                    </a:lnTo>
                    <a:lnTo>
                      <a:pt x="370" y="1582"/>
                    </a:lnTo>
                    <a:lnTo>
                      <a:pt x="370" y="3114"/>
                    </a:lnTo>
                    <a:lnTo>
                      <a:pt x="370" y="3114"/>
                    </a:lnTo>
                    <a:lnTo>
                      <a:pt x="371" y="3132"/>
                    </a:lnTo>
                    <a:lnTo>
                      <a:pt x="373" y="3149"/>
                    </a:lnTo>
                    <a:lnTo>
                      <a:pt x="377" y="3166"/>
                    </a:lnTo>
                    <a:lnTo>
                      <a:pt x="384" y="3182"/>
                    </a:lnTo>
                    <a:lnTo>
                      <a:pt x="391" y="3197"/>
                    </a:lnTo>
                    <a:lnTo>
                      <a:pt x="400" y="3212"/>
                    </a:lnTo>
                    <a:lnTo>
                      <a:pt x="409" y="3226"/>
                    </a:lnTo>
                    <a:lnTo>
                      <a:pt x="421" y="3238"/>
                    </a:lnTo>
                    <a:lnTo>
                      <a:pt x="434" y="3249"/>
                    </a:lnTo>
                    <a:lnTo>
                      <a:pt x="447" y="3259"/>
                    </a:lnTo>
                    <a:lnTo>
                      <a:pt x="462" y="3268"/>
                    </a:lnTo>
                    <a:lnTo>
                      <a:pt x="477" y="3275"/>
                    </a:lnTo>
                    <a:lnTo>
                      <a:pt x="493" y="3281"/>
                    </a:lnTo>
                    <a:lnTo>
                      <a:pt x="510" y="3286"/>
                    </a:lnTo>
                    <a:lnTo>
                      <a:pt x="527" y="3288"/>
                    </a:lnTo>
                    <a:lnTo>
                      <a:pt x="545" y="3289"/>
                    </a:lnTo>
                    <a:lnTo>
                      <a:pt x="545" y="3289"/>
                    </a:lnTo>
                    <a:lnTo>
                      <a:pt x="563" y="3288"/>
                    </a:lnTo>
                    <a:lnTo>
                      <a:pt x="580" y="3286"/>
                    </a:lnTo>
                    <a:lnTo>
                      <a:pt x="597" y="3281"/>
                    </a:lnTo>
                    <a:lnTo>
                      <a:pt x="613" y="3275"/>
                    </a:lnTo>
                    <a:lnTo>
                      <a:pt x="628" y="3268"/>
                    </a:lnTo>
                    <a:lnTo>
                      <a:pt x="643" y="3259"/>
                    </a:lnTo>
                    <a:lnTo>
                      <a:pt x="656" y="3249"/>
                    </a:lnTo>
                    <a:lnTo>
                      <a:pt x="669" y="3238"/>
                    </a:lnTo>
                    <a:lnTo>
                      <a:pt x="679" y="3226"/>
                    </a:lnTo>
                    <a:lnTo>
                      <a:pt x="690" y="3212"/>
                    </a:lnTo>
                    <a:lnTo>
                      <a:pt x="699" y="3197"/>
                    </a:lnTo>
                    <a:lnTo>
                      <a:pt x="706" y="3182"/>
                    </a:lnTo>
                    <a:lnTo>
                      <a:pt x="712" y="3166"/>
                    </a:lnTo>
                    <a:lnTo>
                      <a:pt x="717" y="3149"/>
                    </a:lnTo>
                    <a:lnTo>
                      <a:pt x="719" y="3132"/>
                    </a:lnTo>
                    <a:lnTo>
                      <a:pt x="720" y="3114"/>
                    </a:lnTo>
                    <a:lnTo>
                      <a:pt x="720" y="1582"/>
                    </a:lnTo>
                    <a:lnTo>
                      <a:pt x="827" y="1582"/>
                    </a:lnTo>
                    <a:lnTo>
                      <a:pt x="827" y="3114"/>
                    </a:lnTo>
                    <a:lnTo>
                      <a:pt x="827" y="3114"/>
                    </a:lnTo>
                    <a:lnTo>
                      <a:pt x="828" y="3132"/>
                    </a:lnTo>
                    <a:lnTo>
                      <a:pt x="831" y="3149"/>
                    </a:lnTo>
                    <a:lnTo>
                      <a:pt x="835" y="3166"/>
                    </a:lnTo>
                    <a:lnTo>
                      <a:pt x="840" y="3182"/>
                    </a:lnTo>
                    <a:lnTo>
                      <a:pt x="848" y="3197"/>
                    </a:lnTo>
                    <a:lnTo>
                      <a:pt x="856" y="3212"/>
                    </a:lnTo>
                    <a:lnTo>
                      <a:pt x="867" y="3226"/>
                    </a:lnTo>
                    <a:lnTo>
                      <a:pt x="878" y="3238"/>
                    </a:lnTo>
                    <a:lnTo>
                      <a:pt x="891" y="3249"/>
                    </a:lnTo>
                    <a:lnTo>
                      <a:pt x="903" y="3259"/>
                    </a:lnTo>
                    <a:lnTo>
                      <a:pt x="918" y="3268"/>
                    </a:lnTo>
                    <a:lnTo>
                      <a:pt x="933" y="3275"/>
                    </a:lnTo>
                    <a:lnTo>
                      <a:pt x="949" y="3281"/>
                    </a:lnTo>
                    <a:lnTo>
                      <a:pt x="966" y="3286"/>
                    </a:lnTo>
                    <a:lnTo>
                      <a:pt x="983" y="3288"/>
                    </a:lnTo>
                    <a:lnTo>
                      <a:pt x="1001" y="3289"/>
                    </a:lnTo>
                    <a:lnTo>
                      <a:pt x="1001" y="3289"/>
                    </a:lnTo>
                    <a:lnTo>
                      <a:pt x="1020" y="3288"/>
                    </a:lnTo>
                    <a:lnTo>
                      <a:pt x="1037" y="3286"/>
                    </a:lnTo>
                    <a:lnTo>
                      <a:pt x="1054" y="3281"/>
                    </a:lnTo>
                    <a:lnTo>
                      <a:pt x="1070" y="3275"/>
                    </a:lnTo>
                    <a:lnTo>
                      <a:pt x="1085" y="3268"/>
                    </a:lnTo>
                    <a:lnTo>
                      <a:pt x="1100" y="3259"/>
                    </a:lnTo>
                    <a:lnTo>
                      <a:pt x="1112" y="3249"/>
                    </a:lnTo>
                    <a:lnTo>
                      <a:pt x="1125" y="3238"/>
                    </a:lnTo>
                    <a:lnTo>
                      <a:pt x="1137" y="3226"/>
                    </a:lnTo>
                    <a:lnTo>
                      <a:pt x="1147" y="3212"/>
                    </a:lnTo>
                    <a:lnTo>
                      <a:pt x="1155" y="3197"/>
                    </a:lnTo>
                    <a:lnTo>
                      <a:pt x="1163" y="3182"/>
                    </a:lnTo>
                    <a:lnTo>
                      <a:pt x="1169" y="3166"/>
                    </a:lnTo>
                    <a:lnTo>
                      <a:pt x="1173" y="3149"/>
                    </a:lnTo>
                    <a:lnTo>
                      <a:pt x="1175" y="3132"/>
                    </a:lnTo>
                    <a:lnTo>
                      <a:pt x="1176" y="3114"/>
                    </a:lnTo>
                    <a:lnTo>
                      <a:pt x="1176" y="1582"/>
                    </a:lnTo>
                    <a:lnTo>
                      <a:pt x="1176" y="1521"/>
                    </a:lnTo>
                    <a:lnTo>
                      <a:pt x="1176" y="513"/>
                    </a:lnTo>
                    <a:lnTo>
                      <a:pt x="1310" y="513"/>
                    </a:lnTo>
                    <a:lnTo>
                      <a:pt x="1310" y="1475"/>
                    </a:lnTo>
                    <a:lnTo>
                      <a:pt x="1310" y="1475"/>
                    </a:lnTo>
                    <a:lnTo>
                      <a:pt x="1311" y="1488"/>
                    </a:lnTo>
                    <a:lnTo>
                      <a:pt x="1313" y="1501"/>
                    </a:lnTo>
                    <a:lnTo>
                      <a:pt x="1316" y="1514"/>
                    </a:lnTo>
                    <a:lnTo>
                      <a:pt x="1320" y="1525"/>
                    </a:lnTo>
                    <a:lnTo>
                      <a:pt x="1326" y="1536"/>
                    </a:lnTo>
                    <a:lnTo>
                      <a:pt x="1332" y="1547"/>
                    </a:lnTo>
                    <a:lnTo>
                      <a:pt x="1340" y="1557"/>
                    </a:lnTo>
                    <a:lnTo>
                      <a:pt x="1348" y="1566"/>
                    </a:lnTo>
                    <a:lnTo>
                      <a:pt x="1357" y="1574"/>
                    </a:lnTo>
                    <a:lnTo>
                      <a:pt x="1366" y="1582"/>
                    </a:lnTo>
                    <a:lnTo>
                      <a:pt x="1377" y="1588"/>
                    </a:lnTo>
                    <a:lnTo>
                      <a:pt x="1389" y="1594"/>
                    </a:lnTo>
                    <a:lnTo>
                      <a:pt x="1400" y="1598"/>
                    </a:lnTo>
                    <a:lnTo>
                      <a:pt x="1413" y="1601"/>
                    </a:lnTo>
                    <a:lnTo>
                      <a:pt x="1426" y="1603"/>
                    </a:lnTo>
                    <a:lnTo>
                      <a:pt x="1439" y="1604"/>
                    </a:lnTo>
                    <a:lnTo>
                      <a:pt x="1439" y="1604"/>
                    </a:lnTo>
                    <a:lnTo>
                      <a:pt x="1452" y="1603"/>
                    </a:lnTo>
                    <a:lnTo>
                      <a:pt x="1464" y="1601"/>
                    </a:lnTo>
                    <a:lnTo>
                      <a:pt x="1477" y="1598"/>
                    </a:lnTo>
                    <a:lnTo>
                      <a:pt x="1489" y="1594"/>
                    </a:lnTo>
                    <a:lnTo>
                      <a:pt x="1500" y="1588"/>
                    </a:lnTo>
                    <a:lnTo>
                      <a:pt x="1510" y="1582"/>
                    </a:lnTo>
                    <a:lnTo>
                      <a:pt x="1521" y="1574"/>
                    </a:lnTo>
                    <a:lnTo>
                      <a:pt x="1530" y="1566"/>
                    </a:lnTo>
                    <a:lnTo>
                      <a:pt x="1538" y="1557"/>
                    </a:lnTo>
                    <a:lnTo>
                      <a:pt x="1546" y="1547"/>
                    </a:lnTo>
                    <a:lnTo>
                      <a:pt x="1552" y="1536"/>
                    </a:lnTo>
                    <a:lnTo>
                      <a:pt x="1557" y="1525"/>
                    </a:lnTo>
                    <a:lnTo>
                      <a:pt x="1562" y="1514"/>
                    </a:lnTo>
                    <a:lnTo>
                      <a:pt x="1565" y="1501"/>
                    </a:lnTo>
                    <a:lnTo>
                      <a:pt x="1567" y="1488"/>
                    </a:lnTo>
                    <a:lnTo>
                      <a:pt x="1567" y="1475"/>
                    </a:lnTo>
                    <a:lnTo>
                      <a:pt x="1567" y="513"/>
                    </a:lnTo>
                    <a:lnTo>
                      <a:pt x="1567" y="478"/>
                    </a:lnTo>
                    <a:lnTo>
                      <a:pt x="1567" y="326"/>
                    </a:lnTo>
                    <a:lnTo>
                      <a:pt x="1567" y="326"/>
                    </a:lnTo>
                    <a:lnTo>
                      <a:pt x="1567" y="310"/>
                    </a:lnTo>
                    <a:lnTo>
                      <a:pt x="1566" y="293"/>
                    </a:lnTo>
                    <a:lnTo>
                      <a:pt x="1564" y="277"/>
                    </a:lnTo>
                    <a:lnTo>
                      <a:pt x="1560" y="261"/>
                    </a:lnTo>
                    <a:lnTo>
                      <a:pt x="1557" y="245"/>
                    </a:lnTo>
                    <a:lnTo>
                      <a:pt x="1553" y="229"/>
                    </a:lnTo>
                    <a:lnTo>
                      <a:pt x="1548" y="214"/>
                    </a:lnTo>
                    <a:lnTo>
                      <a:pt x="1541" y="199"/>
                    </a:lnTo>
                    <a:lnTo>
                      <a:pt x="1535" y="184"/>
                    </a:lnTo>
                    <a:lnTo>
                      <a:pt x="1527" y="171"/>
                    </a:lnTo>
                    <a:lnTo>
                      <a:pt x="1520" y="157"/>
                    </a:lnTo>
                    <a:lnTo>
                      <a:pt x="1511" y="144"/>
                    </a:lnTo>
                    <a:lnTo>
                      <a:pt x="1503" y="131"/>
                    </a:lnTo>
                    <a:lnTo>
                      <a:pt x="1492" y="118"/>
                    </a:lnTo>
                    <a:lnTo>
                      <a:pt x="1483" y="107"/>
                    </a:lnTo>
                    <a:lnTo>
                      <a:pt x="1472" y="96"/>
                    </a:lnTo>
                    <a:lnTo>
                      <a:pt x="1460" y="84"/>
                    </a:lnTo>
                    <a:lnTo>
                      <a:pt x="1448" y="75"/>
                    </a:lnTo>
                    <a:lnTo>
                      <a:pt x="1436" y="65"/>
                    </a:lnTo>
                    <a:lnTo>
                      <a:pt x="1423" y="55"/>
                    </a:lnTo>
                    <a:lnTo>
                      <a:pt x="1410" y="47"/>
                    </a:lnTo>
                    <a:lnTo>
                      <a:pt x="1396" y="39"/>
                    </a:lnTo>
                    <a:lnTo>
                      <a:pt x="1382" y="32"/>
                    </a:lnTo>
                    <a:lnTo>
                      <a:pt x="1367" y="25"/>
                    </a:lnTo>
                    <a:lnTo>
                      <a:pt x="1352" y="19"/>
                    </a:lnTo>
                    <a:lnTo>
                      <a:pt x="1338" y="15"/>
                    </a:lnTo>
                    <a:lnTo>
                      <a:pt x="1322" y="9"/>
                    </a:lnTo>
                    <a:lnTo>
                      <a:pt x="1307" y="6"/>
                    </a:lnTo>
                    <a:lnTo>
                      <a:pt x="1290" y="3"/>
                    </a:lnTo>
                    <a:lnTo>
                      <a:pt x="1274" y="1"/>
                    </a:lnTo>
                    <a:lnTo>
                      <a:pt x="1258" y="0"/>
                    </a:lnTo>
                    <a:lnTo>
                      <a:pt x="1240" y="0"/>
                    </a:lnTo>
                    <a:lnTo>
                      <a:pt x="1240" y="0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1409700" y="2663458"/>
              <a:ext cx="533400" cy="1352917"/>
              <a:chOff x="2389188" y="1800226"/>
              <a:chExt cx="828675" cy="2101850"/>
            </a:xfrm>
            <a:grpFill/>
            <a:effectLst>
              <a:innerShdw dist="50800" dir="5400000">
                <a:prstClr val="black">
                  <a:alpha val="20000"/>
                </a:prstClr>
              </a:innerShdw>
            </a:effectLst>
          </p:grpSpPr>
          <p:sp>
            <p:nvSpPr>
              <p:cNvPr id="17" name="Freeform 5"/>
              <p:cNvSpPr/>
              <p:nvPr/>
            </p:nvSpPr>
            <p:spPr bwMode="auto">
              <a:xfrm>
                <a:off x="2640013" y="1800226"/>
                <a:ext cx="327025" cy="325438"/>
              </a:xfrm>
              <a:custGeom>
                <a:avLst/>
                <a:gdLst>
                  <a:gd name="T0" fmla="*/ 325 w 617"/>
                  <a:gd name="T1" fmla="*/ 617 h 617"/>
                  <a:gd name="T2" fmla="*/ 371 w 617"/>
                  <a:gd name="T3" fmla="*/ 611 h 617"/>
                  <a:gd name="T4" fmla="*/ 414 w 617"/>
                  <a:gd name="T5" fmla="*/ 599 h 617"/>
                  <a:gd name="T6" fmla="*/ 456 w 617"/>
                  <a:gd name="T7" fmla="*/ 580 h 617"/>
                  <a:gd name="T8" fmla="*/ 493 w 617"/>
                  <a:gd name="T9" fmla="*/ 556 h 617"/>
                  <a:gd name="T10" fmla="*/ 526 w 617"/>
                  <a:gd name="T11" fmla="*/ 527 h 617"/>
                  <a:gd name="T12" fmla="*/ 556 w 617"/>
                  <a:gd name="T13" fmla="*/ 493 h 617"/>
                  <a:gd name="T14" fmla="*/ 580 w 617"/>
                  <a:gd name="T15" fmla="*/ 456 h 617"/>
                  <a:gd name="T16" fmla="*/ 598 w 617"/>
                  <a:gd name="T17" fmla="*/ 415 h 617"/>
                  <a:gd name="T18" fmla="*/ 611 w 617"/>
                  <a:gd name="T19" fmla="*/ 370 h 617"/>
                  <a:gd name="T20" fmla="*/ 617 w 617"/>
                  <a:gd name="T21" fmla="*/ 324 h 617"/>
                  <a:gd name="T22" fmla="*/ 617 w 617"/>
                  <a:gd name="T23" fmla="*/ 292 h 617"/>
                  <a:gd name="T24" fmla="*/ 611 w 617"/>
                  <a:gd name="T25" fmla="*/ 247 h 617"/>
                  <a:gd name="T26" fmla="*/ 598 w 617"/>
                  <a:gd name="T27" fmla="*/ 203 h 617"/>
                  <a:gd name="T28" fmla="*/ 580 w 617"/>
                  <a:gd name="T29" fmla="*/ 161 h 617"/>
                  <a:gd name="T30" fmla="*/ 556 w 617"/>
                  <a:gd name="T31" fmla="*/ 124 h 617"/>
                  <a:gd name="T32" fmla="*/ 526 w 617"/>
                  <a:gd name="T33" fmla="*/ 91 h 617"/>
                  <a:gd name="T34" fmla="*/ 493 w 617"/>
                  <a:gd name="T35" fmla="*/ 61 h 617"/>
                  <a:gd name="T36" fmla="*/ 456 w 617"/>
                  <a:gd name="T37" fmla="*/ 37 h 617"/>
                  <a:gd name="T38" fmla="*/ 414 w 617"/>
                  <a:gd name="T39" fmla="*/ 18 h 617"/>
                  <a:gd name="T40" fmla="*/ 371 w 617"/>
                  <a:gd name="T41" fmla="*/ 7 h 617"/>
                  <a:gd name="T42" fmla="*/ 325 w 617"/>
                  <a:gd name="T43" fmla="*/ 0 h 617"/>
                  <a:gd name="T44" fmla="*/ 293 w 617"/>
                  <a:gd name="T45" fmla="*/ 0 h 617"/>
                  <a:gd name="T46" fmla="*/ 246 w 617"/>
                  <a:gd name="T47" fmla="*/ 7 h 617"/>
                  <a:gd name="T48" fmla="*/ 202 w 617"/>
                  <a:gd name="T49" fmla="*/ 18 h 617"/>
                  <a:gd name="T50" fmla="*/ 162 w 617"/>
                  <a:gd name="T51" fmla="*/ 37 h 617"/>
                  <a:gd name="T52" fmla="*/ 124 w 617"/>
                  <a:gd name="T53" fmla="*/ 61 h 617"/>
                  <a:gd name="T54" fmla="*/ 90 w 617"/>
                  <a:gd name="T55" fmla="*/ 91 h 617"/>
                  <a:gd name="T56" fmla="*/ 61 w 617"/>
                  <a:gd name="T57" fmla="*/ 124 h 617"/>
                  <a:gd name="T58" fmla="*/ 37 w 617"/>
                  <a:gd name="T59" fmla="*/ 161 h 617"/>
                  <a:gd name="T60" fmla="*/ 19 w 617"/>
                  <a:gd name="T61" fmla="*/ 203 h 617"/>
                  <a:gd name="T62" fmla="*/ 6 w 617"/>
                  <a:gd name="T63" fmla="*/ 247 h 617"/>
                  <a:gd name="T64" fmla="*/ 1 w 617"/>
                  <a:gd name="T65" fmla="*/ 292 h 617"/>
                  <a:gd name="T66" fmla="*/ 1 w 617"/>
                  <a:gd name="T67" fmla="*/ 324 h 617"/>
                  <a:gd name="T68" fmla="*/ 6 w 617"/>
                  <a:gd name="T69" fmla="*/ 370 h 617"/>
                  <a:gd name="T70" fmla="*/ 19 w 617"/>
                  <a:gd name="T71" fmla="*/ 415 h 617"/>
                  <a:gd name="T72" fmla="*/ 37 w 617"/>
                  <a:gd name="T73" fmla="*/ 456 h 617"/>
                  <a:gd name="T74" fmla="*/ 61 w 617"/>
                  <a:gd name="T75" fmla="*/ 493 h 617"/>
                  <a:gd name="T76" fmla="*/ 90 w 617"/>
                  <a:gd name="T77" fmla="*/ 527 h 617"/>
                  <a:gd name="T78" fmla="*/ 124 w 617"/>
                  <a:gd name="T79" fmla="*/ 556 h 617"/>
                  <a:gd name="T80" fmla="*/ 162 w 617"/>
                  <a:gd name="T81" fmla="*/ 580 h 617"/>
                  <a:gd name="T82" fmla="*/ 202 w 617"/>
                  <a:gd name="T83" fmla="*/ 599 h 617"/>
                  <a:gd name="T84" fmla="*/ 246 w 617"/>
                  <a:gd name="T85" fmla="*/ 611 h 617"/>
                  <a:gd name="T86" fmla="*/ 293 w 617"/>
                  <a:gd name="T8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7" h="617">
                    <a:moveTo>
                      <a:pt x="309" y="617"/>
                    </a:moveTo>
                    <a:lnTo>
                      <a:pt x="309" y="617"/>
                    </a:lnTo>
                    <a:lnTo>
                      <a:pt x="325" y="617"/>
                    </a:lnTo>
                    <a:lnTo>
                      <a:pt x="340" y="616"/>
                    </a:lnTo>
                    <a:lnTo>
                      <a:pt x="356" y="614"/>
                    </a:lnTo>
                    <a:lnTo>
                      <a:pt x="371" y="611"/>
                    </a:lnTo>
                    <a:lnTo>
                      <a:pt x="386" y="607"/>
                    </a:lnTo>
                    <a:lnTo>
                      <a:pt x="401" y="603"/>
                    </a:lnTo>
                    <a:lnTo>
                      <a:pt x="414" y="599"/>
                    </a:lnTo>
                    <a:lnTo>
                      <a:pt x="428" y="593"/>
                    </a:lnTo>
                    <a:lnTo>
                      <a:pt x="442" y="587"/>
                    </a:lnTo>
                    <a:lnTo>
                      <a:pt x="456" y="580"/>
                    </a:lnTo>
                    <a:lnTo>
                      <a:pt x="469" y="573"/>
                    </a:lnTo>
                    <a:lnTo>
                      <a:pt x="481" y="564"/>
                    </a:lnTo>
                    <a:lnTo>
                      <a:pt x="493" y="556"/>
                    </a:lnTo>
                    <a:lnTo>
                      <a:pt x="505" y="546"/>
                    </a:lnTo>
                    <a:lnTo>
                      <a:pt x="516" y="537"/>
                    </a:lnTo>
                    <a:lnTo>
                      <a:pt x="526" y="527"/>
                    </a:lnTo>
                    <a:lnTo>
                      <a:pt x="537" y="516"/>
                    </a:lnTo>
                    <a:lnTo>
                      <a:pt x="547" y="505"/>
                    </a:lnTo>
                    <a:lnTo>
                      <a:pt x="556" y="493"/>
                    </a:lnTo>
                    <a:lnTo>
                      <a:pt x="565" y="481"/>
                    </a:lnTo>
                    <a:lnTo>
                      <a:pt x="572" y="468"/>
                    </a:lnTo>
                    <a:lnTo>
                      <a:pt x="580" y="456"/>
                    </a:lnTo>
                    <a:lnTo>
                      <a:pt x="587" y="443"/>
                    </a:lnTo>
                    <a:lnTo>
                      <a:pt x="593" y="429"/>
                    </a:lnTo>
                    <a:lnTo>
                      <a:pt x="598" y="415"/>
                    </a:lnTo>
                    <a:lnTo>
                      <a:pt x="603" y="400"/>
                    </a:lnTo>
                    <a:lnTo>
                      <a:pt x="608" y="385"/>
                    </a:lnTo>
                    <a:lnTo>
                      <a:pt x="611" y="370"/>
                    </a:lnTo>
                    <a:lnTo>
                      <a:pt x="614" y="355"/>
                    </a:lnTo>
                    <a:lnTo>
                      <a:pt x="616" y="340"/>
                    </a:lnTo>
                    <a:lnTo>
                      <a:pt x="617" y="324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7" y="292"/>
                    </a:lnTo>
                    <a:lnTo>
                      <a:pt x="616" y="277"/>
                    </a:lnTo>
                    <a:lnTo>
                      <a:pt x="614" y="261"/>
                    </a:lnTo>
                    <a:lnTo>
                      <a:pt x="611" y="247"/>
                    </a:lnTo>
                    <a:lnTo>
                      <a:pt x="608" y="232"/>
                    </a:lnTo>
                    <a:lnTo>
                      <a:pt x="603" y="217"/>
                    </a:lnTo>
                    <a:lnTo>
                      <a:pt x="598" y="203"/>
                    </a:lnTo>
                    <a:lnTo>
                      <a:pt x="593" y="189"/>
                    </a:lnTo>
                    <a:lnTo>
                      <a:pt x="587" y="175"/>
                    </a:lnTo>
                    <a:lnTo>
                      <a:pt x="580" y="161"/>
                    </a:lnTo>
                    <a:lnTo>
                      <a:pt x="572" y="148"/>
                    </a:lnTo>
                    <a:lnTo>
                      <a:pt x="565" y="136"/>
                    </a:lnTo>
                    <a:lnTo>
                      <a:pt x="556" y="124"/>
                    </a:lnTo>
                    <a:lnTo>
                      <a:pt x="547" y="112"/>
                    </a:lnTo>
                    <a:lnTo>
                      <a:pt x="537" y="101"/>
                    </a:lnTo>
                    <a:lnTo>
                      <a:pt x="526" y="91"/>
                    </a:lnTo>
                    <a:lnTo>
                      <a:pt x="516" y="80"/>
                    </a:lnTo>
                    <a:lnTo>
                      <a:pt x="505" y="71"/>
                    </a:lnTo>
                    <a:lnTo>
                      <a:pt x="493" y="61"/>
                    </a:lnTo>
                    <a:lnTo>
                      <a:pt x="481" y="52"/>
                    </a:lnTo>
                    <a:lnTo>
                      <a:pt x="469" y="45"/>
                    </a:lnTo>
                    <a:lnTo>
                      <a:pt x="456" y="37"/>
                    </a:lnTo>
                    <a:lnTo>
                      <a:pt x="442" y="30"/>
                    </a:lnTo>
                    <a:lnTo>
                      <a:pt x="428" y="25"/>
                    </a:lnTo>
                    <a:lnTo>
                      <a:pt x="414" y="18"/>
                    </a:lnTo>
                    <a:lnTo>
                      <a:pt x="401" y="14"/>
                    </a:lnTo>
                    <a:lnTo>
                      <a:pt x="386" y="10"/>
                    </a:lnTo>
                    <a:lnTo>
                      <a:pt x="371" y="7"/>
                    </a:lnTo>
                    <a:lnTo>
                      <a:pt x="356" y="3"/>
                    </a:lnTo>
                    <a:lnTo>
                      <a:pt x="340" y="1"/>
                    </a:lnTo>
                    <a:lnTo>
                      <a:pt x="325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293" y="0"/>
                    </a:lnTo>
                    <a:lnTo>
                      <a:pt x="277" y="1"/>
                    </a:lnTo>
                    <a:lnTo>
                      <a:pt x="262" y="3"/>
                    </a:lnTo>
                    <a:lnTo>
                      <a:pt x="246" y="7"/>
                    </a:lnTo>
                    <a:lnTo>
                      <a:pt x="231" y="10"/>
                    </a:lnTo>
                    <a:lnTo>
                      <a:pt x="217" y="14"/>
                    </a:lnTo>
                    <a:lnTo>
                      <a:pt x="202" y="18"/>
                    </a:lnTo>
                    <a:lnTo>
                      <a:pt x="188" y="25"/>
                    </a:lnTo>
                    <a:lnTo>
                      <a:pt x="174" y="30"/>
                    </a:lnTo>
                    <a:lnTo>
                      <a:pt x="162" y="37"/>
                    </a:lnTo>
                    <a:lnTo>
                      <a:pt x="149" y="45"/>
                    </a:lnTo>
                    <a:lnTo>
                      <a:pt x="136" y="52"/>
                    </a:lnTo>
                    <a:lnTo>
                      <a:pt x="124" y="61"/>
                    </a:lnTo>
                    <a:lnTo>
                      <a:pt x="113" y="71"/>
                    </a:lnTo>
                    <a:lnTo>
                      <a:pt x="101" y="80"/>
                    </a:lnTo>
                    <a:lnTo>
                      <a:pt x="90" y="91"/>
                    </a:lnTo>
                    <a:lnTo>
                      <a:pt x="81" y="101"/>
                    </a:lnTo>
                    <a:lnTo>
                      <a:pt x="70" y="112"/>
                    </a:lnTo>
                    <a:lnTo>
                      <a:pt x="61" y="124"/>
                    </a:lnTo>
                    <a:lnTo>
                      <a:pt x="53" y="136"/>
                    </a:lnTo>
                    <a:lnTo>
                      <a:pt x="44" y="148"/>
                    </a:lnTo>
                    <a:lnTo>
                      <a:pt x="37" y="161"/>
                    </a:lnTo>
                    <a:lnTo>
                      <a:pt x="30" y="175"/>
                    </a:lnTo>
                    <a:lnTo>
                      <a:pt x="24" y="189"/>
                    </a:lnTo>
                    <a:lnTo>
                      <a:pt x="19" y="203"/>
                    </a:lnTo>
                    <a:lnTo>
                      <a:pt x="13" y="217"/>
                    </a:lnTo>
                    <a:lnTo>
                      <a:pt x="9" y="232"/>
                    </a:lnTo>
                    <a:lnTo>
                      <a:pt x="6" y="247"/>
                    </a:lnTo>
                    <a:lnTo>
                      <a:pt x="4" y="261"/>
                    </a:lnTo>
                    <a:lnTo>
                      <a:pt x="2" y="277"/>
                    </a:lnTo>
                    <a:lnTo>
                      <a:pt x="1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" y="324"/>
                    </a:lnTo>
                    <a:lnTo>
                      <a:pt x="2" y="340"/>
                    </a:lnTo>
                    <a:lnTo>
                      <a:pt x="4" y="355"/>
                    </a:lnTo>
                    <a:lnTo>
                      <a:pt x="6" y="370"/>
                    </a:lnTo>
                    <a:lnTo>
                      <a:pt x="9" y="385"/>
                    </a:lnTo>
                    <a:lnTo>
                      <a:pt x="13" y="400"/>
                    </a:lnTo>
                    <a:lnTo>
                      <a:pt x="19" y="415"/>
                    </a:lnTo>
                    <a:lnTo>
                      <a:pt x="24" y="429"/>
                    </a:lnTo>
                    <a:lnTo>
                      <a:pt x="30" y="443"/>
                    </a:lnTo>
                    <a:lnTo>
                      <a:pt x="37" y="456"/>
                    </a:lnTo>
                    <a:lnTo>
                      <a:pt x="44" y="468"/>
                    </a:lnTo>
                    <a:lnTo>
                      <a:pt x="53" y="481"/>
                    </a:lnTo>
                    <a:lnTo>
                      <a:pt x="61" y="493"/>
                    </a:lnTo>
                    <a:lnTo>
                      <a:pt x="70" y="505"/>
                    </a:lnTo>
                    <a:lnTo>
                      <a:pt x="81" y="516"/>
                    </a:lnTo>
                    <a:lnTo>
                      <a:pt x="90" y="527"/>
                    </a:lnTo>
                    <a:lnTo>
                      <a:pt x="101" y="537"/>
                    </a:lnTo>
                    <a:lnTo>
                      <a:pt x="113" y="546"/>
                    </a:lnTo>
                    <a:lnTo>
                      <a:pt x="124" y="556"/>
                    </a:lnTo>
                    <a:lnTo>
                      <a:pt x="136" y="564"/>
                    </a:lnTo>
                    <a:lnTo>
                      <a:pt x="149" y="573"/>
                    </a:lnTo>
                    <a:lnTo>
                      <a:pt x="162" y="580"/>
                    </a:lnTo>
                    <a:lnTo>
                      <a:pt x="174" y="587"/>
                    </a:lnTo>
                    <a:lnTo>
                      <a:pt x="188" y="593"/>
                    </a:lnTo>
                    <a:lnTo>
                      <a:pt x="202" y="599"/>
                    </a:lnTo>
                    <a:lnTo>
                      <a:pt x="217" y="603"/>
                    </a:lnTo>
                    <a:lnTo>
                      <a:pt x="231" y="607"/>
                    </a:lnTo>
                    <a:lnTo>
                      <a:pt x="246" y="611"/>
                    </a:lnTo>
                    <a:lnTo>
                      <a:pt x="262" y="614"/>
                    </a:lnTo>
                    <a:lnTo>
                      <a:pt x="277" y="616"/>
                    </a:lnTo>
                    <a:lnTo>
                      <a:pt x="293" y="617"/>
                    </a:lnTo>
                    <a:lnTo>
                      <a:pt x="309" y="617"/>
                    </a:lnTo>
                    <a:lnTo>
                      <a:pt x="309" y="617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2389188" y="2160588"/>
                <a:ext cx="828675" cy="1741488"/>
              </a:xfrm>
              <a:custGeom>
                <a:avLst/>
                <a:gdLst>
                  <a:gd name="T0" fmla="*/ 310 w 1567"/>
                  <a:gd name="T1" fmla="*/ 0 h 3289"/>
                  <a:gd name="T2" fmla="*/ 245 w 1567"/>
                  <a:gd name="T3" fmla="*/ 9 h 3289"/>
                  <a:gd name="T4" fmla="*/ 185 w 1567"/>
                  <a:gd name="T5" fmla="*/ 32 h 3289"/>
                  <a:gd name="T6" fmla="*/ 131 w 1567"/>
                  <a:gd name="T7" fmla="*/ 65 h 3289"/>
                  <a:gd name="T8" fmla="*/ 85 w 1567"/>
                  <a:gd name="T9" fmla="*/ 107 h 3289"/>
                  <a:gd name="T10" fmla="*/ 47 w 1567"/>
                  <a:gd name="T11" fmla="*/ 157 h 3289"/>
                  <a:gd name="T12" fmla="*/ 20 w 1567"/>
                  <a:gd name="T13" fmla="*/ 214 h 3289"/>
                  <a:gd name="T14" fmla="*/ 4 w 1567"/>
                  <a:gd name="T15" fmla="*/ 277 h 3289"/>
                  <a:gd name="T16" fmla="*/ 0 w 1567"/>
                  <a:gd name="T17" fmla="*/ 478 h 3289"/>
                  <a:gd name="T18" fmla="*/ 1 w 1567"/>
                  <a:gd name="T19" fmla="*/ 1488 h 3289"/>
                  <a:gd name="T20" fmla="*/ 16 w 1567"/>
                  <a:gd name="T21" fmla="*/ 1536 h 3289"/>
                  <a:gd name="T22" fmla="*/ 47 w 1567"/>
                  <a:gd name="T23" fmla="*/ 1574 h 3289"/>
                  <a:gd name="T24" fmla="*/ 90 w 1567"/>
                  <a:gd name="T25" fmla="*/ 1598 h 3289"/>
                  <a:gd name="T26" fmla="*/ 129 w 1567"/>
                  <a:gd name="T27" fmla="*/ 1604 h 3289"/>
                  <a:gd name="T28" fmla="*/ 179 w 1567"/>
                  <a:gd name="T29" fmla="*/ 1594 h 3289"/>
                  <a:gd name="T30" fmla="*/ 220 w 1567"/>
                  <a:gd name="T31" fmla="*/ 1566 h 3289"/>
                  <a:gd name="T32" fmla="*/ 247 w 1567"/>
                  <a:gd name="T33" fmla="*/ 1525 h 3289"/>
                  <a:gd name="T34" fmla="*/ 257 w 1567"/>
                  <a:gd name="T35" fmla="*/ 1475 h 3289"/>
                  <a:gd name="T36" fmla="*/ 370 w 1567"/>
                  <a:gd name="T37" fmla="*/ 1582 h 3289"/>
                  <a:gd name="T38" fmla="*/ 373 w 1567"/>
                  <a:gd name="T39" fmla="*/ 3149 h 3289"/>
                  <a:gd name="T40" fmla="*/ 400 w 1567"/>
                  <a:gd name="T41" fmla="*/ 3212 h 3289"/>
                  <a:gd name="T42" fmla="*/ 447 w 1567"/>
                  <a:gd name="T43" fmla="*/ 3259 h 3289"/>
                  <a:gd name="T44" fmla="*/ 510 w 1567"/>
                  <a:gd name="T45" fmla="*/ 3286 h 3289"/>
                  <a:gd name="T46" fmla="*/ 563 w 1567"/>
                  <a:gd name="T47" fmla="*/ 3288 h 3289"/>
                  <a:gd name="T48" fmla="*/ 628 w 1567"/>
                  <a:gd name="T49" fmla="*/ 3268 h 3289"/>
                  <a:gd name="T50" fmla="*/ 679 w 1567"/>
                  <a:gd name="T51" fmla="*/ 3226 h 3289"/>
                  <a:gd name="T52" fmla="*/ 712 w 1567"/>
                  <a:gd name="T53" fmla="*/ 3166 h 3289"/>
                  <a:gd name="T54" fmla="*/ 720 w 1567"/>
                  <a:gd name="T55" fmla="*/ 1582 h 3289"/>
                  <a:gd name="T56" fmla="*/ 828 w 1567"/>
                  <a:gd name="T57" fmla="*/ 3132 h 3289"/>
                  <a:gd name="T58" fmla="*/ 848 w 1567"/>
                  <a:gd name="T59" fmla="*/ 3197 h 3289"/>
                  <a:gd name="T60" fmla="*/ 891 w 1567"/>
                  <a:gd name="T61" fmla="*/ 3249 h 3289"/>
                  <a:gd name="T62" fmla="*/ 949 w 1567"/>
                  <a:gd name="T63" fmla="*/ 3281 h 3289"/>
                  <a:gd name="T64" fmla="*/ 1001 w 1567"/>
                  <a:gd name="T65" fmla="*/ 3289 h 3289"/>
                  <a:gd name="T66" fmla="*/ 1070 w 1567"/>
                  <a:gd name="T67" fmla="*/ 3275 h 3289"/>
                  <a:gd name="T68" fmla="*/ 1125 w 1567"/>
                  <a:gd name="T69" fmla="*/ 3238 h 3289"/>
                  <a:gd name="T70" fmla="*/ 1163 w 1567"/>
                  <a:gd name="T71" fmla="*/ 3182 h 3289"/>
                  <a:gd name="T72" fmla="*/ 1176 w 1567"/>
                  <a:gd name="T73" fmla="*/ 3114 h 3289"/>
                  <a:gd name="T74" fmla="*/ 1310 w 1567"/>
                  <a:gd name="T75" fmla="*/ 513 h 3289"/>
                  <a:gd name="T76" fmla="*/ 1313 w 1567"/>
                  <a:gd name="T77" fmla="*/ 1501 h 3289"/>
                  <a:gd name="T78" fmla="*/ 1332 w 1567"/>
                  <a:gd name="T79" fmla="*/ 1547 h 3289"/>
                  <a:gd name="T80" fmla="*/ 1366 w 1567"/>
                  <a:gd name="T81" fmla="*/ 1582 h 3289"/>
                  <a:gd name="T82" fmla="*/ 1413 w 1567"/>
                  <a:gd name="T83" fmla="*/ 1601 h 3289"/>
                  <a:gd name="T84" fmla="*/ 1452 w 1567"/>
                  <a:gd name="T85" fmla="*/ 1603 h 3289"/>
                  <a:gd name="T86" fmla="*/ 1500 w 1567"/>
                  <a:gd name="T87" fmla="*/ 1588 h 3289"/>
                  <a:gd name="T88" fmla="*/ 1538 w 1567"/>
                  <a:gd name="T89" fmla="*/ 1557 h 3289"/>
                  <a:gd name="T90" fmla="*/ 1562 w 1567"/>
                  <a:gd name="T91" fmla="*/ 1514 h 3289"/>
                  <a:gd name="T92" fmla="*/ 1567 w 1567"/>
                  <a:gd name="T93" fmla="*/ 513 h 3289"/>
                  <a:gd name="T94" fmla="*/ 1567 w 1567"/>
                  <a:gd name="T95" fmla="*/ 310 h 3289"/>
                  <a:gd name="T96" fmla="*/ 1557 w 1567"/>
                  <a:gd name="T97" fmla="*/ 245 h 3289"/>
                  <a:gd name="T98" fmla="*/ 1535 w 1567"/>
                  <a:gd name="T99" fmla="*/ 184 h 3289"/>
                  <a:gd name="T100" fmla="*/ 1503 w 1567"/>
                  <a:gd name="T101" fmla="*/ 131 h 3289"/>
                  <a:gd name="T102" fmla="*/ 1460 w 1567"/>
                  <a:gd name="T103" fmla="*/ 84 h 3289"/>
                  <a:gd name="T104" fmla="*/ 1410 w 1567"/>
                  <a:gd name="T105" fmla="*/ 47 h 3289"/>
                  <a:gd name="T106" fmla="*/ 1352 w 1567"/>
                  <a:gd name="T107" fmla="*/ 19 h 3289"/>
                  <a:gd name="T108" fmla="*/ 1290 w 1567"/>
                  <a:gd name="T109" fmla="*/ 3 h 3289"/>
                  <a:gd name="T110" fmla="*/ 1240 w 1567"/>
                  <a:gd name="T111" fmla="*/ 0 h 3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67" h="3289">
                    <a:moveTo>
                      <a:pt x="1240" y="0"/>
                    </a:moveTo>
                    <a:lnTo>
                      <a:pt x="327" y="0"/>
                    </a:lnTo>
                    <a:lnTo>
                      <a:pt x="327" y="0"/>
                    </a:lnTo>
                    <a:lnTo>
                      <a:pt x="310" y="0"/>
                    </a:lnTo>
                    <a:lnTo>
                      <a:pt x="293" y="1"/>
                    </a:lnTo>
                    <a:lnTo>
                      <a:pt x="277" y="3"/>
                    </a:lnTo>
                    <a:lnTo>
                      <a:pt x="261" y="6"/>
                    </a:lnTo>
                    <a:lnTo>
                      <a:pt x="245" y="9"/>
                    </a:lnTo>
                    <a:lnTo>
                      <a:pt x="229" y="15"/>
                    </a:lnTo>
                    <a:lnTo>
                      <a:pt x="214" y="19"/>
                    </a:lnTo>
                    <a:lnTo>
                      <a:pt x="199" y="25"/>
                    </a:lnTo>
                    <a:lnTo>
                      <a:pt x="185" y="32"/>
                    </a:lnTo>
                    <a:lnTo>
                      <a:pt x="171" y="39"/>
                    </a:lnTo>
                    <a:lnTo>
                      <a:pt x="158" y="47"/>
                    </a:lnTo>
                    <a:lnTo>
                      <a:pt x="144" y="55"/>
                    </a:lnTo>
                    <a:lnTo>
                      <a:pt x="131" y="65"/>
                    </a:lnTo>
                    <a:lnTo>
                      <a:pt x="119" y="75"/>
                    </a:lnTo>
                    <a:lnTo>
                      <a:pt x="106" y="84"/>
                    </a:lnTo>
                    <a:lnTo>
                      <a:pt x="96" y="96"/>
                    </a:lnTo>
                    <a:lnTo>
                      <a:pt x="85" y="107"/>
                    </a:lnTo>
                    <a:lnTo>
                      <a:pt x="74" y="118"/>
                    </a:lnTo>
                    <a:lnTo>
                      <a:pt x="65" y="131"/>
                    </a:lnTo>
                    <a:lnTo>
                      <a:pt x="55" y="144"/>
                    </a:lnTo>
                    <a:lnTo>
                      <a:pt x="47" y="157"/>
                    </a:lnTo>
                    <a:lnTo>
                      <a:pt x="39" y="171"/>
                    </a:lnTo>
                    <a:lnTo>
                      <a:pt x="32" y="184"/>
                    </a:lnTo>
                    <a:lnTo>
                      <a:pt x="25" y="199"/>
                    </a:lnTo>
                    <a:lnTo>
                      <a:pt x="20" y="214"/>
                    </a:lnTo>
                    <a:lnTo>
                      <a:pt x="15" y="229"/>
                    </a:lnTo>
                    <a:lnTo>
                      <a:pt x="10" y="245"/>
                    </a:lnTo>
                    <a:lnTo>
                      <a:pt x="6" y="261"/>
                    </a:lnTo>
                    <a:lnTo>
                      <a:pt x="4" y="277"/>
                    </a:lnTo>
                    <a:lnTo>
                      <a:pt x="2" y="293"/>
                    </a:lnTo>
                    <a:lnTo>
                      <a:pt x="0" y="310"/>
                    </a:lnTo>
                    <a:lnTo>
                      <a:pt x="0" y="326"/>
                    </a:lnTo>
                    <a:lnTo>
                      <a:pt x="0" y="478"/>
                    </a:lnTo>
                    <a:lnTo>
                      <a:pt x="0" y="513"/>
                    </a:lnTo>
                    <a:lnTo>
                      <a:pt x="0" y="1475"/>
                    </a:lnTo>
                    <a:lnTo>
                      <a:pt x="0" y="1475"/>
                    </a:lnTo>
                    <a:lnTo>
                      <a:pt x="1" y="1488"/>
                    </a:lnTo>
                    <a:lnTo>
                      <a:pt x="2" y="1501"/>
                    </a:lnTo>
                    <a:lnTo>
                      <a:pt x="5" y="1514"/>
                    </a:lnTo>
                    <a:lnTo>
                      <a:pt x="9" y="1525"/>
                    </a:lnTo>
                    <a:lnTo>
                      <a:pt x="16" y="1536"/>
                    </a:lnTo>
                    <a:lnTo>
                      <a:pt x="22" y="1547"/>
                    </a:lnTo>
                    <a:lnTo>
                      <a:pt x="30" y="1557"/>
                    </a:lnTo>
                    <a:lnTo>
                      <a:pt x="37" y="1566"/>
                    </a:lnTo>
                    <a:lnTo>
                      <a:pt x="47" y="1574"/>
                    </a:lnTo>
                    <a:lnTo>
                      <a:pt x="56" y="1582"/>
                    </a:lnTo>
                    <a:lnTo>
                      <a:pt x="67" y="1588"/>
                    </a:lnTo>
                    <a:lnTo>
                      <a:pt x="79" y="1594"/>
                    </a:lnTo>
                    <a:lnTo>
                      <a:pt x="90" y="1598"/>
                    </a:lnTo>
                    <a:lnTo>
                      <a:pt x="102" y="1601"/>
                    </a:lnTo>
                    <a:lnTo>
                      <a:pt x="115" y="1603"/>
                    </a:lnTo>
                    <a:lnTo>
                      <a:pt x="129" y="1604"/>
                    </a:lnTo>
                    <a:lnTo>
                      <a:pt x="129" y="1604"/>
                    </a:lnTo>
                    <a:lnTo>
                      <a:pt x="142" y="1603"/>
                    </a:lnTo>
                    <a:lnTo>
                      <a:pt x="155" y="1601"/>
                    </a:lnTo>
                    <a:lnTo>
                      <a:pt x="166" y="1598"/>
                    </a:lnTo>
                    <a:lnTo>
                      <a:pt x="179" y="1594"/>
                    </a:lnTo>
                    <a:lnTo>
                      <a:pt x="190" y="1588"/>
                    </a:lnTo>
                    <a:lnTo>
                      <a:pt x="200" y="1582"/>
                    </a:lnTo>
                    <a:lnTo>
                      <a:pt x="210" y="1574"/>
                    </a:lnTo>
                    <a:lnTo>
                      <a:pt x="220" y="1566"/>
                    </a:lnTo>
                    <a:lnTo>
                      <a:pt x="228" y="1557"/>
                    </a:lnTo>
                    <a:lnTo>
                      <a:pt x="236" y="1547"/>
                    </a:lnTo>
                    <a:lnTo>
                      <a:pt x="242" y="1536"/>
                    </a:lnTo>
                    <a:lnTo>
                      <a:pt x="247" y="1525"/>
                    </a:lnTo>
                    <a:lnTo>
                      <a:pt x="252" y="1514"/>
                    </a:lnTo>
                    <a:lnTo>
                      <a:pt x="255" y="1501"/>
                    </a:lnTo>
                    <a:lnTo>
                      <a:pt x="257" y="1488"/>
                    </a:lnTo>
                    <a:lnTo>
                      <a:pt x="257" y="1475"/>
                    </a:lnTo>
                    <a:lnTo>
                      <a:pt x="257" y="513"/>
                    </a:lnTo>
                    <a:lnTo>
                      <a:pt x="370" y="513"/>
                    </a:lnTo>
                    <a:lnTo>
                      <a:pt x="370" y="1521"/>
                    </a:lnTo>
                    <a:lnTo>
                      <a:pt x="370" y="1582"/>
                    </a:lnTo>
                    <a:lnTo>
                      <a:pt x="370" y="3114"/>
                    </a:lnTo>
                    <a:lnTo>
                      <a:pt x="370" y="3114"/>
                    </a:lnTo>
                    <a:lnTo>
                      <a:pt x="371" y="3132"/>
                    </a:lnTo>
                    <a:lnTo>
                      <a:pt x="373" y="3149"/>
                    </a:lnTo>
                    <a:lnTo>
                      <a:pt x="377" y="3166"/>
                    </a:lnTo>
                    <a:lnTo>
                      <a:pt x="384" y="3182"/>
                    </a:lnTo>
                    <a:lnTo>
                      <a:pt x="391" y="3197"/>
                    </a:lnTo>
                    <a:lnTo>
                      <a:pt x="400" y="3212"/>
                    </a:lnTo>
                    <a:lnTo>
                      <a:pt x="409" y="3226"/>
                    </a:lnTo>
                    <a:lnTo>
                      <a:pt x="421" y="3238"/>
                    </a:lnTo>
                    <a:lnTo>
                      <a:pt x="434" y="3249"/>
                    </a:lnTo>
                    <a:lnTo>
                      <a:pt x="447" y="3259"/>
                    </a:lnTo>
                    <a:lnTo>
                      <a:pt x="462" y="3268"/>
                    </a:lnTo>
                    <a:lnTo>
                      <a:pt x="477" y="3275"/>
                    </a:lnTo>
                    <a:lnTo>
                      <a:pt x="493" y="3281"/>
                    </a:lnTo>
                    <a:lnTo>
                      <a:pt x="510" y="3286"/>
                    </a:lnTo>
                    <a:lnTo>
                      <a:pt x="527" y="3288"/>
                    </a:lnTo>
                    <a:lnTo>
                      <a:pt x="545" y="3289"/>
                    </a:lnTo>
                    <a:lnTo>
                      <a:pt x="545" y="3289"/>
                    </a:lnTo>
                    <a:lnTo>
                      <a:pt x="563" y="3288"/>
                    </a:lnTo>
                    <a:lnTo>
                      <a:pt x="580" y="3286"/>
                    </a:lnTo>
                    <a:lnTo>
                      <a:pt x="597" y="3281"/>
                    </a:lnTo>
                    <a:lnTo>
                      <a:pt x="613" y="3275"/>
                    </a:lnTo>
                    <a:lnTo>
                      <a:pt x="628" y="3268"/>
                    </a:lnTo>
                    <a:lnTo>
                      <a:pt x="643" y="3259"/>
                    </a:lnTo>
                    <a:lnTo>
                      <a:pt x="656" y="3249"/>
                    </a:lnTo>
                    <a:lnTo>
                      <a:pt x="669" y="3238"/>
                    </a:lnTo>
                    <a:lnTo>
                      <a:pt x="679" y="3226"/>
                    </a:lnTo>
                    <a:lnTo>
                      <a:pt x="690" y="3212"/>
                    </a:lnTo>
                    <a:lnTo>
                      <a:pt x="699" y="3197"/>
                    </a:lnTo>
                    <a:lnTo>
                      <a:pt x="706" y="3182"/>
                    </a:lnTo>
                    <a:lnTo>
                      <a:pt x="712" y="3166"/>
                    </a:lnTo>
                    <a:lnTo>
                      <a:pt x="717" y="3149"/>
                    </a:lnTo>
                    <a:lnTo>
                      <a:pt x="719" y="3132"/>
                    </a:lnTo>
                    <a:lnTo>
                      <a:pt x="720" y="3114"/>
                    </a:lnTo>
                    <a:lnTo>
                      <a:pt x="720" y="1582"/>
                    </a:lnTo>
                    <a:lnTo>
                      <a:pt x="827" y="1582"/>
                    </a:lnTo>
                    <a:lnTo>
                      <a:pt x="827" y="3114"/>
                    </a:lnTo>
                    <a:lnTo>
                      <a:pt x="827" y="3114"/>
                    </a:lnTo>
                    <a:lnTo>
                      <a:pt x="828" y="3132"/>
                    </a:lnTo>
                    <a:lnTo>
                      <a:pt x="831" y="3149"/>
                    </a:lnTo>
                    <a:lnTo>
                      <a:pt x="835" y="3166"/>
                    </a:lnTo>
                    <a:lnTo>
                      <a:pt x="840" y="3182"/>
                    </a:lnTo>
                    <a:lnTo>
                      <a:pt x="848" y="3197"/>
                    </a:lnTo>
                    <a:lnTo>
                      <a:pt x="856" y="3212"/>
                    </a:lnTo>
                    <a:lnTo>
                      <a:pt x="867" y="3226"/>
                    </a:lnTo>
                    <a:lnTo>
                      <a:pt x="878" y="3238"/>
                    </a:lnTo>
                    <a:lnTo>
                      <a:pt x="891" y="3249"/>
                    </a:lnTo>
                    <a:lnTo>
                      <a:pt x="903" y="3259"/>
                    </a:lnTo>
                    <a:lnTo>
                      <a:pt x="918" y="3268"/>
                    </a:lnTo>
                    <a:lnTo>
                      <a:pt x="933" y="3275"/>
                    </a:lnTo>
                    <a:lnTo>
                      <a:pt x="949" y="3281"/>
                    </a:lnTo>
                    <a:lnTo>
                      <a:pt x="966" y="3286"/>
                    </a:lnTo>
                    <a:lnTo>
                      <a:pt x="983" y="3288"/>
                    </a:lnTo>
                    <a:lnTo>
                      <a:pt x="1001" y="3289"/>
                    </a:lnTo>
                    <a:lnTo>
                      <a:pt x="1001" y="3289"/>
                    </a:lnTo>
                    <a:lnTo>
                      <a:pt x="1020" y="3288"/>
                    </a:lnTo>
                    <a:lnTo>
                      <a:pt x="1037" y="3286"/>
                    </a:lnTo>
                    <a:lnTo>
                      <a:pt x="1054" y="3281"/>
                    </a:lnTo>
                    <a:lnTo>
                      <a:pt x="1070" y="3275"/>
                    </a:lnTo>
                    <a:lnTo>
                      <a:pt x="1085" y="3268"/>
                    </a:lnTo>
                    <a:lnTo>
                      <a:pt x="1100" y="3259"/>
                    </a:lnTo>
                    <a:lnTo>
                      <a:pt x="1112" y="3249"/>
                    </a:lnTo>
                    <a:lnTo>
                      <a:pt x="1125" y="3238"/>
                    </a:lnTo>
                    <a:lnTo>
                      <a:pt x="1137" y="3226"/>
                    </a:lnTo>
                    <a:lnTo>
                      <a:pt x="1147" y="3212"/>
                    </a:lnTo>
                    <a:lnTo>
                      <a:pt x="1155" y="3197"/>
                    </a:lnTo>
                    <a:lnTo>
                      <a:pt x="1163" y="3182"/>
                    </a:lnTo>
                    <a:lnTo>
                      <a:pt x="1169" y="3166"/>
                    </a:lnTo>
                    <a:lnTo>
                      <a:pt x="1173" y="3149"/>
                    </a:lnTo>
                    <a:lnTo>
                      <a:pt x="1175" y="3132"/>
                    </a:lnTo>
                    <a:lnTo>
                      <a:pt x="1176" y="3114"/>
                    </a:lnTo>
                    <a:lnTo>
                      <a:pt x="1176" y="1582"/>
                    </a:lnTo>
                    <a:lnTo>
                      <a:pt x="1176" y="1521"/>
                    </a:lnTo>
                    <a:lnTo>
                      <a:pt x="1176" y="513"/>
                    </a:lnTo>
                    <a:lnTo>
                      <a:pt x="1310" y="513"/>
                    </a:lnTo>
                    <a:lnTo>
                      <a:pt x="1310" y="1475"/>
                    </a:lnTo>
                    <a:lnTo>
                      <a:pt x="1310" y="1475"/>
                    </a:lnTo>
                    <a:lnTo>
                      <a:pt x="1311" y="1488"/>
                    </a:lnTo>
                    <a:lnTo>
                      <a:pt x="1313" y="1501"/>
                    </a:lnTo>
                    <a:lnTo>
                      <a:pt x="1316" y="1514"/>
                    </a:lnTo>
                    <a:lnTo>
                      <a:pt x="1320" y="1525"/>
                    </a:lnTo>
                    <a:lnTo>
                      <a:pt x="1326" y="1536"/>
                    </a:lnTo>
                    <a:lnTo>
                      <a:pt x="1332" y="1547"/>
                    </a:lnTo>
                    <a:lnTo>
                      <a:pt x="1340" y="1557"/>
                    </a:lnTo>
                    <a:lnTo>
                      <a:pt x="1348" y="1566"/>
                    </a:lnTo>
                    <a:lnTo>
                      <a:pt x="1357" y="1574"/>
                    </a:lnTo>
                    <a:lnTo>
                      <a:pt x="1366" y="1582"/>
                    </a:lnTo>
                    <a:lnTo>
                      <a:pt x="1377" y="1588"/>
                    </a:lnTo>
                    <a:lnTo>
                      <a:pt x="1389" y="1594"/>
                    </a:lnTo>
                    <a:lnTo>
                      <a:pt x="1400" y="1598"/>
                    </a:lnTo>
                    <a:lnTo>
                      <a:pt x="1413" y="1601"/>
                    </a:lnTo>
                    <a:lnTo>
                      <a:pt x="1426" y="1603"/>
                    </a:lnTo>
                    <a:lnTo>
                      <a:pt x="1439" y="1604"/>
                    </a:lnTo>
                    <a:lnTo>
                      <a:pt x="1439" y="1604"/>
                    </a:lnTo>
                    <a:lnTo>
                      <a:pt x="1452" y="1603"/>
                    </a:lnTo>
                    <a:lnTo>
                      <a:pt x="1464" y="1601"/>
                    </a:lnTo>
                    <a:lnTo>
                      <a:pt x="1477" y="1598"/>
                    </a:lnTo>
                    <a:lnTo>
                      <a:pt x="1489" y="1594"/>
                    </a:lnTo>
                    <a:lnTo>
                      <a:pt x="1500" y="1588"/>
                    </a:lnTo>
                    <a:lnTo>
                      <a:pt x="1510" y="1582"/>
                    </a:lnTo>
                    <a:lnTo>
                      <a:pt x="1521" y="1574"/>
                    </a:lnTo>
                    <a:lnTo>
                      <a:pt x="1530" y="1566"/>
                    </a:lnTo>
                    <a:lnTo>
                      <a:pt x="1538" y="1557"/>
                    </a:lnTo>
                    <a:lnTo>
                      <a:pt x="1546" y="1547"/>
                    </a:lnTo>
                    <a:lnTo>
                      <a:pt x="1552" y="1536"/>
                    </a:lnTo>
                    <a:lnTo>
                      <a:pt x="1557" y="1525"/>
                    </a:lnTo>
                    <a:lnTo>
                      <a:pt x="1562" y="1514"/>
                    </a:lnTo>
                    <a:lnTo>
                      <a:pt x="1565" y="1501"/>
                    </a:lnTo>
                    <a:lnTo>
                      <a:pt x="1567" y="1488"/>
                    </a:lnTo>
                    <a:lnTo>
                      <a:pt x="1567" y="1475"/>
                    </a:lnTo>
                    <a:lnTo>
                      <a:pt x="1567" y="513"/>
                    </a:lnTo>
                    <a:lnTo>
                      <a:pt x="1567" y="478"/>
                    </a:lnTo>
                    <a:lnTo>
                      <a:pt x="1567" y="326"/>
                    </a:lnTo>
                    <a:lnTo>
                      <a:pt x="1567" y="326"/>
                    </a:lnTo>
                    <a:lnTo>
                      <a:pt x="1567" y="310"/>
                    </a:lnTo>
                    <a:lnTo>
                      <a:pt x="1566" y="293"/>
                    </a:lnTo>
                    <a:lnTo>
                      <a:pt x="1564" y="277"/>
                    </a:lnTo>
                    <a:lnTo>
                      <a:pt x="1560" y="261"/>
                    </a:lnTo>
                    <a:lnTo>
                      <a:pt x="1557" y="245"/>
                    </a:lnTo>
                    <a:lnTo>
                      <a:pt x="1553" y="229"/>
                    </a:lnTo>
                    <a:lnTo>
                      <a:pt x="1548" y="214"/>
                    </a:lnTo>
                    <a:lnTo>
                      <a:pt x="1541" y="199"/>
                    </a:lnTo>
                    <a:lnTo>
                      <a:pt x="1535" y="184"/>
                    </a:lnTo>
                    <a:lnTo>
                      <a:pt x="1527" y="171"/>
                    </a:lnTo>
                    <a:lnTo>
                      <a:pt x="1520" y="157"/>
                    </a:lnTo>
                    <a:lnTo>
                      <a:pt x="1511" y="144"/>
                    </a:lnTo>
                    <a:lnTo>
                      <a:pt x="1503" y="131"/>
                    </a:lnTo>
                    <a:lnTo>
                      <a:pt x="1492" y="118"/>
                    </a:lnTo>
                    <a:lnTo>
                      <a:pt x="1483" y="107"/>
                    </a:lnTo>
                    <a:lnTo>
                      <a:pt x="1472" y="96"/>
                    </a:lnTo>
                    <a:lnTo>
                      <a:pt x="1460" y="84"/>
                    </a:lnTo>
                    <a:lnTo>
                      <a:pt x="1448" y="75"/>
                    </a:lnTo>
                    <a:lnTo>
                      <a:pt x="1436" y="65"/>
                    </a:lnTo>
                    <a:lnTo>
                      <a:pt x="1423" y="55"/>
                    </a:lnTo>
                    <a:lnTo>
                      <a:pt x="1410" y="47"/>
                    </a:lnTo>
                    <a:lnTo>
                      <a:pt x="1396" y="39"/>
                    </a:lnTo>
                    <a:lnTo>
                      <a:pt x="1382" y="32"/>
                    </a:lnTo>
                    <a:lnTo>
                      <a:pt x="1367" y="25"/>
                    </a:lnTo>
                    <a:lnTo>
                      <a:pt x="1352" y="19"/>
                    </a:lnTo>
                    <a:lnTo>
                      <a:pt x="1338" y="15"/>
                    </a:lnTo>
                    <a:lnTo>
                      <a:pt x="1322" y="9"/>
                    </a:lnTo>
                    <a:lnTo>
                      <a:pt x="1307" y="6"/>
                    </a:lnTo>
                    <a:lnTo>
                      <a:pt x="1290" y="3"/>
                    </a:lnTo>
                    <a:lnTo>
                      <a:pt x="1274" y="1"/>
                    </a:lnTo>
                    <a:lnTo>
                      <a:pt x="1258" y="0"/>
                    </a:lnTo>
                    <a:lnTo>
                      <a:pt x="1240" y="0"/>
                    </a:lnTo>
                    <a:lnTo>
                      <a:pt x="1240" y="0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914400" y="2917825"/>
              <a:ext cx="433113" cy="1098550"/>
              <a:chOff x="2389188" y="1800226"/>
              <a:chExt cx="828675" cy="2101850"/>
            </a:xfrm>
            <a:grpFill/>
            <a:effectLst>
              <a:innerShdw dist="50800" dir="5400000">
                <a:prstClr val="black">
                  <a:alpha val="20000"/>
                </a:prstClr>
              </a:innerShdw>
            </a:effectLst>
          </p:grpSpPr>
          <p:sp>
            <p:nvSpPr>
              <p:cNvPr id="15" name="Freeform 5"/>
              <p:cNvSpPr/>
              <p:nvPr/>
            </p:nvSpPr>
            <p:spPr bwMode="auto">
              <a:xfrm>
                <a:off x="2640013" y="1800226"/>
                <a:ext cx="327025" cy="325438"/>
              </a:xfrm>
              <a:custGeom>
                <a:avLst/>
                <a:gdLst>
                  <a:gd name="T0" fmla="*/ 325 w 617"/>
                  <a:gd name="T1" fmla="*/ 617 h 617"/>
                  <a:gd name="T2" fmla="*/ 371 w 617"/>
                  <a:gd name="T3" fmla="*/ 611 h 617"/>
                  <a:gd name="T4" fmla="*/ 414 w 617"/>
                  <a:gd name="T5" fmla="*/ 599 h 617"/>
                  <a:gd name="T6" fmla="*/ 456 w 617"/>
                  <a:gd name="T7" fmla="*/ 580 h 617"/>
                  <a:gd name="T8" fmla="*/ 493 w 617"/>
                  <a:gd name="T9" fmla="*/ 556 h 617"/>
                  <a:gd name="T10" fmla="*/ 526 w 617"/>
                  <a:gd name="T11" fmla="*/ 527 h 617"/>
                  <a:gd name="T12" fmla="*/ 556 w 617"/>
                  <a:gd name="T13" fmla="*/ 493 h 617"/>
                  <a:gd name="T14" fmla="*/ 580 w 617"/>
                  <a:gd name="T15" fmla="*/ 456 h 617"/>
                  <a:gd name="T16" fmla="*/ 598 w 617"/>
                  <a:gd name="T17" fmla="*/ 415 h 617"/>
                  <a:gd name="T18" fmla="*/ 611 w 617"/>
                  <a:gd name="T19" fmla="*/ 370 h 617"/>
                  <a:gd name="T20" fmla="*/ 617 w 617"/>
                  <a:gd name="T21" fmla="*/ 324 h 617"/>
                  <a:gd name="T22" fmla="*/ 617 w 617"/>
                  <a:gd name="T23" fmla="*/ 292 h 617"/>
                  <a:gd name="T24" fmla="*/ 611 w 617"/>
                  <a:gd name="T25" fmla="*/ 247 h 617"/>
                  <a:gd name="T26" fmla="*/ 598 w 617"/>
                  <a:gd name="T27" fmla="*/ 203 h 617"/>
                  <a:gd name="T28" fmla="*/ 580 w 617"/>
                  <a:gd name="T29" fmla="*/ 161 h 617"/>
                  <a:gd name="T30" fmla="*/ 556 w 617"/>
                  <a:gd name="T31" fmla="*/ 124 h 617"/>
                  <a:gd name="T32" fmla="*/ 526 w 617"/>
                  <a:gd name="T33" fmla="*/ 91 h 617"/>
                  <a:gd name="T34" fmla="*/ 493 w 617"/>
                  <a:gd name="T35" fmla="*/ 61 h 617"/>
                  <a:gd name="T36" fmla="*/ 456 w 617"/>
                  <a:gd name="T37" fmla="*/ 37 h 617"/>
                  <a:gd name="T38" fmla="*/ 414 w 617"/>
                  <a:gd name="T39" fmla="*/ 18 h 617"/>
                  <a:gd name="T40" fmla="*/ 371 w 617"/>
                  <a:gd name="T41" fmla="*/ 7 h 617"/>
                  <a:gd name="T42" fmla="*/ 325 w 617"/>
                  <a:gd name="T43" fmla="*/ 0 h 617"/>
                  <a:gd name="T44" fmla="*/ 293 w 617"/>
                  <a:gd name="T45" fmla="*/ 0 h 617"/>
                  <a:gd name="T46" fmla="*/ 246 w 617"/>
                  <a:gd name="T47" fmla="*/ 7 h 617"/>
                  <a:gd name="T48" fmla="*/ 202 w 617"/>
                  <a:gd name="T49" fmla="*/ 18 h 617"/>
                  <a:gd name="T50" fmla="*/ 162 w 617"/>
                  <a:gd name="T51" fmla="*/ 37 h 617"/>
                  <a:gd name="T52" fmla="*/ 124 w 617"/>
                  <a:gd name="T53" fmla="*/ 61 h 617"/>
                  <a:gd name="T54" fmla="*/ 90 w 617"/>
                  <a:gd name="T55" fmla="*/ 91 h 617"/>
                  <a:gd name="T56" fmla="*/ 61 w 617"/>
                  <a:gd name="T57" fmla="*/ 124 h 617"/>
                  <a:gd name="T58" fmla="*/ 37 w 617"/>
                  <a:gd name="T59" fmla="*/ 161 h 617"/>
                  <a:gd name="T60" fmla="*/ 19 w 617"/>
                  <a:gd name="T61" fmla="*/ 203 h 617"/>
                  <a:gd name="T62" fmla="*/ 6 w 617"/>
                  <a:gd name="T63" fmla="*/ 247 h 617"/>
                  <a:gd name="T64" fmla="*/ 1 w 617"/>
                  <a:gd name="T65" fmla="*/ 292 h 617"/>
                  <a:gd name="T66" fmla="*/ 1 w 617"/>
                  <a:gd name="T67" fmla="*/ 324 h 617"/>
                  <a:gd name="T68" fmla="*/ 6 w 617"/>
                  <a:gd name="T69" fmla="*/ 370 h 617"/>
                  <a:gd name="T70" fmla="*/ 19 w 617"/>
                  <a:gd name="T71" fmla="*/ 415 h 617"/>
                  <a:gd name="T72" fmla="*/ 37 w 617"/>
                  <a:gd name="T73" fmla="*/ 456 h 617"/>
                  <a:gd name="T74" fmla="*/ 61 w 617"/>
                  <a:gd name="T75" fmla="*/ 493 h 617"/>
                  <a:gd name="T76" fmla="*/ 90 w 617"/>
                  <a:gd name="T77" fmla="*/ 527 h 617"/>
                  <a:gd name="T78" fmla="*/ 124 w 617"/>
                  <a:gd name="T79" fmla="*/ 556 h 617"/>
                  <a:gd name="T80" fmla="*/ 162 w 617"/>
                  <a:gd name="T81" fmla="*/ 580 h 617"/>
                  <a:gd name="T82" fmla="*/ 202 w 617"/>
                  <a:gd name="T83" fmla="*/ 599 h 617"/>
                  <a:gd name="T84" fmla="*/ 246 w 617"/>
                  <a:gd name="T85" fmla="*/ 611 h 617"/>
                  <a:gd name="T86" fmla="*/ 293 w 617"/>
                  <a:gd name="T8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7" h="617">
                    <a:moveTo>
                      <a:pt x="309" y="617"/>
                    </a:moveTo>
                    <a:lnTo>
                      <a:pt x="309" y="617"/>
                    </a:lnTo>
                    <a:lnTo>
                      <a:pt x="325" y="617"/>
                    </a:lnTo>
                    <a:lnTo>
                      <a:pt x="340" y="616"/>
                    </a:lnTo>
                    <a:lnTo>
                      <a:pt x="356" y="614"/>
                    </a:lnTo>
                    <a:lnTo>
                      <a:pt x="371" y="611"/>
                    </a:lnTo>
                    <a:lnTo>
                      <a:pt x="386" y="607"/>
                    </a:lnTo>
                    <a:lnTo>
                      <a:pt x="401" y="603"/>
                    </a:lnTo>
                    <a:lnTo>
                      <a:pt x="414" y="599"/>
                    </a:lnTo>
                    <a:lnTo>
                      <a:pt x="428" y="593"/>
                    </a:lnTo>
                    <a:lnTo>
                      <a:pt x="442" y="587"/>
                    </a:lnTo>
                    <a:lnTo>
                      <a:pt x="456" y="580"/>
                    </a:lnTo>
                    <a:lnTo>
                      <a:pt x="469" y="573"/>
                    </a:lnTo>
                    <a:lnTo>
                      <a:pt x="481" y="564"/>
                    </a:lnTo>
                    <a:lnTo>
                      <a:pt x="493" y="556"/>
                    </a:lnTo>
                    <a:lnTo>
                      <a:pt x="505" y="546"/>
                    </a:lnTo>
                    <a:lnTo>
                      <a:pt x="516" y="537"/>
                    </a:lnTo>
                    <a:lnTo>
                      <a:pt x="526" y="527"/>
                    </a:lnTo>
                    <a:lnTo>
                      <a:pt x="537" y="516"/>
                    </a:lnTo>
                    <a:lnTo>
                      <a:pt x="547" y="505"/>
                    </a:lnTo>
                    <a:lnTo>
                      <a:pt x="556" y="493"/>
                    </a:lnTo>
                    <a:lnTo>
                      <a:pt x="565" y="481"/>
                    </a:lnTo>
                    <a:lnTo>
                      <a:pt x="572" y="468"/>
                    </a:lnTo>
                    <a:lnTo>
                      <a:pt x="580" y="456"/>
                    </a:lnTo>
                    <a:lnTo>
                      <a:pt x="587" y="443"/>
                    </a:lnTo>
                    <a:lnTo>
                      <a:pt x="593" y="429"/>
                    </a:lnTo>
                    <a:lnTo>
                      <a:pt x="598" y="415"/>
                    </a:lnTo>
                    <a:lnTo>
                      <a:pt x="603" y="400"/>
                    </a:lnTo>
                    <a:lnTo>
                      <a:pt x="608" y="385"/>
                    </a:lnTo>
                    <a:lnTo>
                      <a:pt x="611" y="370"/>
                    </a:lnTo>
                    <a:lnTo>
                      <a:pt x="614" y="355"/>
                    </a:lnTo>
                    <a:lnTo>
                      <a:pt x="616" y="340"/>
                    </a:lnTo>
                    <a:lnTo>
                      <a:pt x="617" y="324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7" y="292"/>
                    </a:lnTo>
                    <a:lnTo>
                      <a:pt x="616" y="277"/>
                    </a:lnTo>
                    <a:lnTo>
                      <a:pt x="614" y="261"/>
                    </a:lnTo>
                    <a:lnTo>
                      <a:pt x="611" y="247"/>
                    </a:lnTo>
                    <a:lnTo>
                      <a:pt x="608" y="232"/>
                    </a:lnTo>
                    <a:lnTo>
                      <a:pt x="603" y="217"/>
                    </a:lnTo>
                    <a:lnTo>
                      <a:pt x="598" y="203"/>
                    </a:lnTo>
                    <a:lnTo>
                      <a:pt x="593" y="189"/>
                    </a:lnTo>
                    <a:lnTo>
                      <a:pt x="587" y="175"/>
                    </a:lnTo>
                    <a:lnTo>
                      <a:pt x="580" y="161"/>
                    </a:lnTo>
                    <a:lnTo>
                      <a:pt x="572" y="148"/>
                    </a:lnTo>
                    <a:lnTo>
                      <a:pt x="565" y="136"/>
                    </a:lnTo>
                    <a:lnTo>
                      <a:pt x="556" y="124"/>
                    </a:lnTo>
                    <a:lnTo>
                      <a:pt x="547" y="112"/>
                    </a:lnTo>
                    <a:lnTo>
                      <a:pt x="537" y="101"/>
                    </a:lnTo>
                    <a:lnTo>
                      <a:pt x="526" y="91"/>
                    </a:lnTo>
                    <a:lnTo>
                      <a:pt x="516" y="80"/>
                    </a:lnTo>
                    <a:lnTo>
                      <a:pt x="505" y="71"/>
                    </a:lnTo>
                    <a:lnTo>
                      <a:pt x="493" y="61"/>
                    </a:lnTo>
                    <a:lnTo>
                      <a:pt x="481" y="52"/>
                    </a:lnTo>
                    <a:lnTo>
                      <a:pt x="469" y="45"/>
                    </a:lnTo>
                    <a:lnTo>
                      <a:pt x="456" y="37"/>
                    </a:lnTo>
                    <a:lnTo>
                      <a:pt x="442" y="30"/>
                    </a:lnTo>
                    <a:lnTo>
                      <a:pt x="428" y="25"/>
                    </a:lnTo>
                    <a:lnTo>
                      <a:pt x="414" y="18"/>
                    </a:lnTo>
                    <a:lnTo>
                      <a:pt x="401" y="14"/>
                    </a:lnTo>
                    <a:lnTo>
                      <a:pt x="386" y="10"/>
                    </a:lnTo>
                    <a:lnTo>
                      <a:pt x="371" y="7"/>
                    </a:lnTo>
                    <a:lnTo>
                      <a:pt x="356" y="3"/>
                    </a:lnTo>
                    <a:lnTo>
                      <a:pt x="340" y="1"/>
                    </a:lnTo>
                    <a:lnTo>
                      <a:pt x="325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293" y="0"/>
                    </a:lnTo>
                    <a:lnTo>
                      <a:pt x="277" y="1"/>
                    </a:lnTo>
                    <a:lnTo>
                      <a:pt x="262" y="3"/>
                    </a:lnTo>
                    <a:lnTo>
                      <a:pt x="246" y="7"/>
                    </a:lnTo>
                    <a:lnTo>
                      <a:pt x="231" y="10"/>
                    </a:lnTo>
                    <a:lnTo>
                      <a:pt x="217" y="14"/>
                    </a:lnTo>
                    <a:lnTo>
                      <a:pt x="202" y="18"/>
                    </a:lnTo>
                    <a:lnTo>
                      <a:pt x="188" y="25"/>
                    </a:lnTo>
                    <a:lnTo>
                      <a:pt x="174" y="30"/>
                    </a:lnTo>
                    <a:lnTo>
                      <a:pt x="162" y="37"/>
                    </a:lnTo>
                    <a:lnTo>
                      <a:pt x="149" y="45"/>
                    </a:lnTo>
                    <a:lnTo>
                      <a:pt x="136" y="52"/>
                    </a:lnTo>
                    <a:lnTo>
                      <a:pt x="124" y="61"/>
                    </a:lnTo>
                    <a:lnTo>
                      <a:pt x="113" y="71"/>
                    </a:lnTo>
                    <a:lnTo>
                      <a:pt x="101" y="80"/>
                    </a:lnTo>
                    <a:lnTo>
                      <a:pt x="90" y="91"/>
                    </a:lnTo>
                    <a:lnTo>
                      <a:pt x="81" y="101"/>
                    </a:lnTo>
                    <a:lnTo>
                      <a:pt x="70" y="112"/>
                    </a:lnTo>
                    <a:lnTo>
                      <a:pt x="61" y="124"/>
                    </a:lnTo>
                    <a:lnTo>
                      <a:pt x="53" y="136"/>
                    </a:lnTo>
                    <a:lnTo>
                      <a:pt x="44" y="148"/>
                    </a:lnTo>
                    <a:lnTo>
                      <a:pt x="37" y="161"/>
                    </a:lnTo>
                    <a:lnTo>
                      <a:pt x="30" y="175"/>
                    </a:lnTo>
                    <a:lnTo>
                      <a:pt x="24" y="189"/>
                    </a:lnTo>
                    <a:lnTo>
                      <a:pt x="19" y="203"/>
                    </a:lnTo>
                    <a:lnTo>
                      <a:pt x="13" y="217"/>
                    </a:lnTo>
                    <a:lnTo>
                      <a:pt x="9" y="232"/>
                    </a:lnTo>
                    <a:lnTo>
                      <a:pt x="6" y="247"/>
                    </a:lnTo>
                    <a:lnTo>
                      <a:pt x="4" y="261"/>
                    </a:lnTo>
                    <a:lnTo>
                      <a:pt x="2" y="277"/>
                    </a:lnTo>
                    <a:lnTo>
                      <a:pt x="1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" y="324"/>
                    </a:lnTo>
                    <a:lnTo>
                      <a:pt x="2" y="340"/>
                    </a:lnTo>
                    <a:lnTo>
                      <a:pt x="4" y="355"/>
                    </a:lnTo>
                    <a:lnTo>
                      <a:pt x="6" y="370"/>
                    </a:lnTo>
                    <a:lnTo>
                      <a:pt x="9" y="385"/>
                    </a:lnTo>
                    <a:lnTo>
                      <a:pt x="13" y="400"/>
                    </a:lnTo>
                    <a:lnTo>
                      <a:pt x="19" y="415"/>
                    </a:lnTo>
                    <a:lnTo>
                      <a:pt x="24" y="429"/>
                    </a:lnTo>
                    <a:lnTo>
                      <a:pt x="30" y="443"/>
                    </a:lnTo>
                    <a:lnTo>
                      <a:pt x="37" y="456"/>
                    </a:lnTo>
                    <a:lnTo>
                      <a:pt x="44" y="468"/>
                    </a:lnTo>
                    <a:lnTo>
                      <a:pt x="53" y="481"/>
                    </a:lnTo>
                    <a:lnTo>
                      <a:pt x="61" y="493"/>
                    </a:lnTo>
                    <a:lnTo>
                      <a:pt x="70" y="505"/>
                    </a:lnTo>
                    <a:lnTo>
                      <a:pt x="81" y="516"/>
                    </a:lnTo>
                    <a:lnTo>
                      <a:pt x="90" y="527"/>
                    </a:lnTo>
                    <a:lnTo>
                      <a:pt x="101" y="537"/>
                    </a:lnTo>
                    <a:lnTo>
                      <a:pt x="113" y="546"/>
                    </a:lnTo>
                    <a:lnTo>
                      <a:pt x="124" y="556"/>
                    </a:lnTo>
                    <a:lnTo>
                      <a:pt x="136" y="564"/>
                    </a:lnTo>
                    <a:lnTo>
                      <a:pt x="149" y="573"/>
                    </a:lnTo>
                    <a:lnTo>
                      <a:pt x="162" y="580"/>
                    </a:lnTo>
                    <a:lnTo>
                      <a:pt x="174" y="587"/>
                    </a:lnTo>
                    <a:lnTo>
                      <a:pt x="188" y="593"/>
                    </a:lnTo>
                    <a:lnTo>
                      <a:pt x="202" y="599"/>
                    </a:lnTo>
                    <a:lnTo>
                      <a:pt x="217" y="603"/>
                    </a:lnTo>
                    <a:lnTo>
                      <a:pt x="231" y="607"/>
                    </a:lnTo>
                    <a:lnTo>
                      <a:pt x="246" y="611"/>
                    </a:lnTo>
                    <a:lnTo>
                      <a:pt x="262" y="614"/>
                    </a:lnTo>
                    <a:lnTo>
                      <a:pt x="277" y="616"/>
                    </a:lnTo>
                    <a:lnTo>
                      <a:pt x="293" y="617"/>
                    </a:lnTo>
                    <a:lnTo>
                      <a:pt x="309" y="617"/>
                    </a:lnTo>
                    <a:lnTo>
                      <a:pt x="309" y="617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2389188" y="2160588"/>
                <a:ext cx="828675" cy="1741488"/>
              </a:xfrm>
              <a:custGeom>
                <a:avLst/>
                <a:gdLst>
                  <a:gd name="T0" fmla="*/ 310 w 1567"/>
                  <a:gd name="T1" fmla="*/ 0 h 3289"/>
                  <a:gd name="T2" fmla="*/ 245 w 1567"/>
                  <a:gd name="T3" fmla="*/ 9 h 3289"/>
                  <a:gd name="T4" fmla="*/ 185 w 1567"/>
                  <a:gd name="T5" fmla="*/ 32 h 3289"/>
                  <a:gd name="T6" fmla="*/ 131 w 1567"/>
                  <a:gd name="T7" fmla="*/ 65 h 3289"/>
                  <a:gd name="T8" fmla="*/ 85 w 1567"/>
                  <a:gd name="T9" fmla="*/ 107 h 3289"/>
                  <a:gd name="T10" fmla="*/ 47 w 1567"/>
                  <a:gd name="T11" fmla="*/ 157 h 3289"/>
                  <a:gd name="T12" fmla="*/ 20 w 1567"/>
                  <a:gd name="T13" fmla="*/ 214 h 3289"/>
                  <a:gd name="T14" fmla="*/ 4 w 1567"/>
                  <a:gd name="T15" fmla="*/ 277 h 3289"/>
                  <a:gd name="T16" fmla="*/ 0 w 1567"/>
                  <a:gd name="T17" fmla="*/ 478 h 3289"/>
                  <a:gd name="T18" fmla="*/ 1 w 1567"/>
                  <a:gd name="T19" fmla="*/ 1488 h 3289"/>
                  <a:gd name="T20" fmla="*/ 16 w 1567"/>
                  <a:gd name="T21" fmla="*/ 1536 h 3289"/>
                  <a:gd name="T22" fmla="*/ 47 w 1567"/>
                  <a:gd name="T23" fmla="*/ 1574 h 3289"/>
                  <a:gd name="T24" fmla="*/ 90 w 1567"/>
                  <a:gd name="T25" fmla="*/ 1598 h 3289"/>
                  <a:gd name="T26" fmla="*/ 129 w 1567"/>
                  <a:gd name="T27" fmla="*/ 1604 h 3289"/>
                  <a:gd name="T28" fmla="*/ 179 w 1567"/>
                  <a:gd name="T29" fmla="*/ 1594 h 3289"/>
                  <a:gd name="T30" fmla="*/ 220 w 1567"/>
                  <a:gd name="T31" fmla="*/ 1566 h 3289"/>
                  <a:gd name="T32" fmla="*/ 247 w 1567"/>
                  <a:gd name="T33" fmla="*/ 1525 h 3289"/>
                  <a:gd name="T34" fmla="*/ 257 w 1567"/>
                  <a:gd name="T35" fmla="*/ 1475 h 3289"/>
                  <a:gd name="T36" fmla="*/ 370 w 1567"/>
                  <a:gd name="T37" fmla="*/ 1582 h 3289"/>
                  <a:gd name="T38" fmla="*/ 373 w 1567"/>
                  <a:gd name="T39" fmla="*/ 3149 h 3289"/>
                  <a:gd name="T40" fmla="*/ 400 w 1567"/>
                  <a:gd name="T41" fmla="*/ 3212 h 3289"/>
                  <a:gd name="T42" fmla="*/ 447 w 1567"/>
                  <a:gd name="T43" fmla="*/ 3259 h 3289"/>
                  <a:gd name="T44" fmla="*/ 510 w 1567"/>
                  <a:gd name="T45" fmla="*/ 3286 h 3289"/>
                  <a:gd name="T46" fmla="*/ 563 w 1567"/>
                  <a:gd name="T47" fmla="*/ 3288 h 3289"/>
                  <a:gd name="T48" fmla="*/ 628 w 1567"/>
                  <a:gd name="T49" fmla="*/ 3268 h 3289"/>
                  <a:gd name="T50" fmla="*/ 679 w 1567"/>
                  <a:gd name="T51" fmla="*/ 3226 h 3289"/>
                  <a:gd name="T52" fmla="*/ 712 w 1567"/>
                  <a:gd name="T53" fmla="*/ 3166 h 3289"/>
                  <a:gd name="T54" fmla="*/ 720 w 1567"/>
                  <a:gd name="T55" fmla="*/ 1582 h 3289"/>
                  <a:gd name="T56" fmla="*/ 828 w 1567"/>
                  <a:gd name="T57" fmla="*/ 3132 h 3289"/>
                  <a:gd name="T58" fmla="*/ 848 w 1567"/>
                  <a:gd name="T59" fmla="*/ 3197 h 3289"/>
                  <a:gd name="T60" fmla="*/ 891 w 1567"/>
                  <a:gd name="T61" fmla="*/ 3249 h 3289"/>
                  <a:gd name="T62" fmla="*/ 949 w 1567"/>
                  <a:gd name="T63" fmla="*/ 3281 h 3289"/>
                  <a:gd name="T64" fmla="*/ 1001 w 1567"/>
                  <a:gd name="T65" fmla="*/ 3289 h 3289"/>
                  <a:gd name="T66" fmla="*/ 1070 w 1567"/>
                  <a:gd name="T67" fmla="*/ 3275 h 3289"/>
                  <a:gd name="T68" fmla="*/ 1125 w 1567"/>
                  <a:gd name="T69" fmla="*/ 3238 h 3289"/>
                  <a:gd name="T70" fmla="*/ 1163 w 1567"/>
                  <a:gd name="T71" fmla="*/ 3182 h 3289"/>
                  <a:gd name="T72" fmla="*/ 1176 w 1567"/>
                  <a:gd name="T73" fmla="*/ 3114 h 3289"/>
                  <a:gd name="T74" fmla="*/ 1310 w 1567"/>
                  <a:gd name="T75" fmla="*/ 513 h 3289"/>
                  <a:gd name="T76" fmla="*/ 1313 w 1567"/>
                  <a:gd name="T77" fmla="*/ 1501 h 3289"/>
                  <a:gd name="T78" fmla="*/ 1332 w 1567"/>
                  <a:gd name="T79" fmla="*/ 1547 h 3289"/>
                  <a:gd name="T80" fmla="*/ 1366 w 1567"/>
                  <a:gd name="T81" fmla="*/ 1582 h 3289"/>
                  <a:gd name="T82" fmla="*/ 1413 w 1567"/>
                  <a:gd name="T83" fmla="*/ 1601 h 3289"/>
                  <a:gd name="T84" fmla="*/ 1452 w 1567"/>
                  <a:gd name="T85" fmla="*/ 1603 h 3289"/>
                  <a:gd name="T86" fmla="*/ 1500 w 1567"/>
                  <a:gd name="T87" fmla="*/ 1588 h 3289"/>
                  <a:gd name="T88" fmla="*/ 1538 w 1567"/>
                  <a:gd name="T89" fmla="*/ 1557 h 3289"/>
                  <a:gd name="T90" fmla="*/ 1562 w 1567"/>
                  <a:gd name="T91" fmla="*/ 1514 h 3289"/>
                  <a:gd name="T92" fmla="*/ 1567 w 1567"/>
                  <a:gd name="T93" fmla="*/ 513 h 3289"/>
                  <a:gd name="T94" fmla="*/ 1567 w 1567"/>
                  <a:gd name="T95" fmla="*/ 310 h 3289"/>
                  <a:gd name="T96" fmla="*/ 1557 w 1567"/>
                  <a:gd name="T97" fmla="*/ 245 h 3289"/>
                  <a:gd name="T98" fmla="*/ 1535 w 1567"/>
                  <a:gd name="T99" fmla="*/ 184 h 3289"/>
                  <a:gd name="T100" fmla="*/ 1503 w 1567"/>
                  <a:gd name="T101" fmla="*/ 131 h 3289"/>
                  <a:gd name="T102" fmla="*/ 1460 w 1567"/>
                  <a:gd name="T103" fmla="*/ 84 h 3289"/>
                  <a:gd name="T104" fmla="*/ 1410 w 1567"/>
                  <a:gd name="T105" fmla="*/ 47 h 3289"/>
                  <a:gd name="T106" fmla="*/ 1352 w 1567"/>
                  <a:gd name="T107" fmla="*/ 19 h 3289"/>
                  <a:gd name="T108" fmla="*/ 1290 w 1567"/>
                  <a:gd name="T109" fmla="*/ 3 h 3289"/>
                  <a:gd name="T110" fmla="*/ 1240 w 1567"/>
                  <a:gd name="T111" fmla="*/ 0 h 3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67" h="3289">
                    <a:moveTo>
                      <a:pt x="1240" y="0"/>
                    </a:moveTo>
                    <a:lnTo>
                      <a:pt x="327" y="0"/>
                    </a:lnTo>
                    <a:lnTo>
                      <a:pt x="327" y="0"/>
                    </a:lnTo>
                    <a:lnTo>
                      <a:pt x="310" y="0"/>
                    </a:lnTo>
                    <a:lnTo>
                      <a:pt x="293" y="1"/>
                    </a:lnTo>
                    <a:lnTo>
                      <a:pt x="277" y="3"/>
                    </a:lnTo>
                    <a:lnTo>
                      <a:pt x="261" y="6"/>
                    </a:lnTo>
                    <a:lnTo>
                      <a:pt x="245" y="9"/>
                    </a:lnTo>
                    <a:lnTo>
                      <a:pt x="229" y="15"/>
                    </a:lnTo>
                    <a:lnTo>
                      <a:pt x="214" y="19"/>
                    </a:lnTo>
                    <a:lnTo>
                      <a:pt x="199" y="25"/>
                    </a:lnTo>
                    <a:lnTo>
                      <a:pt x="185" y="32"/>
                    </a:lnTo>
                    <a:lnTo>
                      <a:pt x="171" y="39"/>
                    </a:lnTo>
                    <a:lnTo>
                      <a:pt x="158" y="47"/>
                    </a:lnTo>
                    <a:lnTo>
                      <a:pt x="144" y="55"/>
                    </a:lnTo>
                    <a:lnTo>
                      <a:pt x="131" y="65"/>
                    </a:lnTo>
                    <a:lnTo>
                      <a:pt x="119" y="75"/>
                    </a:lnTo>
                    <a:lnTo>
                      <a:pt x="106" y="84"/>
                    </a:lnTo>
                    <a:lnTo>
                      <a:pt x="96" y="96"/>
                    </a:lnTo>
                    <a:lnTo>
                      <a:pt x="85" y="107"/>
                    </a:lnTo>
                    <a:lnTo>
                      <a:pt x="74" y="118"/>
                    </a:lnTo>
                    <a:lnTo>
                      <a:pt x="65" y="131"/>
                    </a:lnTo>
                    <a:lnTo>
                      <a:pt x="55" y="144"/>
                    </a:lnTo>
                    <a:lnTo>
                      <a:pt x="47" y="157"/>
                    </a:lnTo>
                    <a:lnTo>
                      <a:pt x="39" y="171"/>
                    </a:lnTo>
                    <a:lnTo>
                      <a:pt x="32" y="184"/>
                    </a:lnTo>
                    <a:lnTo>
                      <a:pt x="25" y="199"/>
                    </a:lnTo>
                    <a:lnTo>
                      <a:pt x="20" y="214"/>
                    </a:lnTo>
                    <a:lnTo>
                      <a:pt x="15" y="229"/>
                    </a:lnTo>
                    <a:lnTo>
                      <a:pt x="10" y="245"/>
                    </a:lnTo>
                    <a:lnTo>
                      <a:pt x="6" y="261"/>
                    </a:lnTo>
                    <a:lnTo>
                      <a:pt x="4" y="277"/>
                    </a:lnTo>
                    <a:lnTo>
                      <a:pt x="2" y="293"/>
                    </a:lnTo>
                    <a:lnTo>
                      <a:pt x="0" y="310"/>
                    </a:lnTo>
                    <a:lnTo>
                      <a:pt x="0" y="326"/>
                    </a:lnTo>
                    <a:lnTo>
                      <a:pt x="0" y="478"/>
                    </a:lnTo>
                    <a:lnTo>
                      <a:pt x="0" y="513"/>
                    </a:lnTo>
                    <a:lnTo>
                      <a:pt x="0" y="1475"/>
                    </a:lnTo>
                    <a:lnTo>
                      <a:pt x="0" y="1475"/>
                    </a:lnTo>
                    <a:lnTo>
                      <a:pt x="1" y="1488"/>
                    </a:lnTo>
                    <a:lnTo>
                      <a:pt x="2" y="1501"/>
                    </a:lnTo>
                    <a:lnTo>
                      <a:pt x="5" y="1514"/>
                    </a:lnTo>
                    <a:lnTo>
                      <a:pt x="9" y="1525"/>
                    </a:lnTo>
                    <a:lnTo>
                      <a:pt x="16" y="1536"/>
                    </a:lnTo>
                    <a:lnTo>
                      <a:pt x="22" y="1547"/>
                    </a:lnTo>
                    <a:lnTo>
                      <a:pt x="30" y="1557"/>
                    </a:lnTo>
                    <a:lnTo>
                      <a:pt x="37" y="1566"/>
                    </a:lnTo>
                    <a:lnTo>
                      <a:pt x="47" y="1574"/>
                    </a:lnTo>
                    <a:lnTo>
                      <a:pt x="56" y="1582"/>
                    </a:lnTo>
                    <a:lnTo>
                      <a:pt x="67" y="1588"/>
                    </a:lnTo>
                    <a:lnTo>
                      <a:pt x="79" y="1594"/>
                    </a:lnTo>
                    <a:lnTo>
                      <a:pt x="90" y="1598"/>
                    </a:lnTo>
                    <a:lnTo>
                      <a:pt x="102" y="1601"/>
                    </a:lnTo>
                    <a:lnTo>
                      <a:pt x="115" y="1603"/>
                    </a:lnTo>
                    <a:lnTo>
                      <a:pt x="129" y="1604"/>
                    </a:lnTo>
                    <a:lnTo>
                      <a:pt x="129" y="1604"/>
                    </a:lnTo>
                    <a:lnTo>
                      <a:pt x="142" y="1603"/>
                    </a:lnTo>
                    <a:lnTo>
                      <a:pt x="155" y="1601"/>
                    </a:lnTo>
                    <a:lnTo>
                      <a:pt x="166" y="1598"/>
                    </a:lnTo>
                    <a:lnTo>
                      <a:pt x="179" y="1594"/>
                    </a:lnTo>
                    <a:lnTo>
                      <a:pt x="190" y="1588"/>
                    </a:lnTo>
                    <a:lnTo>
                      <a:pt x="200" y="1582"/>
                    </a:lnTo>
                    <a:lnTo>
                      <a:pt x="210" y="1574"/>
                    </a:lnTo>
                    <a:lnTo>
                      <a:pt x="220" y="1566"/>
                    </a:lnTo>
                    <a:lnTo>
                      <a:pt x="228" y="1557"/>
                    </a:lnTo>
                    <a:lnTo>
                      <a:pt x="236" y="1547"/>
                    </a:lnTo>
                    <a:lnTo>
                      <a:pt x="242" y="1536"/>
                    </a:lnTo>
                    <a:lnTo>
                      <a:pt x="247" y="1525"/>
                    </a:lnTo>
                    <a:lnTo>
                      <a:pt x="252" y="1514"/>
                    </a:lnTo>
                    <a:lnTo>
                      <a:pt x="255" y="1501"/>
                    </a:lnTo>
                    <a:lnTo>
                      <a:pt x="257" y="1488"/>
                    </a:lnTo>
                    <a:lnTo>
                      <a:pt x="257" y="1475"/>
                    </a:lnTo>
                    <a:lnTo>
                      <a:pt x="257" y="513"/>
                    </a:lnTo>
                    <a:lnTo>
                      <a:pt x="370" y="513"/>
                    </a:lnTo>
                    <a:lnTo>
                      <a:pt x="370" y="1521"/>
                    </a:lnTo>
                    <a:lnTo>
                      <a:pt x="370" y="1582"/>
                    </a:lnTo>
                    <a:lnTo>
                      <a:pt x="370" y="3114"/>
                    </a:lnTo>
                    <a:lnTo>
                      <a:pt x="370" y="3114"/>
                    </a:lnTo>
                    <a:lnTo>
                      <a:pt x="371" y="3132"/>
                    </a:lnTo>
                    <a:lnTo>
                      <a:pt x="373" y="3149"/>
                    </a:lnTo>
                    <a:lnTo>
                      <a:pt x="377" y="3166"/>
                    </a:lnTo>
                    <a:lnTo>
                      <a:pt x="384" y="3182"/>
                    </a:lnTo>
                    <a:lnTo>
                      <a:pt x="391" y="3197"/>
                    </a:lnTo>
                    <a:lnTo>
                      <a:pt x="400" y="3212"/>
                    </a:lnTo>
                    <a:lnTo>
                      <a:pt x="409" y="3226"/>
                    </a:lnTo>
                    <a:lnTo>
                      <a:pt x="421" y="3238"/>
                    </a:lnTo>
                    <a:lnTo>
                      <a:pt x="434" y="3249"/>
                    </a:lnTo>
                    <a:lnTo>
                      <a:pt x="447" y="3259"/>
                    </a:lnTo>
                    <a:lnTo>
                      <a:pt x="462" y="3268"/>
                    </a:lnTo>
                    <a:lnTo>
                      <a:pt x="477" y="3275"/>
                    </a:lnTo>
                    <a:lnTo>
                      <a:pt x="493" y="3281"/>
                    </a:lnTo>
                    <a:lnTo>
                      <a:pt x="510" y="3286"/>
                    </a:lnTo>
                    <a:lnTo>
                      <a:pt x="527" y="3288"/>
                    </a:lnTo>
                    <a:lnTo>
                      <a:pt x="545" y="3289"/>
                    </a:lnTo>
                    <a:lnTo>
                      <a:pt x="545" y="3289"/>
                    </a:lnTo>
                    <a:lnTo>
                      <a:pt x="563" y="3288"/>
                    </a:lnTo>
                    <a:lnTo>
                      <a:pt x="580" y="3286"/>
                    </a:lnTo>
                    <a:lnTo>
                      <a:pt x="597" y="3281"/>
                    </a:lnTo>
                    <a:lnTo>
                      <a:pt x="613" y="3275"/>
                    </a:lnTo>
                    <a:lnTo>
                      <a:pt x="628" y="3268"/>
                    </a:lnTo>
                    <a:lnTo>
                      <a:pt x="643" y="3259"/>
                    </a:lnTo>
                    <a:lnTo>
                      <a:pt x="656" y="3249"/>
                    </a:lnTo>
                    <a:lnTo>
                      <a:pt x="669" y="3238"/>
                    </a:lnTo>
                    <a:lnTo>
                      <a:pt x="679" y="3226"/>
                    </a:lnTo>
                    <a:lnTo>
                      <a:pt x="690" y="3212"/>
                    </a:lnTo>
                    <a:lnTo>
                      <a:pt x="699" y="3197"/>
                    </a:lnTo>
                    <a:lnTo>
                      <a:pt x="706" y="3182"/>
                    </a:lnTo>
                    <a:lnTo>
                      <a:pt x="712" y="3166"/>
                    </a:lnTo>
                    <a:lnTo>
                      <a:pt x="717" y="3149"/>
                    </a:lnTo>
                    <a:lnTo>
                      <a:pt x="719" y="3132"/>
                    </a:lnTo>
                    <a:lnTo>
                      <a:pt x="720" y="3114"/>
                    </a:lnTo>
                    <a:lnTo>
                      <a:pt x="720" y="1582"/>
                    </a:lnTo>
                    <a:lnTo>
                      <a:pt x="827" y="1582"/>
                    </a:lnTo>
                    <a:lnTo>
                      <a:pt x="827" y="3114"/>
                    </a:lnTo>
                    <a:lnTo>
                      <a:pt x="827" y="3114"/>
                    </a:lnTo>
                    <a:lnTo>
                      <a:pt x="828" y="3132"/>
                    </a:lnTo>
                    <a:lnTo>
                      <a:pt x="831" y="3149"/>
                    </a:lnTo>
                    <a:lnTo>
                      <a:pt x="835" y="3166"/>
                    </a:lnTo>
                    <a:lnTo>
                      <a:pt x="840" y="3182"/>
                    </a:lnTo>
                    <a:lnTo>
                      <a:pt x="848" y="3197"/>
                    </a:lnTo>
                    <a:lnTo>
                      <a:pt x="856" y="3212"/>
                    </a:lnTo>
                    <a:lnTo>
                      <a:pt x="867" y="3226"/>
                    </a:lnTo>
                    <a:lnTo>
                      <a:pt x="878" y="3238"/>
                    </a:lnTo>
                    <a:lnTo>
                      <a:pt x="891" y="3249"/>
                    </a:lnTo>
                    <a:lnTo>
                      <a:pt x="903" y="3259"/>
                    </a:lnTo>
                    <a:lnTo>
                      <a:pt x="918" y="3268"/>
                    </a:lnTo>
                    <a:lnTo>
                      <a:pt x="933" y="3275"/>
                    </a:lnTo>
                    <a:lnTo>
                      <a:pt x="949" y="3281"/>
                    </a:lnTo>
                    <a:lnTo>
                      <a:pt x="966" y="3286"/>
                    </a:lnTo>
                    <a:lnTo>
                      <a:pt x="983" y="3288"/>
                    </a:lnTo>
                    <a:lnTo>
                      <a:pt x="1001" y="3289"/>
                    </a:lnTo>
                    <a:lnTo>
                      <a:pt x="1001" y="3289"/>
                    </a:lnTo>
                    <a:lnTo>
                      <a:pt x="1020" y="3288"/>
                    </a:lnTo>
                    <a:lnTo>
                      <a:pt x="1037" y="3286"/>
                    </a:lnTo>
                    <a:lnTo>
                      <a:pt x="1054" y="3281"/>
                    </a:lnTo>
                    <a:lnTo>
                      <a:pt x="1070" y="3275"/>
                    </a:lnTo>
                    <a:lnTo>
                      <a:pt x="1085" y="3268"/>
                    </a:lnTo>
                    <a:lnTo>
                      <a:pt x="1100" y="3259"/>
                    </a:lnTo>
                    <a:lnTo>
                      <a:pt x="1112" y="3249"/>
                    </a:lnTo>
                    <a:lnTo>
                      <a:pt x="1125" y="3238"/>
                    </a:lnTo>
                    <a:lnTo>
                      <a:pt x="1137" y="3226"/>
                    </a:lnTo>
                    <a:lnTo>
                      <a:pt x="1147" y="3212"/>
                    </a:lnTo>
                    <a:lnTo>
                      <a:pt x="1155" y="3197"/>
                    </a:lnTo>
                    <a:lnTo>
                      <a:pt x="1163" y="3182"/>
                    </a:lnTo>
                    <a:lnTo>
                      <a:pt x="1169" y="3166"/>
                    </a:lnTo>
                    <a:lnTo>
                      <a:pt x="1173" y="3149"/>
                    </a:lnTo>
                    <a:lnTo>
                      <a:pt x="1175" y="3132"/>
                    </a:lnTo>
                    <a:lnTo>
                      <a:pt x="1176" y="3114"/>
                    </a:lnTo>
                    <a:lnTo>
                      <a:pt x="1176" y="1582"/>
                    </a:lnTo>
                    <a:lnTo>
                      <a:pt x="1176" y="1521"/>
                    </a:lnTo>
                    <a:lnTo>
                      <a:pt x="1176" y="513"/>
                    </a:lnTo>
                    <a:lnTo>
                      <a:pt x="1310" y="513"/>
                    </a:lnTo>
                    <a:lnTo>
                      <a:pt x="1310" y="1475"/>
                    </a:lnTo>
                    <a:lnTo>
                      <a:pt x="1310" y="1475"/>
                    </a:lnTo>
                    <a:lnTo>
                      <a:pt x="1311" y="1488"/>
                    </a:lnTo>
                    <a:lnTo>
                      <a:pt x="1313" y="1501"/>
                    </a:lnTo>
                    <a:lnTo>
                      <a:pt x="1316" y="1514"/>
                    </a:lnTo>
                    <a:lnTo>
                      <a:pt x="1320" y="1525"/>
                    </a:lnTo>
                    <a:lnTo>
                      <a:pt x="1326" y="1536"/>
                    </a:lnTo>
                    <a:lnTo>
                      <a:pt x="1332" y="1547"/>
                    </a:lnTo>
                    <a:lnTo>
                      <a:pt x="1340" y="1557"/>
                    </a:lnTo>
                    <a:lnTo>
                      <a:pt x="1348" y="1566"/>
                    </a:lnTo>
                    <a:lnTo>
                      <a:pt x="1357" y="1574"/>
                    </a:lnTo>
                    <a:lnTo>
                      <a:pt x="1366" y="1582"/>
                    </a:lnTo>
                    <a:lnTo>
                      <a:pt x="1377" y="1588"/>
                    </a:lnTo>
                    <a:lnTo>
                      <a:pt x="1389" y="1594"/>
                    </a:lnTo>
                    <a:lnTo>
                      <a:pt x="1400" y="1598"/>
                    </a:lnTo>
                    <a:lnTo>
                      <a:pt x="1413" y="1601"/>
                    </a:lnTo>
                    <a:lnTo>
                      <a:pt x="1426" y="1603"/>
                    </a:lnTo>
                    <a:lnTo>
                      <a:pt x="1439" y="1604"/>
                    </a:lnTo>
                    <a:lnTo>
                      <a:pt x="1439" y="1604"/>
                    </a:lnTo>
                    <a:lnTo>
                      <a:pt x="1452" y="1603"/>
                    </a:lnTo>
                    <a:lnTo>
                      <a:pt x="1464" y="1601"/>
                    </a:lnTo>
                    <a:lnTo>
                      <a:pt x="1477" y="1598"/>
                    </a:lnTo>
                    <a:lnTo>
                      <a:pt x="1489" y="1594"/>
                    </a:lnTo>
                    <a:lnTo>
                      <a:pt x="1500" y="1588"/>
                    </a:lnTo>
                    <a:lnTo>
                      <a:pt x="1510" y="1582"/>
                    </a:lnTo>
                    <a:lnTo>
                      <a:pt x="1521" y="1574"/>
                    </a:lnTo>
                    <a:lnTo>
                      <a:pt x="1530" y="1566"/>
                    </a:lnTo>
                    <a:lnTo>
                      <a:pt x="1538" y="1557"/>
                    </a:lnTo>
                    <a:lnTo>
                      <a:pt x="1546" y="1547"/>
                    </a:lnTo>
                    <a:lnTo>
                      <a:pt x="1552" y="1536"/>
                    </a:lnTo>
                    <a:lnTo>
                      <a:pt x="1557" y="1525"/>
                    </a:lnTo>
                    <a:lnTo>
                      <a:pt x="1562" y="1514"/>
                    </a:lnTo>
                    <a:lnTo>
                      <a:pt x="1565" y="1501"/>
                    </a:lnTo>
                    <a:lnTo>
                      <a:pt x="1567" y="1488"/>
                    </a:lnTo>
                    <a:lnTo>
                      <a:pt x="1567" y="1475"/>
                    </a:lnTo>
                    <a:lnTo>
                      <a:pt x="1567" y="513"/>
                    </a:lnTo>
                    <a:lnTo>
                      <a:pt x="1567" y="478"/>
                    </a:lnTo>
                    <a:lnTo>
                      <a:pt x="1567" y="326"/>
                    </a:lnTo>
                    <a:lnTo>
                      <a:pt x="1567" y="326"/>
                    </a:lnTo>
                    <a:lnTo>
                      <a:pt x="1567" y="310"/>
                    </a:lnTo>
                    <a:lnTo>
                      <a:pt x="1566" y="293"/>
                    </a:lnTo>
                    <a:lnTo>
                      <a:pt x="1564" y="277"/>
                    </a:lnTo>
                    <a:lnTo>
                      <a:pt x="1560" y="261"/>
                    </a:lnTo>
                    <a:lnTo>
                      <a:pt x="1557" y="245"/>
                    </a:lnTo>
                    <a:lnTo>
                      <a:pt x="1553" y="229"/>
                    </a:lnTo>
                    <a:lnTo>
                      <a:pt x="1548" y="214"/>
                    </a:lnTo>
                    <a:lnTo>
                      <a:pt x="1541" y="199"/>
                    </a:lnTo>
                    <a:lnTo>
                      <a:pt x="1535" y="184"/>
                    </a:lnTo>
                    <a:lnTo>
                      <a:pt x="1527" y="171"/>
                    </a:lnTo>
                    <a:lnTo>
                      <a:pt x="1520" y="157"/>
                    </a:lnTo>
                    <a:lnTo>
                      <a:pt x="1511" y="144"/>
                    </a:lnTo>
                    <a:lnTo>
                      <a:pt x="1503" y="131"/>
                    </a:lnTo>
                    <a:lnTo>
                      <a:pt x="1492" y="118"/>
                    </a:lnTo>
                    <a:lnTo>
                      <a:pt x="1483" y="107"/>
                    </a:lnTo>
                    <a:lnTo>
                      <a:pt x="1472" y="96"/>
                    </a:lnTo>
                    <a:lnTo>
                      <a:pt x="1460" y="84"/>
                    </a:lnTo>
                    <a:lnTo>
                      <a:pt x="1448" y="75"/>
                    </a:lnTo>
                    <a:lnTo>
                      <a:pt x="1436" y="65"/>
                    </a:lnTo>
                    <a:lnTo>
                      <a:pt x="1423" y="55"/>
                    </a:lnTo>
                    <a:lnTo>
                      <a:pt x="1410" y="47"/>
                    </a:lnTo>
                    <a:lnTo>
                      <a:pt x="1396" y="39"/>
                    </a:lnTo>
                    <a:lnTo>
                      <a:pt x="1382" y="32"/>
                    </a:lnTo>
                    <a:lnTo>
                      <a:pt x="1367" y="25"/>
                    </a:lnTo>
                    <a:lnTo>
                      <a:pt x="1352" y="19"/>
                    </a:lnTo>
                    <a:lnTo>
                      <a:pt x="1338" y="15"/>
                    </a:lnTo>
                    <a:lnTo>
                      <a:pt x="1322" y="9"/>
                    </a:lnTo>
                    <a:lnTo>
                      <a:pt x="1307" y="6"/>
                    </a:lnTo>
                    <a:lnTo>
                      <a:pt x="1290" y="3"/>
                    </a:lnTo>
                    <a:lnTo>
                      <a:pt x="1274" y="1"/>
                    </a:lnTo>
                    <a:lnTo>
                      <a:pt x="1258" y="0"/>
                    </a:lnTo>
                    <a:lnTo>
                      <a:pt x="1240" y="0"/>
                    </a:lnTo>
                    <a:lnTo>
                      <a:pt x="1240" y="0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390900" y="2917825"/>
              <a:ext cx="433113" cy="1098550"/>
              <a:chOff x="2389188" y="1800226"/>
              <a:chExt cx="828675" cy="2101850"/>
            </a:xfrm>
            <a:grpFill/>
            <a:effectLst>
              <a:innerShdw dist="50800" dir="5400000">
                <a:prstClr val="black">
                  <a:alpha val="20000"/>
                </a:prstClr>
              </a:innerShdw>
            </a:effectLst>
          </p:grpSpPr>
          <p:sp>
            <p:nvSpPr>
              <p:cNvPr id="13" name="Freeform 5"/>
              <p:cNvSpPr/>
              <p:nvPr/>
            </p:nvSpPr>
            <p:spPr bwMode="auto">
              <a:xfrm>
                <a:off x="2640013" y="1800226"/>
                <a:ext cx="327025" cy="325438"/>
              </a:xfrm>
              <a:custGeom>
                <a:avLst/>
                <a:gdLst>
                  <a:gd name="T0" fmla="*/ 325 w 617"/>
                  <a:gd name="T1" fmla="*/ 617 h 617"/>
                  <a:gd name="T2" fmla="*/ 371 w 617"/>
                  <a:gd name="T3" fmla="*/ 611 h 617"/>
                  <a:gd name="T4" fmla="*/ 414 w 617"/>
                  <a:gd name="T5" fmla="*/ 599 h 617"/>
                  <a:gd name="T6" fmla="*/ 456 w 617"/>
                  <a:gd name="T7" fmla="*/ 580 h 617"/>
                  <a:gd name="T8" fmla="*/ 493 w 617"/>
                  <a:gd name="T9" fmla="*/ 556 h 617"/>
                  <a:gd name="T10" fmla="*/ 526 w 617"/>
                  <a:gd name="T11" fmla="*/ 527 h 617"/>
                  <a:gd name="T12" fmla="*/ 556 w 617"/>
                  <a:gd name="T13" fmla="*/ 493 h 617"/>
                  <a:gd name="T14" fmla="*/ 580 w 617"/>
                  <a:gd name="T15" fmla="*/ 456 h 617"/>
                  <a:gd name="T16" fmla="*/ 598 w 617"/>
                  <a:gd name="T17" fmla="*/ 415 h 617"/>
                  <a:gd name="T18" fmla="*/ 611 w 617"/>
                  <a:gd name="T19" fmla="*/ 370 h 617"/>
                  <a:gd name="T20" fmla="*/ 617 w 617"/>
                  <a:gd name="T21" fmla="*/ 324 h 617"/>
                  <a:gd name="T22" fmla="*/ 617 w 617"/>
                  <a:gd name="T23" fmla="*/ 292 h 617"/>
                  <a:gd name="T24" fmla="*/ 611 w 617"/>
                  <a:gd name="T25" fmla="*/ 247 h 617"/>
                  <a:gd name="T26" fmla="*/ 598 w 617"/>
                  <a:gd name="T27" fmla="*/ 203 h 617"/>
                  <a:gd name="T28" fmla="*/ 580 w 617"/>
                  <a:gd name="T29" fmla="*/ 161 h 617"/>
                  <a:gd name="T30" fmla="*/ 556 w 617"/>
                  <a:gd name="T31" fmla="*/ 124 h 617"/>
                  <a:gd name="T32" fmla="*/ 526 w 617"/>
                  <a:gd name="T33" fmla="*/ 91 h 617"/>
                  <a:gd name="T34" fmla="*/ 493 w 617"/>
                  <a:gd name="T35" fmla="*/ 61 h 617"/>
                  <a:gd name="T36" fmla="*/ 456 w 617"/>
                  <a:gd name="T37" fmla="*/ 37 h 617"/>
                  <a:gd name="T38" fmla="*/ 414 w 617"/>
                  <a:gd name="T39" fmla="*/ 18 h 617"/>
                  <a:gd name="T40" fmla="*/ 371 w 617"/>
                  <a:gd name="T41" fmla="*/ 7 h 617"/>
                  <a:gd name="T42" fmla="*/ 325 w 617"/>
                  <a:gd name="T43" fmla="*/ 0 h 617"/>
                  <a:gd name="T44" fmla="*/ 293 w 617"/>
                  <a:gd name="T45" fmla="*/ 0 h 617"/>
                  <a:gd name="T46" fmla="*/ 246 w 617"/>
                  <a:gd name="T47" fmla="*/ 7 h 617"/>
                  <a:gd name="T48" fmla="*/ 202 w 617"/>
                  <a:gd name="T49" fmla="*/ 18 h 617"/>
                  <a:gd name="T50" fmla="*/ 162 w 617"/>
                  <a:gd name="T51" fmla="*/ 37 h 617"/>
                  <a:gd name="T52" fmla="*/ 124 w 617"/>
                  <a:gd name="T53" fmla="*/ 61 h 617"/>
                  <a:gd name="T54" fmla="*/ 90 w 617"/>
                  <a:gd name="T55" fmla="*/ 91 h 617"/>
                  <a:gd name="T56" fmla="*/ 61 w 617"/>
                  <a:gd name="T57" fmla="*/ 124 h 617"/>
                  <a:gd name="T58" fmla="*/ 37 w 617"/>
                  <a:gd name="T59" fmla="*/ 161 h 617"/>
                  <a:gd name="T60" fmla="*/ 19 w 617"/>
                  <a:gd name="T61" fmla="*/ 203 h 617"/>
                  <a:gd name="T62" fmla="*/ 6 w 617"/>
                  <a:gd name="T63" fmla="*/ 247 h 617"/>
                  <a:gd name="T64" fmla="*/ 1 w 617"/>
                  <a:gd name="T65" fmla="*/ 292 h 617"/>
                  <a:gd name="T66" fmla="*/ 1 w 617"/>
                  <a:gd name="T67" fmla="*/ 324 h 617"/>
                  <a:gd name="T68" fmla="*/ 6 w 617"/>
                  <a:gd name="T69" fmla="*/ 370 h 617"/>
                  <a:gd name="T70" fmla="*/ 19 w 617"/>
                  <a:gd name="T71" fmla="*/ 415 h 617"/>
                  <a:gd name="T72" fmla="*/ 37 w 617"/>
                  <a:gd name="T73" fmla="*/ 456 h 617"/>
                  <a:gd name="T74" fmla="*/ 61 w 617"/>
                  <a:gd name="T75" fmla="*/ 493 h 617"/>
                  <a:gd name="T76" fmla="*/ 90 w 617"/>
                  <a:gd name="T77" fmla="*/ 527 h 617"/>
                  <a:gd name="T78" fmla="*/ 124 w 617"/>
                  <a:gd name="T79" fmla="*/ 556 h 617"/>
                  <a:gd name="T80" fmla="*/ 162 w 617"/>
                  <a:gd name="T81" fmla="*/ 580 h 617"/>
                  <a:gd name="T82" fmla="*/ 202 w 617"/>
                  <a:gd name="T83" fmla="*/ 599 h 617"/>
                  <a:gd name="T84" fmla="*/ 246 w 617"/>
                  <a:gd name="T85" fmla="*/ 611 h 617"/>
                  <a:gd name="T86" fmla="*/ 293 w 617"/>
                  <a:gd name="T8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7" h="617">
                    <a:moveTo>
                      <a:pt x="309" y="617"/>
                    </a:moveTo>
                    <a:lnTo>
                      <a:pt x="309" y="617"/>
                    </a:lnTo>
                    <a:lnTo>
                      <a:pt x="325" y="617"/>
                    </a:lnTo>
                    <a:lnTo>
                      <a:pt x="340" y="616"/>
                    </a:lnTo>
                    <a:lnTo>
                      <a:pt x="356" y="614"/>
                    </a:lnTo>
                    <a:lnTo>
                      <a:pt x="371" y="611"/>
                    </a:lnTo>
                    <a:lnTo>
                      <a:pt x="386" y="607"/>
                    </a:lnTo>
                    <a:lnTo>
                      <a:pt x="401" y="603"/>
                    </a:lnTo>
                    <a:lnTo>
                      <a:pt x="414" y="599"/>
                    </a:lnTo>
                    <a:lnTo>
                      <a:pt x="428" y="593"/>
                    </a:lnTo>
                    <a:lnTo>
                      <a:pt x="442" y="587"/>
                    </a:lnTo>
                    <a:lnTo>
                      <a:pt x="456" y="580"/>
                    </a:lnTo>
                    <a:lnTo>
                      <a:pt x="469" y="573"/>
                    </a:lnTo>
                    <a:lnTo>
                      <a:pt x="481" y="564"/>
                    </a:lnTo>
                    <a:lnTo>
                      <a:pt x="493" y="556"/>
                    </a:lnTo>
                    <a:lnTo>
                      <a:pt x="505" y="546"/>
                    </a:lnTo>
                    <a:lnTo>
                      <a:pt x="516" y="537"/>
                    </a:lnTo>
                    <a:lnTo>
                      <a:pt x="526" y="527"/>
                    </a:lnTo>
                    <a:lnTo>
                      <a:pt x="537" y="516"/>
                    </a:lnTo>
                    <a:lnTo>
                      <a:pt x="547" y="505"/>
                    </a:lnTo>
                    <a:lnTo>
                      <a:pt x="556" y="493"/>
                    </a:lnTo>
                    <a:lnTo>
                      <a:pt x="565" y="481"/>
                    </a:lnTo>
                    <a:lnTo>
                      <a:pt x="572" y="468"/>
                    </a:lnTo>
                    <a:lnTo>
                      <a:pt x="580" y="456"/>
                    </a:lnTo>
                    <a:lnTo>
                      <a:pt x="587" y="443"/>
                    </a:lnTo>
                    <a:lnTo>
                      <a:pt x="593" y="429"/>
                    </a:lnTo>
                    <a:lnTo>
                      <a:pt x="598" y="415"/>
                    </a:lnTo>
                    <a:lnTo>
                      <a:pt x="603" y="400"/>
                    </a:lnTo>
                    <a:lnTo>
                      <a:pt x="608" y="385"/>
                    </a:lnTo>
                    <a:lnTo>
                      <a:pt x="611" y="370"/>
                    </a:lnTo>
                    <a:lnTo>
                      <a:pt x="614" y="355"/>
                    </a:lnTo>
                    <a:lnTo>
                      <a:pt x="616" y="340"/>
                    </a:lnTo>
                    <a:lnTo>
                      <a:pt x="617" y="324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7" y="292"/>
                    </a:lnTo>
                    <a:lnTo>
                      <a:pt x="616" y="277"/>
                    </a:lnTo>
                    <a:lnTo>
                      <a:pt x="614" y="261"/>
                    </a:lnTo>
                    <a:lnTo>
                      <a:pt x="611" y="247"/>
                    </a:lnTo>
                    <a:lnTo>
                      <a:pt x="608" y="232"/>
                    </a:lnTo>
                    <a:lnTo>
                      <a:pt x="603" y="217"/>
                    </a:lnTo>
                    <a:lnTo>
                      <a:pt x="598" y="203"/>
                    </a:lnTo>
                    <a:lnTo>
                      <a:pt x="593" y="189"/>
                    </a:lnTo>
                    <a:lnTo>
                      <a:pt x="587" y="175"/>
                    </a:lnTo>
                    <a:lnTo>
                      <a:pt x="580" y="161"/>
                    </a:lnTo>
                    <a:lnTo>
                      <a:pt x="572" y="148"/>
                    </a:lnTo>
                    <a:lnTo>
                      <a:pt x="565" y="136"/>
                    </a:lnTo>
                    <a:lnTo>
                      <a:pt x="556" y="124"/>
                    </a:lnTo>
                    <a:lnTo>
                      <a:pt x="547" y="112"/>
                    </a:lnTo>
                    <a:lnTo>
                      <a:pt x="537" y="101"/>
                    </a:lnTo>
                    <a:lnTo>
                      <a:pt x="526" y="91"/>
                    </a:lnTo>
                    <a:lnTo>
                      <a:pt x="516" y="80"/>
                    </a:lnTo>
                    <a:lnTo>
                      <a:pt x="505" y="71"/>
                    </a:lnTo>
                    <a:lnTo>
                      <a:pt x="493" y="61"/>
                    </a:lnTo>
                    <a:lnTo>
                      <a:pt x="481" y="52"/>
                    </a:lnTo>
                    <a:lnTo>
                      <a:pt x="469" y="45"/>
                    </a:lnTo>
                    <a:lnTo>
                      <a:pt x="456" y="37"/>
                    </a:lnTo>
                    <a:lnTo>
                      <a:pt x="442" y="30"/>
                    </a:lnTo>
                    <a:lnTo>
                      <a:pt x="428" y="25"/>
                    </a:lnTo>
                    <a:lnTo>
                      <a:pt x="414" y="18"/>
                    </a:lnTo>
                    <a:lnTo>
                      <a:pt x="401" y="14"/>
                    </a:lnTo>
                    <a:lnTo>
                      <a:pt x="386" y="10"/>
                    </a:lnTo>
                    <a:lnTo>
                      <a:pt x="371" y="7"/>
                    </a:lnTo>
                    <a:lnTo>
                      <a:pt x="356" y="3"/>
                    </a:lnTo>
                    <a:lnTo>
                      <a:pt x="340" y="1"/>
                    </a:lnTo>
                    <a:lnTo>
                      <a:pt x="325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293" y="0"/>
                    </a:lnTo>
                    <a:lnTo>
                      <a:pt x="277" y="1"/>
                    </a:lnTo>
                    <a:lnTo>
                      <a:pt x="262" y="3"/>
                    </a:lnTo>
                    <a:lnTo>
                      <a:pt x="246" y="7"/>
                    </a:lnTo>
                    <a:lnTo>
                      <a:pt x="231" y="10"/>
                    </a:lnTo>
                    <a:lnTo>
                      <a:pt x="217" y="14"/>
                    </a:lnTo>
                    <a:lnTo>
                      <a:pt x="202" y="18"/>
                    </a:lnTo>
                    <a:lnTo>
                      <a:pt x="188" y="25"/>
                    </a:lnTo>
                    <a:lnTo>
                      <a:pt x="174" y="30"/>
                    </a:lnTo>
                    <a:lnTo>
                      <a:pt x="162" y="37"/>
                    </a:lnTo>
                    <a:lnTo>
                      <a:pt x="149" y="45"/>
                    </a:lnTo>
                    <a:lnTo>
                      <a:pt x="136" y="52"/>
                    </a:lnTo>
                    <a:lnTo>
                      <a:pt x="124" y="61"/>
                    </a:lnTo>
                    <a:lnTo>
                      <a:pt x="113" y="71"/>
                    </a:lnTo>
                    <a:lnTo>
                      <a:pt x="101" y="80"/>
                    </a:lnTo>
                    <a:lnTo>
                      <a:pt x="90" y="91"/>
                    </a:lnTo>
                    <a:lnTo>
                      <a:pt x="81" y="101"/>
                    </a:lnTo>
                    <a:lnTo>
                      <a:pt x="70" y="112"/>
                    </a:lnTo>
                    <a:lnTo>
                      <a:pt x="61" y="124"/>
                    </a:lnTo>
                    <a:lnTo>
                      <a:pt x="53" y="136"/>
                    </a:lnTo>
                    <a:lnTo>
                      <a:pt x="44" y="148"/>
                    </a:lnTo>
                    <a:lnTo>
                      <a:pt x="37" y="161"/>
                    </a:lnTo>
                    <a:lnTo>
                      <a:pt x="30" y="175"/>
                    </a:lnTo>
                    <a:lnTo>
                      <a:pt x="24" y="189"/>
                    </a:lnTo>
                    <a:lnTo>
                      <a:pt x="19" y="203"/>
                    </a:lnTo>
                    <a:lnTo>
                      <a:pt x="13" y="217"/>
                    </a:lnTo>
                    <a:lnTo>
                      <a:pt x="9" y="232"/>
                    </a:lnTo>
                    <a:lnTo>
                      <a:pt x="6" y="247"/>
                    </a:lnTo>
                    <a:lnTo>
                      <a:pt x="4" y="261"/>
                    </a:lnTo>
                    <a:lnTo>
                      <a:pt x="2" y="277"/>
                    </a:lnTo>
                    <a:lnTo>
                      <a:pt x="1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" y="324"/>
                    </a:lnTo>
                    <a:lnTo>
                      <a:pt x="2" y="340"/>
                    </a:lnTo>
                    <a:lnTo>
                      <a:pt x="4" y="355"/>
                    </a:lnTo>
                    <a:lnTo>
                      <a:pt x="6" y="370"/>
                    </a:lnTo>
                    <a:lnTo>
                      <a:pt x="9" y="385"/>
                    </a:lnTo>
                    <a:lnTo>
                      <a:pt x="13" y="400"/>
                    </a:lnTo>
                    <a:lnTo>
                      <a:pt x="19" y="415"/>
                    </a:lnTo>
                    <a:lnTo>
                      <a:pt x="24" y="429"/>
                    </a:lnTo>
                    <a:lnTo>
                      <a:pt x="30" y="443"/>
                    </a:lnTo>
                    <a:lnTo>
                      <a:pt x="37" y="456"/>
                    </a:lnTo>
                    <a:lnTo>
                      <a:pt x="44" y="468"/>
                    </a:lnTo>
                    <a:lnTo>
                      <a:pt x="53" y="481"/>
                    </a:lnTo>
                    <a:lnTo>
                      <a:pt x="61" y="493"/>
                    </a:lnTo>
                    <a:lnTo>
                      <a:pt x="70" y="505"/>
                    </a:lnTo>
                    <a:lnTo>
                      <a:pt x="81" y="516"/>
                    </a:lnTo>
                    <a:lnTo>
                      <a:pt x="90" y="527"/>
                    </a:lnTo>
                    <a:lnTo>
                      <a:pt x="101" y="537"/>
                    </a:lnTo>
                    <a:lnTo>
                      <a:pt x="113" y="546"/>
                    </a:lnTo>
                    <a:lnTo>
                      <a:pt x="124" y="556"/>
                    </a:lnTo>
                    <a:lnTo>
                      <a:pt x="136" y="564"/>
                    </a:lnTo>
                    <a:lnTo>
                      <a:pt x="149" y="573"/>
                    </a:lnTo>
                    <a:lnTo>
                      <a:pt x="162" y="580"/>
                    </a:lnTo>
                    <a:lnTo>
                      <a:pt x="174" y="587"/>
                    </a:lnTo>
                    <a:lnTo>
                      <a:pt x="188" y="593"/>
                    </a:lnTo>
                    <a:lnTo>
                      <a:pt x="202" y="599"/>
                    </a:lnTo>
                    <a:lnTo>
                      <a:pt x="217" y="603"/>
                    </a:lnTo>
                    <a:lnTo>
                      <a:pt x="231" y="607"/>
                    </a:lnTo>
                    <a:lnTo>
                      <a:pt x="246" y="611"/>
                    </a:lnTo>
                    <a:lnTo>
                      <a:pt x="262" y="614"/>
                    </a:lnTo>
                    <a:lnTo>
                      <a:pt x="277" y="616"/>
                    </a:lnTo>
                    <a:lnTo>
                      <a:pt x="293" y="617"/>
                    </a:lnTo>
                    <a:lnTo>
                      <a:pt x="309" y="617"/>
                    </a:lnTo>
                    <a:lnTo>
                      <a:pt x="309" y="617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2389188" y="2160588"/>
                <a:ext cx="828675" cy="1741488"/>
              </a:xfrm>
              <a:custGeom>
                <a:avLst/>
                <a:gdLst>
                  <a:gd name="T0" fmla="*/ 310 w 1567"/>
                  <a:gd name="T1" fmla="*/ 0 h 3289"/>
                  <a:gd name="T2" fmla="*/ 245 w 1567"/>
                  <a:gd name="T3" fmla="*/ 9 h 3289"/>
                  <a:gd name="T4" fmla="*/ 185 w 1567"/>
                  <a:gd name="T5" fmla="*/ 32 h 3289"/>
                  <a:gd name="T6" fmla="*/ 131 w 1567"/>
                  <a:gd name="T7" fmla="*/ 65 h 3289"/>
                  <a:gd name="T8" fmla="*/ 85 w 1567"/>
                  <a:gd name="T9" fmla="*/ 107 h 3289"/>
                  <a:gd name="T10" fmla="*/ 47 w 1567"/>
                  <a:gd name="T11" fmla="*/ 157 h 3289"/>
                  <a:gd name="T12" fmla="*/ 20 w 1567"/>
                  <a:gd name="T13" fmla="*/ 214 h 3289"/>
                  <a:gd name="T14" fmla="*/ 4 w 1567"/>
                  <a:gd name="T15" fmla="*/ 277 h 3289"/>
                  <a:gd name="T16" fmla="*/ 0 w 1567"/>
                  <a:gd name="T17" fmla="*/ 478 h 3289"/>
                  <a:gd name="T18" fmla="*/ 1 w 1567"/>
                  <a:gd name="T19" fmla="*/ 1488 h 3289"/>
                  <a:gd name="T20" fmla="*/ 16 w 1567"/>
                  <a:gd name="T21" fmla="*/ 1536 h 3289"/>
                  <a:gd name="T22" fmla="*/ 47 w 1567"/>
                  <a:gd name="T23" fmla="*/ 1574 h 3289"/>
                  <a:gd name="T24" fmla="*/ 90 w 1567"/>
                  <a:gd name="T25" fmla="*/ 1598 h 3289"/>
                  <a:gd name="T26" fmla="*/ 129 w 1567"/>
                  <a:gd name="T27" fmla="*/ 1604 h 3289"/>
                  <a:gd name="T28" fmla="*/ 179 w 1567"/>
                  <a:gd name="T29" fmla="*/ 1594 h 3289"/>
                  <a:gd name="T30" fmla="*/ 220 w 1567"/>
                  <a:gd name="T31" fmla="*/ 1566 h 3289"/>
                  <a:gd name="T32" fmla="*/ 247 w 1567"/>
                  <a:gd name="T33" fmla="*/ 1525 h 3289"/>
                  <a:gd name="T34" fmla="*/ 257 w 1567"/>
                  <a:gd name="T35" fmla="*/ 1475 h 3289"/>
                  <a:gd name="T36" fmla="*/ 370 w 1567"/>
                  <a:gd name="T37" fmla="*/ 1582 h 3289"/>
                  <a:gd name="T38" fmla="*/ 373 w 1567"/>
                  <a:gd name="T39" fmla="*/ 3149 h 3289"/>
                  <a:gd name="T40" fmla="*/ 400 w 1567"/>
                  <a:gd name="T41" fmla="*/ 3212 h 3289"/>
                  <a:gd name="T42" fmla="*/ 447 w 1567"/>
                  <a:gd name="T43" fmla="*/ 3259 h 3289"/>
                  <a:gd name="T44" fmla="*/ 510 w 1567"/>
                  <a:gd name="T45" fmla="*/ 3286 h 3289"/>
                  <a:gd name="T46" fmla="*/ 563 w 1567"/>
                  <a:gd name="T47" fmla="*/ 3288 h 3289"/>
                  <a:gd name="T48" fmla="*/ 628 w 1567"/>
                  <a:gd name="T49" fmla="*/ 3268 h 3289"/>
                  <a:gd name="T50" fmla="*/ 679 w 1567"/>
                  <a:gd name="T51" fmla="*/ 3226 h 3289"/>
                  <a:gd name="T52" fmla="*/ 712 w 1567"/>
                  <a:gd name="T53" fmla="*/ 3166 h 3289"/>
                  <a:gd name="T54" fmla="*/ 720 w 1567"/>
                  <a:gd name="T55" fmla="*/ 1582 h 3289"/>
                  <a:gd name="T56" fmla="*/ 828 w 1567"/>
                  <a:gd name="T57" fmla="*/ 3132 h 3289"/>
                  <a:gd name="T58" fmla="*/ 848 w 1567"/>
                  <a:gd name="T59" fmla="*/ 3197 h 3289"/>
                  <a:gd name="T60" fmla="*/ 891 w 1567"/>
                  <a:gd name="T61" fmla="*/ 3249 h 3289"/>
                  <a:gd name="T62" fmla="*/ 949 w 1567"/>
                  <a:gd name="T63" fmla="*/ 3281 h 3289"/>
                  <a:gd name="T64" fmla="*/ 1001 w 1567"/>
                  <a:gd name="T65" fmla="*/ 3289 h 3289"/>
                  <a:gd name="T66" fmla="*/ 1070 w 1567"/>
                  <a:gd name="T67" fmla="*/ 3275 h 3289"/>
                  <a:gd name="T68" fmla="*/ 1125 w 1567"/>
                  <a:gd name="T69" fmla="*/ 3238 h 3289"/>
                  <a:gd name="T70" fmla="*/ 1163 w 1567"/>
                  <a:gd name="T71" fmla="*/ 3182 h 3289"/>
                  <a:gd name="T72" fmla="*/ 1176 w 1567"/>
                  <a:gd name="T73" fmla="*/ 3114 h 3289"/>
                  <a:gd name="T74" fmla="*/ 1310 w 1567"/>
                  <a:gd name="T75" fmla="*/ 513 h 3289"/>
                  <a:gd name="T76" fmla="*/ 1313 w 1567"/>
                  <a:gd name="T77" fmla="*/ 1501 h 3289"/>
                  <a:gd name="T78" fmla="*/ 1332 w 1567"/>
                  <a:gd name="T79" fmla="*/ 1547 h 3289"/>
                  <a:gd name="T80" fmla="*/ 1366 w 1567"/>
                  <a:gd name="T81" fmla="*/ 1582 h 3289"/>
                  <a:gd name="T82" fmla="*/ 1413 w 1567"/>
                  <a:gd name="T83" fmla="*/ 1601 h 3289"/>
                  <a:gd name="T84" fmla="*/ 1452 w 1567"/>
                  <a:gd name="T85" fmla="*/ 1603 h 3289"/>
                  <a:gd name="T86" fmla="*/ 1500 w 1567"/>
                  <a:gd name="T87" fmla="*/ 1588 h 3289"/>
                  <a:gd name="T88" fmla="*/ 1538 w 1567"/>
                  <a:gd name="T89" fmla="*/ 1557 h 3289"/>
                  <a:gd name="T90" fmla="*/ 1562 w 1567"/>
                  <a:gd name="T91" fmla="*/ 1514 h 3289"/>
                  <a:gd name="T92" fmla="*/ 1567 w 1567"/>
                  <a:gd name="T93" fmla="*/ 513 h 3289"/>
                  <a:gd name="T94" fmla="*/ 1567 w 1567"/>
                  <a:gd name="T95" fmla="*/ 310 h 3289"/>
                  <a:gd name="T96" fmla="*/ 1557 w 1567"/>
                  <a:gd name="T97" fmla="*/ 245 h 3289"/>
                  <a:gd name="T98" fmla="*/ 1535 w 1567"/>
                  <a:gd name="T99" fmla="*/ 184 h 3289"/>
                  <a:gd name="T100" fmla="*/ 1503 w 1567"/>
                  <a:gd name="T101" fmla="*/ 131 h 3289"/>
                  <a:gd name="T102" fmla="*/ 1460 w 1567"/>
                  <a:gd name="T103" fmla="*/ 84 h 3289"/>
                  <a:gd name="T104" fmla="*/ 1410 w 1567"/>
                  <a:gd name="T105" fmla="*/ 47 h 3289"/>
                  <a:gd name="T106" fmla="*/ 1352 w 1567"/>
                  <a:gd name="T107" fmla="*/ 19 h 3289"/>
                  <a:gd name="T108" fmla="*/ 1290 w 1567"/>
                  <a:gd name="T109" fmla="*/ 3 h 3289"/>
                  <a:gd name="T110" fmla="*/ 1240 w 1567"/>
                  <a:gd name="T111" fmla="*/ 0 h 3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67" h="3289">
                    <a:moveTo>
                      <a:pt x="1240" y="0"/>
                    </a:moveTo>
                    <a:lnTo>
                      <a:pt x="327" y="0"/>
                    </a:lnTo>
                    <a:lnTo>
                      <a:pt x="327" y="0"/>
                    </a:lnTo>
                    <a:lnTo>
                      <a:pt x="310" y="0"/>
                    </a:lnTo>
                    <a:lnTo>
                      <a:pt x="293" y="1"/>
                    </a:lnTo>
                    <a:lnTo>
                      <a:pt x="277" y="3"/>
                    </a:lnTo>
                    <a:lnTo>
                      <a:pt x="261" y="6"/>
                    </a:lnTo>
                    <a:lnTo>
                      <a:pt x="245" y="9"/>
                    </a:lnTo>
                    <a:lnTo>
                      <a:pt x="229" y="15"/>
                    </a:lnTo>
                    <a:lnTo>
                      <a:pt x="214" y="19"/>
                    </a:lnTo>
                    <a:lnTo>
                      <a:pt x="199" y="25"/>
                    </a:lnTo>
                    <a:lnTo>
                      <a:pt x="185" y="32"/>
                    </a:lnTo>
                    <a:lnTo>
                      <a:pt x="171" y="39"/>
                    </a:lnTo>
                    <a:lnTo>
                      <a:pt x="158" y="47"/>
                    </a:lnTo>
                    <a:lnTo>
                      <a:pt x="144" y="55"/>
                    </a:lnTo>
                    <a:lnTo>
                      <a:pt x="131" y="65"/>
                    </a:lnTo>
                    <a:lnTo>
                      <a:pt x="119" y="75"/>
                    </a:lnTo>
                    <a:lnTo>
                      <a:pt x="106" y="84"/>
                    </a:lnTo>
                    <a:lnTo>
                      <a:pt x="96" y="96"/>
                    </a:lnTo>
                    <a:lnTo>
                      <a:pt x="85" y="107"/>
                    </a:lnTo>
                    <a:lnTo>
                      <a:pt x="74" y="118"/>
                    </a:lnTo>
                    <a:lnTo>
                      <a:pt x="65" y="131"/>
                    </a:lnTo>
                    <a:lnTo>
                      <a:pt x="55" y="144"/>
                    </a:lnTo>
                    <a:lnTo>
                      <a:pt x="47" y="157"/>
                    </a:lnTo>
                    <a:lnTo>
                      <a:pt x="39" y="171"/>
                    </a:lnTo>
                    <a:lnTo>
                      <a:pt x="32" y="184"/>
                    </a:lnTo>
                    <a:lnTo>
                      <a:pt x="25" y="199"/>
                    </a:lnTo>
                    <a:lnTo>
                      <a:pt x="20" y="214"/>
                    </a:lnTo>
                    <a:lnTo>
                      <a:pt x="15" y="229"/>
                    </a:lnTo>
                    <a:lnTo>
                      <a:pt x="10" y="245"/>
                    </a:lnTo>
                    <a:lnTo>
                      <a:pt x="6" y="261"/>
                    </a:lnTo>
                    <a:lnTo>
                      <a:pt x="4" y="277"/>
                    </a:lnTo>
                    <a:lnTo>
                      <a:pt x="2" y="293"/>
                    </a:lnTo>
                    <a:lnTo>
                      <a:pt x="0" y="310"/>
                    </a:lnTo>
                    <a:lnTo>
                      <a:pt x="0" y="326"/>
                    </a:lnTo>
                    <a:lnTo>
                      <a:pt x="0" y="478"/>
                    </a:lnTo>
                    <a:lnTo>
                      <a:pt x="0" y="513"/>
                    </a:lnTo>
                    <a:lnTo>
                      <a:pt x="0" y="1475"/>
                    </a:lnTo>
                    <a:lnTo>
                      <a:pt x="0" y="1475"/>
                    </a:lnTo>
                    <a:lnTo>
                      <a:pt x="1" y="1488"/>
                    </a:lnTo>
                    <a:lnTo>
                      <a:pt x="2" y="1501"/>
                    </a:lnTo>
                    <a:lnTo>
                      <a:pt x="5" y="1514"/>
                    </a:lnTo>
                    <a:lnTo>
                      <a:pt x="9" y="1525"/>
                    </a:lnTo>
                    <a:lnTo>
                      <a:pt x="16" y="1536"/>
                    </a:lnTo>
                    <a:lnTo>
                      <a:pt x="22" y="1547"/>
                    </a:lnTo>
                    <a:lnTo>
                      <a:pt x="30" y="1557"/>
                    </a:lnTo>
                    <a:lnTo>
                      <a:pt x="37" y="1566"/>
                    </a:lnTo>
                    <a:lnTo>
                      <a:pt x="47" y="1574"/>
                    </a:lnTo>
                    <a:lnTo>
                      <a:pt x="56" y="1582"/>
                    </a:lnTo>
                    <a:lnTo>
                      <a:pt x="67" y="1588"/>
                    </a:lnTo>
                    <a:lnTo>
                      <a:pt x="79" y="1594"/>
                    </a:lnTo>
                    <a:lnTo>
                      <a:pt x="90" y="1598"/>
                    </a:lnTo>
                    <a:lnTo>
                      <a:pt x="102" y="1601"/>
                    </a:lnTo>
                    <a:lnTo>
                      <a:pt x="115" y="1603"/>
                    </a:lnTo>
                    <a:lnTo>
                      <a:pt x="129" y="1604"/>
                    </a:lnTo>
                    <a:lnTo>
                      <a:pt x="129" y="1604"/>
                    </a:lnTo>
                    <a:lnTo>
                      <a:pt x="142" y="1603"/>
                    </a:lnTo>
                    <a:lnTo>
                      <a:pt x="155" y="1601"/>
                    </a:lnTo>
                    <a:lnTo>
                      <a:pt x="166" y="1598"/>
                    </a:lnTo>
                    <a:lnTo>
                      <a:pt x="179" y="1594"/>
                    </a:lnTo>
                    <a:lnTo>
                      <a:pt x="190" y="1588"/>
                    </a:lnTo>
                    <a:lnTo>
                      <a:pt x="200" y="1582"/>
                    </a:lnTo>
                    <a:lnTo>
                      <a:pt x="210" y="1574"/>
                    </a:lnTo>
                    <a:lnTo>
                      <a:pt x="220" y="1566"/>
                    </a:lnTo>
                    <a:lnTo>
                      <a:pt x="228" y="1557"/>
                    </a:lnTo>
                    <a:lnTo>
                      <a:pt x="236" y="1547"/>
                    </a:lnTo>
                    <a:lnTo>
                      <a:pt x="242" y="1536"/>
                    </a:lnTo>
                    <a:lnTo>
                      <a:pt x="247" y="1525"/>
                    </a:lnTo>
                    <a:lnTo>
                      <a:pt x="252" y="1514"/>
                    </a:lnTo>
                    <a:lnTo>
                      <a:pt x="255" y="1501"/>
                    </a:lnTo>
                    <a:lnTo>
                      <a:pt x="257" y="1488"/>
                    </a:lnTo>
                    <a:lnTo>
                      <a:pt x="257" y="1475"/>
                    </a:lnTo>
                    <a:lnTo>
                      <a:pt x="257" y="513"/>
                    </a:lnTo>
                    <a:lnTo>
                      <a:pt x="370" y="513"/>
                    </a:lnTo>
                    <a:lnTo>
                      <a:pt x="370" y="1521"/>
                    </a:lnTo>
                    <a:lnTo>
                      <a:pt x="370" y="1582"/>
                    </a:lnTo>
                    <a:lnTo>
                      <a:pt x="370" y="3114"/>
                    </a:lnTo>
                    <a:lnTo>
                      <a:pt x="370" y="3114"/>
                    </a:lnTo>
                    <a:lnTo>
                      <a:pt x="371" y="3132"/>
                    </a:lnTo>
                    <a:lnTo>
                      <a:pt x="373" y="3149"/>
                    </a:lnTo>
                    <a:lnTo>
                      <a:pt x="377" y="3166"/>
                    </a:lnTo>
                    <a:lnTo>
                      <a:pt x="384" y="3182"/>
                    </a:lnTo>
                    <a:lnTo>
                      <a:pt x="391" y="3197"/>
                    </a:lnTo>
                    <a:lnTo>
                      <a:pt x="400" y="3212"/>
                    </a:lnTo>
                    <a:lnTo>
                      <a:pt x="409" y="3226"/>
                    </a:lnTo>
                    <a:lnTo>
                      <a:pt x="421" y="3238"/>
                    </a:lnTo>
                    <a:lnTo>
                      <a:pt x="434" y="3249"/>
                    </a:lnTo>
                    <a:lnTo>
                      <a:pt x="447" y="3259"/>
                    </a:lnTo>
                    <a:lnTo>
                      <a:pt x="462" y="3268"/>
                    </a:lnTo>
                    <a:lnTo>
                      <a:pt x="477" y="3275"/>
                    </a:lnTo>
                    <a:lnTo>
                      <a:pt x="493" y="3281"/>
                    </a:lnTo>
                    <a:lnTo>
                      <a:pt x="510" y="3286"/>
                    </a:lnTo>
                    <a:lnTo>
                      <a:pt x="527" y="3288"/>
                    </a:lnTo>
                    <a:lnTo>
                      <a:pt x="545" y="3289"/>
                    </a:lnTo>
                    <a:lnTo>
                      <a:pt x="545" y="3289"/>
                    </a:lnTo>
                    <a:lnTo>
                      <a:pt x="563" y="3288"/>
                    </a:lnTo>
                    <a:lnTo>
                      <a:pt x="580" y="3286"/>
                    </a:lnTo>
                    <a:lnTo>
                      <a:pt x="597" y="3281"/>
                    </a:lnTo>
                    <a:lnTo>
                      <a:pt x="613" y="3275"/>
                    </a:lnTo>
                    <a:lnTo>
                      <a:pt x="628" y="3268"/>
                    </a:lnTo>
                    <a:lnTo>
                      <a:pt x="643" y="3259"/>
                    </a:lnTo>
                    <a:lnTo>
                      <a:pt x="656" y="3249"/>
                    </a:lnTo>
                    <a:lnTo>
                      <a:pt x="669" y="3238"/>
                    </a:lnTo>
                    <a:lnTo>
                      <a:pt x="679" y="3226"/>
                    </a:lnTo>
                    <a:lnTo>
                      <a:pt x="690" y="3212"/>
                    </a:lnTo>
                    <a:lnTo>
                      <a:pt x="699" y="3197"/>
                    </a:lnTo>
                    <a:lnTo>
                      <a:pt x="706" y="3182"/>
                    </a:lnTo>
                    <a:lnTo>
                      <a:pt x="712" y="3166"/>
                    </a:lnTo>
                    <a:lnTo>
                      <a:pt x="717" y="3149"/>
                    </a:lnTo>
                    <a:lnTo>
                      <a:pt x="719" y="3132"/>
                    </a:lnTo>
                    <a:lnTo>
                      <a:pt x="720" y="3114"/>
                    </a:lnTo>
                    <a:lnTo>
                      <a:pt x="720" y="1582"/>
                    </a:lnTo>
                    <a:lnTo>
                      <a:pt x="827" y="1582"/>
                    </a:lnTo>
                    <a:lnTo>
                      <a:pt x="827" y="3114"/>
                    </a:lnTo>
                    <a:lnTo>
                      <a:pt x="827" y="3114"/>
                    </a:lnTo>
                    <a:lnTo>
                      <a:pt x="828" y="3132"/>
                    </a:lnTo>
                    <a:lnTo>
                      <a:pt x="831" y="3149"/>
                    </a:lnTo>
                    <a:lnTo>
                      <a:pt x="835" y="3166"/>
                    </a:lnTo>
                    <a:lnTo>
                      <a:pt x="840" y="3182"/>
                    </a:lnTo>
                    <a:lnTo>
                      <a:pt x="848" y="3197"/>
                    </a:lnTo>
                    <a:lnTo>
                      <a:pt x="856" y="3212"/>
                    </a:lnTo>
                    <a:lnTo>
                      <a:pt x="867" y="3226"/>
                    </a:lnTo>
                    <a:lnTo>
                      <a:pt x="878" y="3238"/>
                    </a:lnTo>
                    <a:lnTo>
                      <a:pt x="891" y="3249"/>
                    </a:lnTo>
                    <a:lnTo>
                      <a:pt x="903" y="3259"/>
                    </a:lnTo>
                    <a:lnTo>
                      <a:pt x="918" y="3268"/>
                    </a:lnTo>
                    <a:lnTo>
                      <a:pt x="933" y="3275"/>
                    </a:lnTo>
                    <a:lnTo>
                      <a:pt x="949" y="3281"/>
                    </a:lnTo>
                    <a:lnTo>
                      <a:pt x="966" y="3286"/>
                    </a:lnTo>
                    <a:lnTo>
                      <a:pt x="983" y="3288"/>
                    </a:lnTo>
                    <a:lnTo>
                      <a:pt x="1001" y="3289"/>
                    </a:lnTo>
                    <a:lnTo>
                      <a:pt x="1001" y="3289"/>
                    </a:lnTo>
                    <a:lnTo>
                      <a:pt x="1020" y="3288"/>
                    </a:lnTo>
                    <a:lnTo>
                      <a:pt x="1037" y="3286"/>
                    </a:lnTo>
                    <a:lnTo>
                      <a:pt x="1054" y="3281"/>
                    </a:lnTo>
                    <a:lnTo>
                      <a:pt x="1070" y="3275"/>
                    </a:lnTo>
                    <a:lnTo>
                      <a:pt x="1085" y="3268"/>
                    </a:lnTo>
                    <a:lnTo>
                      <a:pt x="1100" y="3259"/>
                    </a:lnTo>
                    <a:lnTo>
                      <a:pt x="1112" y="3249"/>
                    </a:lnTo>
                    <a:lnTo>
                      <a:pt x="1125" y="3238"/>
                    </a:lnTo>
                    <a:lnTo>
                      <a:pt x="1137" y="3226"/>
                    </a:lnTo>
                    <a:lnTo>
                      <a:pt x="1147" y="3212"/>
                    </a:lnTo>
                    <a:lnTo>
                      <a:pt x="1155" y="3197"/>
                    </a:lnTo>
                    <a:lnTo>
                      <a:pt x="1163" y="3182"/>
                    </a:lnTo>
                    <a:lnTo>
                      <a:pt x="1169" y="3166"/>
                    </a:lnTo>
                    <a:lnTo>
                      <a:pt x="1173" y="3149"/>
                    </a:lnTo>
                    <a:lnTo>
                      <a:pt x="1175" y="3132"/>
                    </a:lnTo>
                    <a:lnTo>
                      <a:pt x="1176" y="3114"/>
                    </a:lnTo>
                    <a:lnTo>
                      <a:pt x="1176" y="1582"/>
                    </a:lnTo>
                    <a:lnTo>
                      <a:pt x="1176" y="1521"/>
                    </a:lnTo>
                    <a:lnTo>
                      <a:pt x="1176" y="513"/>
                    </a:lnTo>
                    <a:lnTo>
                      <a:pt x="1310" y="513"/>
                    </a:lnTo>
                    <a:lnTo>
                      <a:pt x="1310" y="1475"/>
                    </a:lnTo>
                    <a:lnTo>
                      <a:pt x="1310" y="1475"/>
                    </a:lnTo>
                    <a:lnTo>
                      <a:pt x="1311" y="1488"/>
                    </a:lnTo>
                    <a:lnTo>
                      <a:pt x="1313" y="1501"/>
                    </a:lnTo>
                    <a:lnTo>
                      <a:pt x="1316" y="1514"/>
                    </a:lnTo>
                    <a:lnTo>
                      <a:pt x="1320" y="1525"/>
                    </a:lnTo>
                    <a:lnTo>
                      <a:pt x="1326" y="1536"/>
                    </a:lnTo>
                    <a:lnTo>
                      <a:pt x="1332" y="1547"/>
                    </a:lnTo>
                    <a:lnTo>
                      <a:pt x="1340" y="1557"/>
                    </a:lnTo>
                    <a:lnTo>
                      <a:pt x="1348" y="1566"/>
                    </a:lnTo>
                    <a:lnTo>
                      <a:pt x="1357" y="1574"/>
                    </a:lnTo>
                    <a:lnTo>
                      <a:pt x="1366" y="1582"/>
                    </a:lnTo>
                    <a:lnTo>
                      <a:pt x="1377" y="1588"/>
                    </a:lnTo>
                    <a:lnTo>
                      <a:pt x="1389" y="1594"/>
                    </a:lnTo>
                    <a:lnTo>
                      <a:pt x="1400" y="1598"/>
                    </a:lnTo>
                    <a:lnTo>
                      <a:pt x="1413" y="1601"/>
                    </a:lnTo>
                    <a:lnTo>
                      <a:pt x="1426" y="1603"/>
                    </a:lnTo>
                    <a:lnTo>
                      <a:pt x="1439" y="1604"/>
                    </a:lnTo>
                    <a:lnTo>
                      <a:pt x="1439" y="1604"/>
                    </a:lnTo>
                    <a:lnTo>
                      <a:pt x="1452" y="1603"/>
                    </a:lnTo>
                    <a:lnTo>
                      <a:pt x="1464" y="1601"/>
                    </a:lnTo>
                    <a:lnTo>
                      <a:pt x="1477" y="1598"/>
                    </a:lnTo>
                    <a:lnTo>
                      <a:pt x="1489" y="1594"/>
                    </a:lnTo>
                    <a:lnTo>
                      <a:pt x="1500" y="1588"/>
                    </a:lnTo>
                    <a:lnTo>
                      <a:pt x="1510" y="1582"/>
                    </a:lnTo>
                    <a:lnTo>
                      <a:pt x="1521" y="1574"/>
                    </a:lnTo>
                    <a:lnTo>
                      <a:pt x="1530" y="1566"/>
                    </a:lnTo>
                    <a:lnTo>
                      <a:pt x="1538" y="1557"/>
                    </a:lnTo>
                    <a:lnTo>
                      <a:pt x="1546" y="1547"/>
                    </a:lnTo>
                    <a:lnTo>
                      <a:pt x="1552" y="1536"/>
                    </a:lnTo>
                    <a:lnTo>
                      <a:pt x="1557" y="1525"/>
                    </a:lnTo>
                    <a:lnTo>
                      <a:pt x="1562" y="1514"/>
                    </a:lnTo>
                    <a:lnTo>
                      <a:pt x="1565" y="1501"/>
                    </a:lnTo>
                    <a:lnTo>
                      <a:pt x="1567" y="1488"/>
                    </a:lnTo>
                    <a:lnTo>
                      <a:pt x="1567" y="1475"/>
                    </a:lnTo>
                    <a:lnTo>
                      <a:pt x="1567" y="513"/>
                    </a:lnTo>
                    <a:lnTo>
                      <a:pt x="1567" y="478"/>
                    </a:lnTo>
                    <a:lnTo>
                      <a:pt x="1567" y="326"/>
                    </a:lnTo>
                    <a:lnTo>
                      <a:pt x="1567" y="326"/>
                    </a:lnTo>
                    <a:lnTo>
                      <a:pt x="1567" y="310"/>
                    </a:lnTo>
                    <a:lnTo>
                      <a:pt x="1566" y="293"/>
                    </a:lnTo>
                    <a:lnTo>
                      <a:pt x="1564" y="277"/>
                    </a:lnTo>
                    <a:lnTo>
                      <a:pt x="1560" y="261"/>
                    </a:lnTo>
                    <a:lnTo>
                      <a:pt x="1557" y="245"/>
                    </a:lnTo>
                    <a:lnTo>
                      <a:pt x="1553" y="229"/>
                    </a:lnTo>
                    <a:lnTo>
                      <a:pt x="1548" y="214"/>
                    </a:lnTo>
                    <a:lnTo>
                      <a:pt x="1541" y="199"/>
                    </a:lnTo>
                    <a:lnTo>
                      <a:pt x="1535" y="184"/>
                    </a:lnTo>
                    <a:lnTo>
                      <a:pt x="1527" y="171"/>
                    </a:lnTo>
                    <a:lnTo>
                      <a:pt x="1520" y="157"/>
                    </a:lnTo>
                    <a:lnTo>
                      <a:pt x="1511" y="144"/>
                    </a:lnTo>
                    <a:lnTo>
                      <a:pt x="1503" y="131"/>
                    </a:lnTo>
                    <a:lnTo>
                      <a:pt x="1492" y="118"/>
                    </a:lnTo>
                    <a:lnTo>
                      <a:pt x="1483" y="107"/>
                    </a:lnTo>
                    <a:lnTo>
                      <a:pt x="1472" y="96"/>
                    </a:lnTo>
                    <a:lnTo>
                      <a:pt x="1460" y="84"/>
                    </a:lnTo>
                    <a:lnTo>
                      <a:pt x="1448" y="75"/>
                    </a:lnTo>
                    <a:lnTo>
                      <a:pt x="1436" y="65"/>
                    </a:lnTo>
                    <a:lnTo>
                      <a:pt x="1423" y="55"/>
                    </a:lnTo>
                    <a:lnTo>
                      <a:pt x="1410" y="47"/>
                    </a:lnTo>
                    <a:lnTo>
                      <a:pt x="1396" y="39"/>
                    </a:lnTo>
                    <a:lnTo>
                      <a:pt x="1382" y="32"/>
                    </a:lnTo>
                    <a:lnTo>
                      <a:pt x="1367" y="25"/>
                    </a:lnTo>
                    <a:lnTo>
                      <a:pt x="1352" y="19"/>
                    </a:lnTo>
                    <a:lnTo>
                      <a:pt x="1338" y="15"/>
                    </a:lnTo>
                    <a:lnTo>
                      <a:pt x="1322" y="9"/>
                    </a:lnTo>
                    <a:lnTo>
                      <a:pt x="1307" y="6"/>
                    </a:lnTo>
                    <a:lnTo>
                      <a:pt x="1290" y="3"/>
                    </a:lnTo>
                    <a:lnTo>
                      <a:pt x="1274" y="1"/>
                    </a:lnTo>
                    <a:lnTo>
                      <a:pt x="1258" y="0"/>
                    </a:lnTo>
                    <a:lnTo>
                      <a:pt x="1240" y="0"/>
                    </a:lnTo>
                    <a:lnTo>
                      <a:pt x="1240" y="0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" name="Freeform 29"/>
            <p:cNvSpPr>
              <a:spLocks noEditPoints="1"/>
            </p:cNvSpPr>
            <p:nvPr/>
          </p:nvSpPr>
          <p:spPr bwMode="auto">
            <a:xfrm>
              <a:off x="2209800" y="1818565"/>
              <a:ext cx="533400" cy="466725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8" y="8"/>
                </a:cxn>
                <a:cxn ang="0">
                  <a:pos x="38" y="28"/>
                </a:cxn>
                <a:cxn ang="0">
                  <a:pos x="10" y="58"/>
                </a:cxn>
                <a:cxn ang="0">
                  <a:pos x="2" y="76"/>
                </a:cxn>
                <a:cxn ang="0">
                  <a:pos x="0" y="96"/>
                </a:cxn>
                <a:cxn ang="0">
                  <a:pos x="2" y="108"/>
                </a:cxn>
                <a:cxn ang="0">
                  <a:pos x="8" y="132"/>
                </a:cxn>
                <a:cxn ang="0">
                  <a:pos x="24" y="152"/>
                </a:cxn>
                <a:cxn ang="0">
                  <a:pos x="44" y="168"/>
                </a:cxn>
                <a:cxn ang="0">
                  <a:pos x="56" y="176"/>
                </a:cxn>
                <a:cxn ang="0">
                  <a:pos x="56" y="176"/>
                </a:cxn>
                <a:cxn ang="0">
                  <a:pos x="50" y="198"/>
                </a:cxn>
                <a:cxn ang="0">
                  <a:pos x="40" y="214"/>
                </a:cxn>
                <a:cxn ang="0">
                  <a:pos x="40" y="216"/>
                </a:cxn>
                <a:cxn ang="0">
                  <a:pos x="42" y="222"/>
                </a:cxn>
                <a:cxn ang="0">
                  <a:pos x="48" y="224"/>
                </a:cxn>
                <a:cxn ang="0">
                  <a:pos x="50" y="224"/>
                </a:cxn>
                <a:cxn ang="0">
                  <a:pos x="68" y="218"/>
                </a:cxn>
                <a:cxn ang="0">
                  <a:pos x="96" y="198"/>
                </a:cxn>
                <a:cxn ang="0">
                  <a:pos x="104" y="190"/>
                </a:cxn>
                <a:cxn ang="0">
                  <a:pos x="128" y="192"/>
                </a:cxn>
                <a:cxn ang="0">
                  <a:pos x="178" y="184"/>
                </a:cxn>
                <a:cxn ang="0">
                  <a:pos x="218" y="164"/>
                </a:cxn>
                <a:cxn ang="0">
                  <a:pos x="246" y="134"/>
                </a:cxn>
                <a:cxn ang="0">
                  <a:pos x="254" y="116"/>
                </a:cxn>
                <a:cxn ang="0">
                  <a:pos x="256" y="96"/>
                </a:cxn>
                <a:cxn ang="0">
                  <a:pos x="256" y="86"/>
                </a:cxn>
                <a:cxn ang="0">
                  <a:pos x="250" y="68"/>
                </a:cxn>
                <a:cxn ang="0">
                  <a:pos x="234" y="42"/>
                </a:cxn>
                <a:cxn ang="0">
                  <a:pos x="200" y="16"/>
                </a:cxn>
                <a:cxn ang="0">
                  <a:pos x="154" y="2"/>
                </a:cxn>
                <a:cxn ang="0">
                  <a:pos x="128" y="176"/>
                </a:cxn>
                <a:cxn ang="0">
                  <a:pos x="106" y="174"/>
                </a:cxn>
                <a:cxn ang="0">
                  <a:pos x="104" y="174"/>
                </a:cxn>
                <a:cxn ang="0">
                  <a:pos x="96" y="176"/>
                </a:cxn>
                <a:cxn ang="0">
                  <a:pos x="90" y="180"/>
                </a:cxn>
                <a:cxn ang="0">
                  <a:pos x="66" y="200"/>
                </a:cxn>
                <a:cxn ang="0">
                  <a:pos x="70" y="190"/>
                </a:cxn>
                <a:cxn ang="0">
                  <a:pos x="72" y="176"/>
                </a:cxn>
                <a:cxn ang="0">
                  <a:pos x="72" y="176"/>
                </a:cxn>
                <a:cxn ang="0">
                  <a:pos x="70" y="168"/>
                </a:cxn>
                <a:cxn ang="0">
                  <a:pos x="64" y="162"/>
                </a:cxn>
                <a:cxn ang="0">
                  <a:pos x="52" y="156"/>
                </a:cxn>
                <a:cxn ang="0">
                  <a:pos x="36" y="140"/>
                </a:cxn>
                <a:cxn ang="0">
                  <a:pos x="24" y="124"/>
                </a:cxn>
                <a:cxn ang="0">
                  <a:pos x="16" y="106"/>
                </a:cxn>
                <a:cxn ang="0">
                  <a:pos x="16" y="96"/>
                </a:cxn>
                <a:cxn ang="0">
                  <a:pos x="24" y="64"/>
                </a:cxn>
                <a:cxn ang="0">
                  <a:pos x="48" y="40"/>
                </a:cxn>
                <a:cxn ang="0">
                  <a:pos x="84" y="22"/>
                </a:cxn>
                <a:cxn ang="0">
                  <a:pos x="128" y="16"/>
                </a:cxn>
                <a:cxn ang="0">
                  <a:pos x="150" y="18"/>
                </a:cxn>
                <a:cxn ang="0">
                  <a:pos x="190" y="30"/>
                </a:cxn>
                <a:cxn ang="0">
                  <a:pos x="220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2" y="128"/>
                </a:cxn>
                <a:cxn ang="0">
                  <a:pos x="208" y="152"/>
                </a:cxn>
                <a:cxn ang="0">
                  <a:pos x="172" y="170"/>
                </a:cxn>
                <a:cxn ang="0">
                  <a:pos x="128" y="176"/>
                </a:cxn>
              </a:cxnLst>
              <a:rect l="0" t="0" r="r" b="b"/>
              <a:pathLst>
                <a:path w="256" h="224">
                  <a:moveTo>
                    <a:pt x="128" y="0"/>
                  </a:moveTo>
                  <a:lnTo>
                    <a:pt x="128" y="0"/>
                  </a:lnTo>
                  <a:lnTo>
                    <a:pt x="102" y="2"/>
                  </a:lnTo>
                  <a:lnTo>
                    <a:pt x="78" y="8"/>
                  </a:lnTo>
                  <a:lnTo>
                    <a:pt x="56" y="16"/>
                  </a:lnTo>
                  <a:lnTo>
                    <a:pt x="38" y="28"/>
                  </a:lnTo>
                  <a:lnTo>
                    <a:pt x="22" y="42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8" y="132"/>
                  </a:lnTo>
                  <a:lnTo>
                    <a:pt x="16" y="142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4" y="168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4" y="186"/>
                  </a:lnTo>
                  <a:lnTo>
                    <a:pt x="50" y="198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2" y="22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22"/>
                  </a:lnTo>
                  <a:lnTo>
                    <a:pt x="68" y="218"/>
                  </a:lnTo>
                  <a:lnTo>
                    <a:pt x="84" y="208"/>
                  </a:lnTo>
                  <a:lnTo>
                    <a:pt x="96" y="19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54" y="190"/>
                  </a:lnTo>
                  <a:lnTo>
                    <a:pt x="178" y="184"/>
                  </a:lnTo>
                  <a:lnTo>
                    <a:pt x="200" y="176"/>
                  </a:lnTo>
                  <a:lnTo>
                    <a:pt x="218" y="164"/>
                  </a:lnTo>
                  <a:lnTo>
                    <a:pt x="234" y="150"/>
                  </a:lnTo>
                  <a:lnTo>
                    <a:pt x="246" y="134"/>
                  </a:lnTo>
                  <a:lnTo>
                    <a:pt x="250" y="124"/>
                  </a:lnTo>
                  <a:lnTo>
                    <a:pt x="254" y="116"/>
                  </a:lnTo>
                  <a:lnTo>
                    <a:pt x="256" y="10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86"/>
                  </a:lnTo>
                  <a:lnTo>
                    <a:pt x="254" y="76"/>
                  </a:lnTo>
                  <a:lnTo>
                    <a:pt x="250" y="68"/>
                  </a:lnTo>
                  <a:lnTo>
                    <a:pt x="246" y="58"/>
                  </a:lnTo>
                  <a:lnTo>
                    <a:pt x="234" y="42"/>
                  </a:lnTo>
                  <a:lnTo>
                    <a:pt x="218" y="28"/>
                  </a:lnTo>
                  <a:lnTo>
                    <a:pt x="200" y="16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8" y="0"/>
                  </a:lnTo>
                  <a:close/>
                  <a:moveTo>
                    <a:pt x="128" y="176"/>
                  </a:moveTo>
                  <a:lnTo>
                    <a:pt x="128" y="176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96" y="176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82" y="19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0" y="19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0" y="168"/>
                  </a:lnTo>
                  <a:lnTo>
                    <a:pt x="66" y="16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2" y="156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28" y="132"/>
                  </a:lnTo>
                  <a:lnTo>
                    <a:pt x="24" y="124"/>
                  </a:lnTo>
                  <a:lnTo>
                    <a:pt x="20" y="114"/>
                  </a:lnTo>
                  <a:lnTo>
                    <a:pt x="16" y="10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80"/>
                  </a:lnTo>
                  <a:lnTo>
                    <a:pt x="24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6" y="30"/>
                  </a:lnTo>
                  <a:lnTo>
                    <a:pt x="84" y="22"/>
                  </a:lnTo>
                  <a:lnTo>
                    <a:pt x="106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50" y="18"/>
                  </a:lnTo>
                  <a:lnTo>
                    <a:pt x="172" y="22"/>
                  </a:lnTo>
                  <a:lnTo>
                    <a:pt x="190" y="30"/>
                  </a:lnTo>
                  <a:lnTo>
                    <a:pt x="208" y="40"/>
                  </a:lnTo>
                  <a:lnTo>
                    <a:pt x="220" y="52"/>
                  </a:lnTo>
                  <a:lnTo>
                    <a:pt x="232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2" y="128"/>
                  </a:lnTo>
                  <a:lnTo>
                    <a:pt x="220" y="140"/>
                  </a:lnTo>
                  <a:lnTo>
                    <a:pt x="208" y="152"/>
                  </a:lnTo>
                  <a:lnTo>
                    <a:pt x="190" y="162"/>
                  </a:lnTo>
                  <a:lnTo>
                    <a:pt x="172" y="170"/>
                  </a:lnTo>
                  <a:lnTo>
                    <a:pt x="150" y="174"/>
                  </a:lnTo>
                  <a:lnTo>
                    <a:pt x="128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046" tIns="45523" rIns="91046" bIns="45523" numCol="1" anchor="t" anchorCtr="0" compatLnSpc="1"/>
            <a:lstStyle/>
            <a:p>
              <a:pPr defTabSz="895985">
                <a:defRPr/>
              </a:pPr>
              <a:endParaRPr lang="ar-SA" sz="239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2871788" y="2237467"/>
              <a:ext cx="366712" cy="32087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8" y="8"/>
                </a:cxn>
                <a:cxn ang="0">
                  <a:pos x="38" y="28"/>
                </a:cxn>
                <a:cxn ang="0">
                  <a:pos x="10" y="58"/>
                </a:cxn>
                <a:cxn ang="0">
                  <a:pos x="2" y="76"/>
                </a:cxn>
                <a:cxn ang="0">
                  <a:pos x="0" y="96"/>
                </a:cxn>
                <a:cxn ang="0">
                  <a:pos x="2" y="108"/>
                </a:cxn>
                <a:cxn ang="0">
                  <a:pos x="8" y="132"/>
                </a:cxn>
                <a:cxn ang="0">
                  <a:pos x="24" y="152"/>
                </a:cxn>
                <a:cxn ang="0">
                  <a:pos x="44" y="168"/>
                </a:cxn>
                <a:cxn ang="0">
                  <a:pos x="56" y="176"/>
                </a:cxn>
                <a:cxn ang="0">
                  <a:pos x="56" y="176"/>
                </a:cxn>
                <a:cxn ang="0">
                  <a:pos x="50" y="198"/>
                </a:cxn>
                <a:cxn ang="0">
                  <a:pos x="40" y="214"/>
                </a:cxn>
                <a:cxn ang="0">
                  <a:pos x="40" y="216"/>
                </a:cxn>
                <a:cxn ang="0">
                  <a:pos x="42" y="222"/>
                </a:cxn>
                <a:cxn ang="0">
                  <a:pos x="48" y="224"/>
                </a:cxn>
                <a:cxn ang="0">
                  <a:pos x="50" y="224"/>
                </a:cxn>
                <a:cxn ang="0">
                  <a:pos x="68" y="218"/>
                </a:cxn>
                <a:cxn ang="0">
                  <a:pos x="96" y="198"/>
                </a:cxn>
                <a:cxn ang="0">
                  <a:pos x="104" y="190"/>
                </a:cxn>
                <a:cxn ang="0">
                  <a:pos x="128" y="192"/>
                </a:cxn>
                <a:cxn ang="0">
                  <a:pos x="178" y="184"/>
                </a:cxn>
                <a:cxn ang="0">
                  <a:pos x="218" y="164"/>
                </a:cxn>
                <a:cxn ang="0">
                  <a:pos x="246" y="134"/>
                </a:cxn>
                <a:cxn ang="0">
                  <a:pos x="254" y="116"/>
                </a:cxn>
                <a:cxn ang="0">
                  <a:pos x="256" y="96"/>
                </a:cxn>
                <a:cxn ang="0">
                  <a:pos x="256" y="86"/>
                </a:cxn>
                <a:cxn ang="0">
                  <a:pos x="250" y="68"/>
                </a:cxn>
                <a:cxn ang="0">
                  <a:pos x="234" y="42"/>
                </a:cxn>
                <a:cxn ang="0">
                  <a:pos x="200" y="16"/>
                </a:cxn>
                <a:cxn ang="0">
                  <a:pos x="154" y="2"/>
                </a:cxn>
                <a:cxn ang="0">
                  <a:pos x="128" y="176"/>
                </a:cxn>
                <a:cxn ang="0">
                  <a:pos x="106" y="174"/>
                </a:cxn>
                <a:cxn ang="0">
                  <a:pos x="104" y="174"/>
                </a:cxn>
                <a:cxn ang="0">
                  <a:pos x="96" y="176"/>
                </a:cxn>
                <a:cxn ang="0">
                  <a:pos x="90" y="180"/>
                </a:cxn>
                <a:cxn ang="0">
                  <a:pos x="66" y="200"/>
                </a:cxn>
                <a:cxn ang="0">
                  <a:pos x="70" y="190"/>
                </a:cxn>
                <a:cxn ang="0">
                  <a:pos x="72" y="176"/>
                </a:cxn>
                <a:cxn ang="0">
                  <a:pos x="72" y="176"/>
                </a:cxn>
                <a:cxn ang="0">
                  <a:pos x="70" y="168"/>
                </a:cxn>
                <a:cxn ang="0">
                  <a:pos x="64" y="162"/>
                </a:cxn>
                <a:cxn ang="0">
                  <a:pos x="52" y="156"/>
                </a:cxn>
                <a:cxn ang="0">
                  <a:pos x="36" y="140"/>
                </a:cxn>
                <a:cxn ang="0">
                  <a:pos x="24" y="124"/>
                </a:cxn>
                <a:cxn ang="0">
                  <a:pos x="16" y="106"/>
                </a:cxn>
                <a:cxn ang="0">
                  <a:pos x="16" y="96"/>
                </a:cxn>
                <a:cxn ang="0">
                  <a:pos x="24" y="64"/>
                </a:cxn>
                <a:cxn ang="0">
                  <a:pos x="48" y="40"/>
                </a:cxn>
                <a:cxn ang="0">
                  <a:pos x="84" y="22"/>
                </a:cxn>
                <a:cxn ang="0">
                  <a:pos x="128" y="16"/>
                </a:cxn>
                <a:cxn ang="0">
                  <a:pos x="150" y="18"/>
                </a:cxn>
                <a:cxn ang="0">
                  <a:pos x="190" y="30"/>
                </a:cxn>
                <a:cxn ang="0">
                  <a:pos x="220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2" y="128"/>
                </a:cxn>
                <a:cxn ang="0">
                  <a:pos x="208" y="152"/>
                </a:cxn>
                <a:cxn ang="0">
                  <a:pos x="172" y="170"/>
                </a:cxn>
                <a:cxn ang="0">
                  <a:pos x="128" y="176"/>
                </a:cxn>
              </a:cxnLst>
              <a:rect l="0" t="0" r="r" b="b"/>
              <a:pathLst>
                <a:path w="256" h="224">
                  <a:moveTo>
                    <a:pt x="128" y="0"/>
                  </a:moveTo>
                  <a:lnTo>
                    <a:pt x="128" y="0"/>
                  </a:lnTo>
                  <a:lnTo>
                    <a:pt x="102" y="2"/>
                  </a:lnTo>
                  <a:lnTo>
                    <a:pt x="78" y="8"/>
                  </a:lnTo>
                  <a:lnTo>
                    <a:pt x="56" y="16"/>
                  </a:lnTo>
                  <a:lnTo>
                    <a:pt x="38" y="28"/>
                  </a:lnTo>
                  <a:lnTo>
                    <a:pt x="22" y="42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8" y="132"/>
                  </a:lnTo>
                  <a:lnTo>
                    <a:pt x="16" y="142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4" y="168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4" y="186"/>
                  </a:lnTo>
                  <a:lnTo>
                    <a:pt x="50" y="198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2" y="22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22"/>
                  </a:lnTo>
                  <a:lnTo>
                    <a:pt x="68" y="218"/>
                  </a:lnTo>
                  <a:lnTo>
                    <a:pt x="84" y="208"/>
                  </a:lnTo>
                  <a:lnTo>
                    <a:pt x="96" y="19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54" y="190"/>
                  </a:lnTo>
                  <a:lnTo>
                    <a:pt x="178" y="184"/>
                  </a:lnTo>
                  <a:lnTo>
                    <a:pt x="200" y="176"/>
                  </a:lnTo>
                  <a:lnTo>
                    <a:pt x="218" y="164"/>
                  </a:lnTo>
                  <a:lnTo>
                    <a:pt x="234" y="150"/>
                  </a:lnTo>
                  <a:lnTo>
                    <a:pt x="246" y="134"/>
                  </a:lnTo>
                  <a:lnTo>
                    <a:pt x="250" y="124"/>
                  </a:lnTo>
                  <a:lnTo>
                    <a:pt x="254" y="116"/>
                  </a:lnTo>
                  <a:lnTo>
                    <a:pt x="256" y="10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86"/>
                  </a:lnTo>
                  <a:lnTo>
                    <a:pt x="254" y="76"/>
                  </a:lnTo>
                  <a:lnTo>
                    <a:pt x="250" y="68"/>
                  </a:lnTo>
                  <a:lnTo>
                    <a:pt x="246" y="58"/>
                  </a:lnTo>
                  <a:lnTo>
                    <a:pt x="234" y="42"/>
                  </a:lnTo>
                  <a:lnTo>
                    <a:pt x="218" y="28"/>
                  </a:lnTo>
                  <a:lnTo>
                    <a:pt x="200" y="16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8" y="0"/>
                  </a:lnTo>
                  <a:close/>
                  <a:moveTo>
                    <a:pt x="128" y="176"/>
                  </a:moveTo>
                  <a:lnTo>
                    <a:pt x="128" y="176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96" y="176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82" y="19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0" y="19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0" y="168"/>
                  </a:lnTo>
                  <a:lnTo>
                    <a:pt x="66" y="16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2" y="156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28" y="132"/>
                  </a:lnTo>
                  <a:lnTo>
                    <a:pt x="24" y="124"/>
                  </a:lnTo>
                  <a:lnTo>
                    <a:pt x="20" y="114"/>
                  </a:lnTo>
                  <a:lnTo>
                    <a:pt x="16" y="10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80"/>
                  </a:lnTo>
                  <a:lnTo>
                    <a:pt x="24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6" y="30"/>
                  </a:lnTo>
                  <a:lnTo>
                    <a:pt x="84" y="22"/>
                  </a:lnTo>
                  <a:lnTo>
                    <a:pt x="106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50" y="18"/>
                  </a:lnTo>
                  <a:lnTo>
                    <a:pt x="172" y="22"/>
                  </a:lnTo>
                  <a:lnTo>
                    <a:pt x="190" y="30"/>
                  </a:lnTo>
                  <a:lnTo>
                    <a:pt x="208" y="40"/>
                  </a:lnTo>
                  <a:lnTo>
                    <a:pt x="220" y="52"/>
                  </a:lnTo>
                  <a:lnTo>
                    <a:pt x="232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2" y="128"/>
                  </a:lnTo>
                  <a:lnTo>
                    <a:pt x="220" y="140"/>
                  </a:lnTo>
                  <a:lnTo>
                    <a:pt x="208" y="152"/>
                  </a:lnTo>
                  <a:lnTo>
                    <a:pt x="190" y="162"/>
                  </a:lnTo>
                  <a:lnTo>
                    <a:pt x="172" y="170"/>
                  </a:lnTo>
                  <a:lnTo>
                    <a:pt x="150" y="174"/>
                  </a:lnTo>
                  <a:lnTo>
                    <a:pt x="128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046" tIns="45523" rIns="91046" bIns="45523" numCol="1" anchor="t" anchorCtr="0" compatLnSpc="1"/>
            <a:lstStyle/>
            <a:p>
              <a:pPr defTabSz="895985">
                <a:defRPr/>
              </a:pPr>
              <a:endParaRPr lang="ar-SA" sz="239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29"/>
            <p:cNvSpPr>
              <a:spLocks noEditPoints="1"/>
            </p:cNvSpPr>
            <p:nvPr/>
          </p:nvSpPr>
          <p:spPr bwMode="auto">
            <a:xfrm>
              <a:off x="3505201" y="2571750"/>
              <a:ext cx="333017" cy="29139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8" y="8"/>
                </a:cxn>
                <a:cxn ang="0">
                  <a:pos x="38" y="28"/>
                </a:cxn>
                <a:cxn ang="0">
                  <a:pos x="10" y="58"/>
                </a:cxn>
                <a:cxn ang="0">
                  <a:pos x="2" y="76"/>
                </a:cxn>
                <a:cxn ang="0">
                  <a:pos x="0" y="96"/>
                </a:cxn>
                <a:cxn ang="0">
                  <a:pos x="2" y="108"/>
                </a:cxn>
                <a:cxn ang="0">
                  <a:pos x="8" y="132"/>
                </a:cxn>
                <a:cxn ang="0">
                  <a:pos x="24" y="152"/>
                </a:cxn>
                <a:cxn ang="0">
                  <a:pos x="44" y="168"/>
                </a:cxn>
                <a:cxn ang="0">
                  <a:pos x="56" y="176"/>
                </a:cxn>
                <a:cxn ang="0">
                  <a:pos x="56" y="176"/>
                </a:cxn>
                <a:cxn ang="0">
                  <a:pos x="50" y="198"/>
                </a:cxn>
                <a:cxn ang="0">
                  <a:pos x="40" y="214"/>
                </a:cxn>
                <a:cxn ang="0">
                  <a:pos x="40" y="216"/>
                </a:cxn>
                <a:cxn ang="0">
                  <a:pos x="42" y="222"/>
                </a:cxn>
                <a:cxn ang="0">
                  <a:pos x="48" y="224"/>
                </a:cxn>
                <a:cxn ang="0">
                  <a:pos x="50" y="224"/>
                </a:cxn>
                <a:cxn ang="0">
                  <a:pos x="68" y="218"/>
                </a:cxn>
                <a:cxn ang="0">
                  <a:pos x="96" y="198"/>
                </a:cxn>
                <a:cxn ang="0">
                  <a:pos x="104" y="190"/>
                </a:cxn>
                <a:cxn ang="0">
                  <a:pos x="128" y="192"/>
                </a:cxn>
                <a:cxn ang="0">
                  <a:pos x="178" y="184"/>
                </a:cxn>
                <a:cxn ang="0">
                  <a:pos x="218" y="164"/>
                </a:cxn>
                <a:cxn ang="0">
                  <a:pos x="246" y="134"/>
                </a:cxn>
                <a:cxn ang="0">
                  <a:pos x="254" y="116"/>
                </a:cxn>
                <a:cxn ang="0">
                  <a:pos x="256" y="96"/>
                </a:cxn>
                <a:cxn ang="0">
                  <a:pos x="256" y="86"/>
                </a:cxn>
                <a:cxn ang="0">
                  <a:pos x="250" y="68"/>
                </a:cxn>
                <a:cxn ang="0">
                  <a:pos x="234" y="42"/>
                </a:cxn>
                <a:cxn ang="0">
                  <a:pos x="200" y="16"/>
                </a:cxn>
                <a:cxn ang="0">
                  <a:pos x="154" y="2"/>
                </a:cxn>
                <a:cxn ang="0">
                  <a:pos x="128" y="176"/>
                </a:cxn>
                <a:cxn ang="0">
                  <a:pos x="106" y="174"/>
                </a:cxn>
                <a:cxn ang="0">
                  <a:pos x="104" y="174"/>
                </a:cxn>
                <a:cxn ang="0">
                  <a:pos x="96" y="176"/>
                </a:cxn>
                <a:cxn ang="0">
                  <a:pos x="90" y="180"/>
                </a:cxn>
                <a:cxn ang="0">
                  <a:pos x="66" y="200"/>
                </a:cxn>
                <a:cxn ang="0">
                  <a:pos x="70" y="190"/>
                </a:cxn>
                <a:cxn ang="0">
                  <a:pos x="72" y="176"/>
                </a:cxn>
                <a:cxn ang="0">
                  <a:pos x="72" y="176"/>
                </a:cxn>
                <a:cxn ang="0">
                  <a:pos x="70" y="168"/>
                </a:cxn>
                <a:cxn ang="0">
                  <a:pos x="64" y="162"/>
                </a:cxn>
                <a:cxn ang="0">
                  <a:pos x="52" y="156"/>
                </a:cxn>
                <a:cxn ang="0">
                  <a:pos x="36" y="140"/>
                </a:cxn>
                <a:cxn ang="0">
                  <a:pos x="24" y="124"/>
                </a:cxn>
                <a:cxn ang="0">
                  <a:pos x="16" y="106"/>
                </a:cxn>
                <a:cxn ang="0">
                  <a:pos x="16" y="96"/>
                </a:cxn>
                <a:cxn ang="0">
                  <a:pos x="24" y="64"/>
                </a:cxn>
                <a:cxn ang="0">
                  <a:pos x="48" y="40"/>
                </a:cxn>
                <a:cxn ang="0">
                  <a:pos x="84" y="22"/>
                </a:cxn>
                <a:cxn ang="0">
                  <a:pos x="128" y="16"/>
                </a:cxn>
                <a:cxn ang="0">
                  <a:pos x="150" y="18"/>
                </a:cxn>
                <a:cxn ang="0">
                  <a:pos x="190" y="30"/>
                </a:cxn>
                <a:cxn ang="0">
                  <a:pos x="220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2" y="128"/>
                </a:cxn>
                <a:cxn ang="0">
                  <a:pos x="208" y="152"/>
                </a:cxn>
                <a:cxn ang="0">
                  <a:pos x="172" y="170"/>
                </a:cxn>
                <a:cxn ang="0">
                  <a:pos x="128" y="176"/>
                </a:cxn>
              </a:cxnLst>
              <a:rect l="0" t="0" r="r" b="b"/>
              <a:pathLst>
                <a:path w="256" h="224">
                  <a:moveTo>
                    <a:pt x="128" y="0"/>
                  </a:moveTo>
                  <a:lnTo>
                    <a:pt x="128" y="0"/>
                  </a:lnTo>
                  <a:lnTo>
                    <a:pt x="102" y="2"/>
                  </a:lnTo>
                  <a:lnTo>
                    <a:pt x="78" y="8"/>
                  </a:lnTo>
                  <a:lnTo>
                    <a:pt x="56" y="16"/>
                  </a:lnTo>
                  <a:lnTo>
                    <a:pt x="38" y="28"/>
                  </a:lnTo>
                  <a:lnTo>
                    <a:pt x="22" y="42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8" y="132"/>
                  </a:lnTo>
                  <a:lnTo>
                    <a:pt x="16" y="142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4" y="168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4" y="186"/>
                  </a:lnTo>
                  <a:lnTo>
                    <a:pt x="50" y="198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2" y="22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22"/>
                  </a:lnTo>
                  <a:lnTo>
                    <a:pt x="68" y="218"/>
                  </a:lnTo>
                  <a:lnTo>
                    <a:pt x="84" y="208"/>
                  </a:lnTo>
                  <a:lnTo>
                    <a:pt x="96" y="19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54" y="190"/>
                  </a:lnTo>
                  <a:lnTo>
                    <a:pt x="178" y="184"/>
                  </a:lnTo>
                  <a:lnTo>
                    <a:pt x="200" y="176"/>
                  </a:lnTo>
                  <a:lnTo>
                    <a:pt x="218" y="164"/>
                  </a:lnTo>
                  <a:lnTo>
                    <a:pt x="234" y="150"/>
                  </a:lnTo>
                  <a:lnTo>
                    <a:pt x="246" y="134"/>
                  </a:lnTo>
                  <a:lnTo>
                    <a:pt x="250" y="124"/>
                  </a:lnTo>
                  <a:lnTo>
                    <a:pt x="254" y="116"/>
                  </a:lnTo>
                  <a:lnTo>
                    <a:pt x="256" y="10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86"/>
                  </a:lnTo>
                  <a:lnTo>
                    <a:pt x="254" y="76"/>
                  </a:lnTo>
                  <a:lnTo>
                    <a:pt x="250" y="68"/>
                  </a:lnTo>
                  <a:lnTo>
                    <a:pt x="246" y="58"/>
                  </a:lnTo>
                  <a:lnTo>
                    <a:pt x="234" y="42"/>
                  </a:lnTo>
                  <a:lnTo>
                    <a:pt x="218" y="28"/>
                  </a:lnTo>
                  <a:lnTo>
                    <a:pt x="200" y="16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8" y="0"/>
                  </a:lnTo>
                  <a:close/>
                  <a:moveTo>
                    <a:pt x="128" y="176"/>
                  </a:moveTo>
                  <a:lnTo>
                    <a:pt x="128" y="176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96" y="176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82" y="19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0" y="19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0" y="168"/>
                  </a:lnTo>
                  <a:lnTo>
                    <a:pt x="66" y="16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2" y="156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28" y="132"/>
                  </a:lnTo>
                  <a:lnTo>
                    <a:pt x="24" y="124"/>
                  </a:lnTo>
                  <a:lnTo>
                    <a:pt x="20" y="114"/>
                  </a:lnTo>
                  <a:lnTo>
                    <a:pt x="16" y="10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80"/>
                  </a:lnTo>
                  <a:lnTo>
                    <a:pt x="24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6" y="30"/>
                  </a:lnTo>
                  <a:lnTo>
                    <a:pt x="84" y="22"/>
                  </a:lnTo>
                  <a:lnTo>
                    <a:pt x="106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50" y="18"/>
                  </a:lnTo>
                  <a:lnTo>
                    <a:pt x="172" y="22"/>
                  </a:lnTo>
                  <a:lnTo>
                    <a:pt x="190" y="30"/>
                  </a:lnTo>
                  <a:lnTo>
                    <a:pt x="208" y="40"/>
                  </a:lnTo>
                  <a:lnTo>
                    <a:pt x="220" y="52"/>
                  </a:lnTo>
                  <a:lnTo>
                    <a:pt x="232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2" y="128"/>
                  </a:lnTo>
                  <a:lnTo>
                    <a:pt x="220" y="140"/>
                  </a:lnTo>
                  <a:lnTo>
                    <a:pt x="208" y="152"/>
                  </a:lnTo>
                  <a:lnTo>
                    <a:pt x="190" y="162"/>
                  </a:lnTo>
                  <a:lnTo>
                    <a:pt x="172" y="170"/>
                  </a:lnTo>
                  <a:lnTo>
                    <a:pt x="150" y="174"/>
                  </a:lnTo>
                  <a:lnTo>
                    <a:pt x="128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046" tIns="45523" rIns="91046" bIns="45523" numCol="1" anchor="t" anchorCtr="0" compatLnSpc="1"/>
            <a:lstStyle/>
            <a:p>
              <a:pPr defTabSz="895985">
                <a:defRPr/>
              </a:pPr>
              <a:endParaRPr lang="ar-SA" sz="239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29"/>
            <p:cNvSpPr>
              <a:spLocks noEditPoints="1"/>
            </p:cNvSpPr>
            <p:nvPr/>
          </p:nvSpPr>
          <p:spPr bwMode="auto">
            <a:xfrm flipH="1">
              <a:off x="1371600" y="2266950"/>
              <a:ext cx="366712" cy="32087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8" y="8"/>
                </a:cxn>
                <a:cxn ang="0">
                  <a:pos x="38" y="28"/>
                </a:cxn>
                <a:cxn ang="0">
                  <a:pos x="10" y="58"/>
                </a:cxn>
                <a:cxn ang="0">
                  <a:pos x="2" y="76"/>
                </a:cxn>
                <a:cxn ang="0">
                  <a:pos x="0" y="96"/>
                </a:cxn>
                <a:cxn ang="0">
                  <a:pos x="2" y="108"/>
                </a:cxn>
                <a:cxn ang="0">
                  <a:pos x="8" y="132"/>
                </a:cxn>
                <a:cxn ang="0">
                  <a:pos x="24" y="152"/>
                </a:cxn>
                <a:cxn ang="0">
                  <a:pos x="44" y="168"/>
                </a:cxn>
                <a:cxn ang="0">
                  <a:pos x="56" y="176"/>
                </a:cxn>
                <a:cxn ang="0">
                  <a:pos x="56" y="176"/>
                </a:cxn>
                <a:cxn ang="0">
                  <a:pos x="50" y="198"/>
                </a:cxn>
                <a:cxn ang="0">
                  <a:pos x="40" y="214"/>
                </a:cxn>
                <a:cxn ang="0">
                  <a:pos x="40" y="216"/>
                </a:cxn>
                <a:cxn ang="0">
                  <a:pos x="42" y="222"/>
                </a:cxn>
                <a:cxn ang="0">
                  <a:pos x="48" y="224"/>
                </a:cxn>
                <a:cxn ang="0">
                  <a:pos x="50" y="224"/>
                </a:cxn>
                <a:cxn ang="0">
                  <a:pos x="68" y="218"/>
                </a:cxn>
                <a:cxn ang="0">
                  <a:pos x="96" y="198"/>
                </a:cxn>
                <a:cxn ang="0">
                  <a:pos x="104" y="190"/>
                </a:cxn>
                <a:cxn ang="0">
                  <a:pos x="128" y="192"/>
                </a:cxn>
                <a:cxn ang="0">
                  <a:pos x="178" y="184"/>
                </a:cxn>
                <a:cxn ang="0">
                  <a:pos x="218" y="164"/>
                </a:cxn>
                <a:cxn ang="0">
                  <a:pos x="246" y="134"/>
                </a:cxn>
                <a:cxn ang="0">
                  <a:pos x="254" y="116"/>
                </a:cxn>
                <a:cxn ang="0">
                  <a:pos x="256" y="96"/>
                </a:cxn>
                <a:cxn ang="0">
                  <a:pos x="256" y="86"/>
                </a:cxn>
                <a:cxn ang="0">
                  <a:pos x="250" y="68"/>
                </a:cxn>
                <a:cxn ang="0">
                  <a:pos x="234" y="42"/>
                </a:cxn>
                <a:cxn ang="0">
                  <a:pos x="200" y="16"/>
                </a:cxn>
                <a:cxn ang="0">
                  <a:pos x="154" y="2"/>
                </a:cxn>
                <a:cxn ang="0">
                  <a:pos x="128" y="176"/>
                </a:cxn>
                <a:cxn ang="0">
                  <a:pos x="106" y="174"/>
                </a:cxn>
                <a:cxn ang="0">
                  <a:pos x="104" y="174"/>
                </a:cxn>
                <a:cxn ang="0">
                  <a:pos x="96" y="176"/>
                </a:cxn>
                <a:cxn ang="0">
                  <a:pos x="90" y="180"/>
                </a:cxn>
                <a:cxn ang="0">
                  <a:pos x="66" y="200"/>
                </a:cxn>
                <a:cxn ang="0">
                  <a:pos x="70" y="190"/>
                </a:cxn>
                <a:cxn ang="0">
                  <a:pos x="72" y="176"/>
                </a:cxn>
                <a:cxn ang="0">
                  <a:pos x="72" y="176"/>
                </a:cxn>
                <a:cxn ang="0">
                  <a:pos x="70" y="168"/>
                </a:cxn>
                <a:cxn ang="0">
                  <a:pos x="64" y="162"/>
                </a:cxn>
                <a:cxn ang="0">
                  <a:pos x="52" y="156"/>
                </a:cxn>
                <a:cxn ang="0">
                  <a:pos x="36" y="140"/>
                </a:cxn>
                <a:cxn ang="0">
                  <a:pos x="24" y="124"/>
                </a:cxn>
                <a:cxn ang="0">
                  <a:pos x="16" y="106"/>
                </a:cxn>
                <a:cxn ang="0">
                  <a:pos x="16" y="96"/>
                </a:cxn>
                <a:cxn ang="0">
                  <a:pos x="24" y="64"/>
                </a:cxn>
                <a:cxn ang="0">
                  <a:pos x="48" y="40"/>
                </a:cxn>
                <a:cxn ang="0">
                  <a:pos x="84" y="22"/>
                </a:cxn>
                <a:cxn ang="0">
                  <a:pos x="128" y="16"/>
                </a:cxn>
                <a:cxn ang="0">
                  <a:pos x="150" y="18"/>
                </a:cxn>
                <a:cxn ang="0">
                  <a:pos x="190" y="30"/>
                </a:cxn>
                <a:cxn ang="0">
                  <a:pos x="220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2" y="128"/>
                </a:cxn>
                <a:cxn ang="0">
                  <a:pos x="208" y="152"/>
                </a:cxn>
                <a:cxn ang="0">
                  <a:pos x="172" y="170"/>
                </a:cxn>
                <a:cxn ang="0">
                  <a:pos x="128" y="176"/>
                </a:cxn>
              </a:cxnLst>
              <a:rect l="0" t="0" r="r" b="b"/>
              <a:pathLst>
                <a:path w="256" h="224">
                  <a:moveTo>
                    <a:pt x="128" y="0"/>
                  </a:moveTo>
                  <a:lnTo>
                    <a:pt x="128" y="0"/>
                  </a:lnTo>
                  <a:lnTo>
                    <a:pt x="102" y="2"/>
                  </a:lnTo>
                  <a:lnTo>
                    <a:pt x="78" y="8"/>
                  </a:lnTo>
                  <a:lnTo>
                    <a:pt x="56" y="16"/>
                  </a:lnTo>
                  <a:lnTo>
                    <a:pt x="38" y="28"/>
                  </a:lnTo>
                  <a:lnTo>
                    <a:pt x="22" y="42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8" y="132"/>
                  </a:lnTo>
                  <a:lnTo>
                    <a:pt x="16" y="142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4" y="168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4" y="186"/>
                  </a:lnTo>
                  <a:lnTo>
                    <a:pt x="50" y="198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2" y="22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22"/>
                  </a:lnTo>
                  <a:lnTo>
                    <a:pt x="68" y="218"/>
                  </a:lnTo>
                  <a:lnTo>
                    <a:pt x="84" y="208"/>
                  </a:lnTo>
                  <a:lnTo>
                    <a:pt x="96" y="19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54" y="190"/>
                  </a:lnTo>
                  <a:lnTo>
                    <a:pt x="178" y="184"/>
                  </a:lnTo>
                  <a:lnTo>
                    <a:pt x="200" y="176"/>
                  </a:lnTo>
                  <a:lnTo>
                    <a:pt x="218" y="164"/>
                  </a:lnTo>
                  <a:lnTo>
                    <a:pt x="234" y="150"/>
                  </a:lnTo>
                  <a:lnTo>
                    <a:pt x="246" y="134"/>
                  </a:lnTo>
                  <a:lnTo>
                    <a:pt x="250" y="124"/>
                  </a:lnTo>
                  <a:lnTo>
                    <a:pt x="254" y="116"/>
                  </a:lnTo>
                  <a:lnTo>
                    <a:pt x="256" y="10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86"/>
                  </a:lnTo>
                  <a:lnTo>
                    <a:pt x="254" y="76"/>
                  </a:lnTo>
                  <a:lnTo>
                    <a:pt x="250" y="68"/>
                  </a:lnTo>
                  <a:lnTo>
                    <a:pt x="246" y="58"/>
                  </a:lnTo>
                  <a:lnTo>
                    <a:pt x="234" y="42"/>
                  </a:lnTo>
                  <a:lnTo>
                    <a:pt x="218" y="28"/>
                  </a:lnTo>
                  <a:lnTo>
                    <a:pt x="200" y="16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8" y="0"/>
                  </a:lnTo>
                  <a:close/>
                  <a:moveTo>
                    <a:pt x="128" y="176"/>
                  </a:moveTo>
                  <a:lnTo>
                    <a:pt x="128" y="176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96" y="176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82" y="19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0" y="19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0" y="168"/>
                  </a:lnTo>
                  <a:lnTo>
                    <a:pt x="66" y="16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2" y="156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28" y="132"/>
                  </a:lnTo>
                  <a:lnTo>
                    <a:pt x="24" y="124"/>
                  </a:lnTo>
                  <a:lnTo>
                    <a:pt x="20" y="114"/>
                  </a:lnTo>
                  <a:lnTo>
                    <a:pt x="16" y="10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80"/>
                  </a:lnTo>
                  <a:lnTo>
                    <a:pt x="24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6" y="30"/>
                  </a:lnTo>
                  <a:lnTo>
                    <a:pt x="84" y="22"/>
                  </a:lnTo>
                  <a:lnTo>
                    <a:pt x="106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50" y="18"/>
                  </a:lnTo>
                  <a:lnTo>
                    <a:pt x="172" y="22"/>
                  </a:lnTo>
                  <a:lnTo>
                    <a:pt x="190" y="30"/>
                  </a:lnTo>
                  <a:lnTo>
                    <a:pt x="208" y="40"/>
                  </a:lnTo>
                  <a:lnTo>
                    <a:pt x="220" y="52"/>
                  </a:lnTo>
                  <a:lnTo>
                    <a:pt x="232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2" y="128"/>
                  </a:lnTo>
                  <a:lnTo>
                    <a:pt x="220" y="140"/>
                  </a:lnTo>
                  <a:lnTo>
                    <a:pt x="208" y="152"/>
                  </a:lnTo>
                  <a:lnTo>
                    <a:pt x="190" y="162"/>
                  </a:lnTo>
                  <a:lnTo>
                    <a:pt x="172" y="170"/>
                  </a:lnTo>
                  <a:lnTo>
                    <a:pt x="150" y="174"/>
                  </a:lnTo>
                  <a:lnTo>
                    <a:pt x="128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046" tIns="45523" rIns="91046" bIns="45523" numCol="1" anchor="t" anchorCtr="0" compatLnSpc="1"/>
            <a:lstStyle/>
            <a:p>
              <a:pPr defTabSz="895985">
                <a:defRPr/>
              </a:pPr>
              <a:endParaRPr lang="ar-SA" sz="239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29"/>
            <p:cNvSpPr>
              <a:spLocks noEditPoints="1"/>
            </p:cNvSpPr>
            <p:nvPr/>
          </p:nvSpPr>
          <p:spPr bwMode="auto">
            <a:xfrm flipH="1">
              <a:off x="838200" y="2533650"/>
              <a:ext cx="333016" cy="29139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8" y="8"/>
                </a:cxn>
                <a:cxn ang="0">
                  <a:pos x="38" y="28"/>
                </a:cxn>
                <a:cxn ang="0">
                  <a:pos x="10" y="58"/>
                </a:cxn>
                <a:cxn ang="0">
                  <a:pos x="2" y="76"/>
                </a:cxn>
                <a:cxn ang="0">
                  <a:pos x="0" y="96"/>
                </a:cxn>
                <a:cxn ang="0">
                  <a:pos x="2" y="108"/>
                </a:cxn>
                <a:cxn ang="0">
                  <a:pos x="8" y="132"/>
                </a:cxn>
                <a:cxn ang="0">
                  <a:pos x="24" y="152"/>
                </a:cxn>
                <a:cxn ang="0">
                  <a:pos x="44" y="168"/>
                </a:cxn>
                <a:cxn ang="0">
                  <a:pos x="56" y="176"/>
                </a:cxn>
                <a:cxn ang="0">
                  <a:pos x="56" y="176"/>
                </a:cxn>
                <a:cxn ang="0">
                  <a:pos x="50" y="198"/>
                </a:cxn>
                <a:cxn ang="0">
                  <a:pos x="40" y="214"/>
                </a:cxn>
                <a:cxn ang="0">
                  <a:pos x="40" y="216"/>
                </a:cxn>
                <a:cxn ang="0">
                  <a:pos x="42" y="222"/>
                </a:cxn>
                <a:cxn ang="0">
                  <a:pos x="48" y="224"/>
                </a:cxn>
                <a:cxn ang="0">
                  <a:pos x="50" y="224"/>
                </a:cxn>
                <a:cxn ang="0">
                  <a:pos x="68" y="218"/>
                </a:cxn>
                <a:cxn ang="0">
                  <a:pos x="96" y="198"/>
                </a:cxn>
                <a:cxn ang="0">
                  <a:pos x="104" y="190"/>
                </a:cxn>
                <a:cxn ang="0">
                  <a:pos x="128" y="192"/>
                </a:cxn>
                <a:cxn ang="0">
                  <a:pos x="178" y="184"/>
                </a:cxn>
                <a:cxn ang="0">
                  <a:pos x="218" y="164"/>
                </a:cxn>
                <a:cxn ang="0">
                  <a:pos x="246" y="134"/>
                </a:cxn>
                <a:cxn ang="0">
                  <a:pos x="254" y="116"/>
                </a:cxn>
                <a:cxn ang="0">
                  <a:pos x="256" y="96"/>
                </a:cxn>
                <a:cxn ang="0">
                  <a:pos x="256" y="86"/>
                </a:cxn>
                <a:cxn ang="0">
                  <a:pos x="250" y="68"/>
                </a:cxn>
                <a:cxn ang="0">
                  <a:pos x="234" y="42"/>
                </a:cxn>
                <a:cxn ang="0">
                  <a:pos x="200" y="16"/>
                </a:cxn>
                <a:cxn ang="0">
                  <a:pos x="154" y="2"/>
                </a:cxn>
                <a:cxn ang="0">
                  <a:pos x="128" y="176"/>
                </a:cxn>
                <a:cxn ang="0">
                  <a:pos x="106" y="174"/>
                </a:cxn>
                <a:cxn ang="0">
                  <a:pos x="104" y="174"/>
                </a:cxn>
                <a:cxn ang="0">
                  <a:pos x="96" y="176"/>
                </a:cxn>
                <a:cxn ang="0">
                  <a:pos x="90" y="180"/>
                </a:cxn>
                <a:cxn ang="0">
                  <a:pos x="66" y="200"/>
                </a:cxn>
                <a:cxn ang="0">
                  <a:pos x="70" y="190"/>
                </a:cxn>
                <a:cxn ang="0">
                  <a:pos x="72" y="176"/>
                </a:cxn>
                <a:cxn ang="0">
                  <a:pos x="72" y="176"/>
                </a:cxn>
                <a:cxn ang="0">
                  <a:pos x="70" y="168"/>
                </a:cxn>
                <a:cxn ang="0">
                  <a:pos x="64" y="162"/>
                </a:cxn>
                <a:cxn ang="0">
                  <a:pos x="52" y="156"/>
                </a:cxn>
                <a:cxn ang="0">
                  <a:pos x="36" y="140"/>
                </a:cxn>
                <a:cxn ang="0">
                  <a:pos x="24" y="124"/>
                </a:cxn>
                <a:cxn ang="0">
                  <a:pos x="16" y="106"/>
                </a:cxn>
                <a:cxn ang="0">
                  <a:pos x="16" y="96"/>
                </a:cxn>
                <a:cxn ang="0">
                  <a:pos x="24" y="64"/>
                </a:cxn>
                <a:cxn ang="0">
                  <a:pos x="48" y="40"/>
                </a:cxn>
                <a:cxn ang="0">
                  <a:pos x="84" y="22"/>
                </a:cxn>
                <a:cxn ang="0">
                  <a:pos x="128" y="16"/>
                </a:cxn>
                <a:cxn ang="0">
                  <a:pos x="150" y="18"/>
                </a:cxn>
                <a:cxn ang="0">
                  <a:pos x="190" y="30"/>
                </a:cxn>
                <a:cxn ang="0">
                  <a:pos x="220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2" y="128"/>
                </a:cxn>
                <a:cxn ang="0">
                  <a:pos x="208" y="152"/>
                </a:cxn>
                <a:cxn ang="0">
                  <a:pos x="172" y="170"/>
                </a:cxn>
                <a:cxn ang="0">
                  <a:pos x="128" y="176"/>
                </a:cxn>
              </a:cxnLst>
              <a:rect l="0" t="0" r="r" b="b"/>
              <a:pathLst>
                <a:path w="256" h="224">
                  <a:moveTo>
                    <a:pt x="128" y="0"/>
                  </a:moveTo>
                  <a:lnTo>
                    <a:pt x="128" y="0"/>
                  </a:lnTo>
                  <a:lnTo>
                    <a:pt x="102" y="2"/>
                  </a:lnTo>
                  <a:lnTo>
                    <a:pt x="78" y="8"/>
                  </a:lnTo>
                  <a:lnTo>
                    <a:pt x="56" y="16"/>
                  </a:lnTo>
                  <a:lnTo>
                    <a:pt x="38" y="28"/>
                  </a:lnTo>
                  <a:lnTo>
                    <a:pt x="22" y="42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8" y="132"/>
                  </a:lnTo>
                  <a:lnTo>
                    <a:pt x="16" y="142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4" y="168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4" y="186"/>
                  </a:lnTo>
                  <a:lnTo>
                    <a:pt x="50" y="198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2" y="22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22"/>
                  </a:lnTo>
                  <a:lnTo>
                    <a:pt x="68" y="218"/>
                  </a:lnTo>
                  <a:lnTo>
                    <a:pt x="84" y="208"/>
                  </a:lnTo>
                  <a:lnTo>
                    <a:pt x="96" y="19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54" y="190"/>
                  </a:lnTo>
                  <a:lnTo>
                    <a:pt x="178" y="184"/>
                  </a:lnTo>
                  <a:lnTo>
                    <a:pt x="200" y="176"/>
                  </a:lnTo>
                  <a:lnTo>
                    <a:pt x="218" y="164"/>
                  </a:lnTo>
                  <a:lnTo>
                    <a:pt x="234" y="150"/>
                  </a:lnTo>
                  <a:lnTo>
                    <a:pt x="246" y="134"/>
                  </a:lnTo>
                  <a:lnTo>
                    <a:pt x="250" y="124"/>
                  </a:lnTo>
                  <a:lnTo>
                    <a:pt x="254" y="116"/>
                  </a:lnTo>
                  <a:lnTo>
                    <a:pt x="256" y="10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86"/>
                  </a:lnTo>
                  <a:lnTo>
                    <a:pt x="254" y="76"/>
                  </a:lnTo>
                  <a:lnTo>
                    <a:pt x="250" y="68"/>
                  </a:lnTo>
                  <a:lnTo>
                    <a:pt x="246" y="58"/>
                  </a:lnTo>
                  <a:lnTo>
                    <a:pt x="234" y="42"/>
                  </a:lnTo>
                  <a:lnTo>
                    <a:pt x="218" y="28"/>
                  </a:lnTo>
                  <a:lnTo>
                    <a:pt x="200" y="16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8" y="0"/>
                  </a:lnTo>
                  <a:close/>
                  <a:moveTo>
                    <a:pt x="128" y="176"/>
                  </a:moveTo>
                  <a:lnTo>
                    <a:pt x="128" y="176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96" y="176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82" y="19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0" y="19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0" y="168"/>
                  </a:lnTo>
                  <a:lnTo>
                    <a:pt x="66" y="16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2" y="156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28" y="132"/>
                  </a:lnTo>
                  <a:lnTo>
                    <a:pt x="24" y="124"/>
                  </a:lnTo>
                  <a:lnTo>
                    <a:pt x="20" y="114"/>
                  </a:lnTo>
                  <a:lnTo>
                    <a:pt x="16" y="10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80"/>
                  </a:lnTo>
                  <a:lnTo>
                    <a:pt x="24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6" y="30"/>
                  </a:lnTo>
                  <a:lnTo>
                    <a:pt x="84" y="22"/>
                  </a:lnTo>
                  <a:lnTo>
                    <a:pt x="106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50" y="18"/>
                  </a:lnTo>
                  <a:lnTo>
                    <a:pt x="172" y="22"/>
                  </a:lnTo>
                  <a:lnTo>
                    <a:pt x="190" y="30"/>
                  </a:lnTo>
                  <a:lnTo>
                    <a:pt x="208" y="40"/>
                  </a:lnTo>
                  <a:lnTo>
                    <a:pt x="220" y="52"/>
                  </a:lnTo>
                  <a:lnTo>
                    <a:pt x="232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2" y="128"/>
                  </a:lnTo>
                  <a:lnTo>
                    <a:pt x="220" y="140"/>
                  </a:lnTo>
                  <a:lnTo>
                    <a:pt x="208" y="152"/>
                  </a:lnTo>
                  <a:lnTo>
                    <a:pt x="190" y="162"/>
                  </a:lnTo>
                  <a:lnTo>
                    <a:pt x="172" y="170"/>
                  </a:lnTo>
                  <a:lnTo>
                    <a:pt x="150" y="174"/>
                  </a:lnTo>
                  <a:lnTo>
                    <a:pt x="128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046" tIns="45523" rIns="91046" bIns="45523" numCol="1" anchor="t" anchorCtr="0" compatLnSpc="1"/>
            <a:lstStyle/>
            <a:p>
              <a:pPr defTabSz="895985">
                <a:defRPr/>
              </a:pPr>
              <a:endParaRPr lang="ar-SA" sz="239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" name="Group 117"/>
          <p:cNvGrpSpPr/>
          <p:nvPr/>
        </p:nvGrpSpPr>
        <p:grpSpPr>
          <a:xfrm>
            <a:off x="7487327" y="2087278"/>
            <a:ext cx="3584066" cy="2628658"/>
            <a:chOff x="5156200" y="1818565"/>
            <a:chExt cx="3013262" cy="219780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24" name="Group 118"/>
            <p:cNvGrpSpPr/>
            <p:nvPr/>
          </p:nvGrpSpPr>
          <p:grpSpPr>
            <a:xfrm>
              <a:off x="6286499" y="2381250"/>
              <a:ext cx="742228" cy="1635125"/>
              <a:chOff x="1182688" y="1800226"/>
              <a:chExt cx="954088" cy="2101850"/>
            </a:xfrm>
            <a:grpFill/>
            <a:effectLst/>
          </p:grpSpPr>
          <p:sp>
            <p:nvSpPr>
              <p:cNvPr id="42" name="Freeform 136"/>
              <p:cNvSpPr/>
              <p:nvPr/>
            </p:nvSpPr>
            <p:spPr bwMode="auto">
              <a:xfrm>
                <a:off x="1503363" y="1800226"/>
                <a:ext cx="325438" cy="325438"/>
              </a:xfrm>
              <a:custGeom>
                <a:avLst/>
                <a:gdLst>
                  <a:gd name="T0" fmla="*/ 324 w 617"/>
                  <a:gd name="T1" fmla="*/ 617 h 617"/>
                  <a:gd name="T2" fmla="*/ 370 w 617"/>
                  <a:gd name="T3" fmla="*/ 611 h 617"/>
                  <a:gd name="T4" fmla="*/ 415 w 617"/>
                  <a:gd name="T5" fmla="*/ 599 h 617"/>
                  <a:gd name="T6" fmla="*/ 456 w 617"/>
                  <a:gd name="T7" fmla="*/ 580 h 617"/>
                  <a:gd name="T8" fmla="*/ 493 w 617"/>
                  <a:gd name="T9" fmla="*/ 556 h 617"/>
                  <a:gd name="T10" fmla="*/ 527 w 617"/>
                  <a:gd name="T11" fmla="*/ 527 h 617"/>
                  <a:gd name="T12" fmla="*/ 556 w 617"/>
                  <a:gd name="T13" fmla="*/ 493 h 617"/>
                  <a:gd name="T14" fmla="*/ 580 w 617"/>
                  <a:gd name="T15" fmla="*/ 456 h 617"/>
                  <a:gd name="T16" fmla="*/ 598 w 617"/>
                  <a:gd name="T17" fmla="*/ 415 h 617"/>
                  <a:gd name="T18" fmla="*/ 611 w 617"/>
                  <a:gd name="T19" fmla="*/ 370 h 617"/>
                  <a:gd name="T20" fmla="*/ 617 w 617"/>
                  <a:gd name="T21" fmla="*/ 324 h 617"/>
                  <a:gd name="T22" fmla="*/ 617 w 617"/>
                  <a:gd name="T23" fmla="*/ 292 h 617"/>
                  <a:gd name="T24" fmla="*/ 611 w 617"/>
                  <a:gd name="T25" fmla="*/ 247 h 617"/>
                  <a:gd name="T26" fmla="*/ 598 w 617"/>
                  <a:gd name="T27" fmla="*/ 203 h 617"/>
                  <a:gd name="T28" fmla="*/ 580 w 617"/>
                  <a:gd name="T29" fmla="*/ 161 h 617"/>
                  <a:gd name="T30" fmla="*/ 556 w 617"/>
                  <a:gd name="T31" fmla="*/ 124 h 617"/>
                  <a:gd name="T32" fmla="*/ 527 w 617"/>
                  <a:gd name="T33" fmla="*/ 91 h 617"/>
                  <a:gd name="T34" fmla="*/ 493 w 617"/>
                  <a:gd name="T35" fmla="*/ 61 h 617"/>
                  <a:gd name="T36" fmla="*/ 456 w 617"/>
                  <a:gd name="T37" fmla="*/ 37 h 617"/>
                  <a:gd name="T38" fmla="*/ 415 w 617"/>
                  <a:gd name="T39" fmla="*/ 18 h 617"/>
                  <a:gd name="T40" fmla="*/ 370 w 617"/>
                  <a:gd name="T41" fmla="*/ 7 h 617"/>
                  <a:gd name="T42" fmla="*/ 324 w 617"/>
                  <a:gd name="T43" fmla="*/ 0 h 617"/>
                  <a:gd name="T44" fmla="*/ 292 w 617"/>
                  <a:gd name="T45" fmla="*/ 0 h 617"/>
                  <a:gd name="T46" fmla="*/ 246 w 617"/>
                  <a:gd name="T47" fmla="*/ 7 h 617"/>
                  <a:gd name="T48" fmla="*/ 203 w 617"/>
                  <a:gd name="T49" fmla="*/ 18 h 617"/>
                  <a:gd name="T50" fmla="*/ 161 w 617"/>
                  <a:gd name="T51" fmla="*/ 37 h 617"/>
                  <a:gd name="T52" fmla="*/ 124 w 617"/>
                  <a:gd name="T53" fmla="*/ 61 h 617"/>
                  <a:gd name="T54" fmla="*/ 91 w 617"/>
                  <a:gd name="T55" fmla="*/ 91 h 617"/>
                  <a:gd name="T56" fmla="*/ 61 w 617"/>
                  <a:gd name="T57" fmla="*/ 124 h 617"/>
                  <a:gd name="T58" fmla="*/ 37 w 617"/>
                  <a:gd name="T59" fmla="*/ 161 h 617"/>
                  <a:gd name="T60" fmla="*/ 18 w 617"/>
                  <a:gd name="T61" fmla="*/ 203 h 617"/>
                  <a:gd name="T62" fmla="*/ 6 w 617"/>
                  <a:gd name="T63" fmla="*/ 247 h 617"/>
                  <a:gd name="T64" fmla="*/ 0 w 617"/>
                  <a:gd name="T65" fmla="*/ 292 h 617"/>
                  <a:gd name="T66" fmla="*/ 0 w 617"/>
                  <a:gd name="T67" fmla="*/ 324 h 617"/>
                  <a:gd name="T68" fmla="*/ 6 w 617"/>
                  <a:gd name="T69" fmla="*/ 370 h 617"/>
                  <a:gd name="T70" fmla="*/ 18 w 617"/>
                  <a:gd name="T71" fmla="*/ 415 h 617"/>
                  <a:gd name="T72" fmla="*/ 37 w 617"/>
                  <a:gd name="T73" fmla="*/ 456 h 617"/>
                  <a:gd name="T74" fmla="*/ 61 w 617"/>
                  <a:gd name="T75" fmla="*/ 493 h 617"/>
                  <a:gd name="T76" fmla="*/ 91 w 617"/>
                  <a:gd name="T77" fmla="*/ 527 h 617"/>
                  <a:gd name="T78" fmla="*/ 124 w 617"/>
                  <a:gd name="T79" fmla="*/ 556 h 617"/>
                  <a:gd name="T80" fmla="*/ 161 w 617"/>
                  <a:gd name="T81" fmla="*/ 580 h 617"/>
                  <a:gd name="T82" fmla="*/ 203 w 617"/>
                  <a:gd name="T83" fmla="*/ 599 h 617"/>
                  <a:gd name="T84" fmla="*/ 246 w 617"/>
                  <a:gd name="T85" fmla="*/ 611 h 617"/>
                  <a:gd name="T86" fmla="*/ 292 w 617"/>
                  <a:gd name="T8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7" h="617">
                    <a:moveTo>
                      <a:pt x="308" y="617"/>
                    </a:moveTo>
                    <a:lnTo>
                      <a:pt x="308" y="617"/>
                    </a:lnTo>
                    <a:lnTo>
                      <a:pt x="324" y="617"/>
                    </a:lnTo>
                    <a:lnTo>
                      <a:pt x="340" y="616"/>
                    </a:lnTo>
                    <a:lnTo>
                      <a:pt x="355" y="614"/>
                    </a:lnTo>
                    <a:lnTo>
                      <a:pt x="370" y="611"/>
                    </a:lnTo>
                    <a:lnTo>
                      <a:pt x="385" y="607"/>
                    </a:lnTo>
                    <a:lnTo>
                      <a:pt x="400" y="603"/>
                    </a:lnTo>
                    <a:lnTo>
                      <a:pt x="415" y="599"/>
                    </a:lnTo>
                    <a:lnTo>
                      <a:pt x="429" y="593"/>
                    </a:lnTo>
                    <a:lnTo>
                      <a:pt x="443" y="587"/>
                    </a:lnTo>
                    <a:lnTo>
                      <a:pt x="456" y="580"/>
                    </a:lnTo>
                    <a:lnTo>
                      <a:pt x="468" y="573"/>
                    </a:lnTo>
                    <a:lnTo>
                      <a:pt x="481" y="564"/>
                    </a:lnTo>
                    <a:lnTo>
                      <a:pt x="493" y="556"/>
                    </a:lnTo>
                    <a:lnTo>
                      <a:pt x="505" y="546"/>
                    </a:lnTo>
                    <a:lnTo>
                      <a:pt x="516" y="537"/>
                    </a:lnTo>
                    <a:lnTo>
                      <a:pt x="527" y="527"/>
                    </a:lnTo>
                    <a:lnTo>
                      <a:pt x="537" y="516"/>
                    </a:lnTo>
                    <a:lnTo>
                      <a:pt x="546" y="505"/>
                    </a:lnTo>
                    <a:lnTo>
                      <a:pt x="556" y="493"/>
                    </a:lnTo>
                    <a:lnTo>
                      <a:pt x="564" y="481"/>
                    </a:lnTo>
                    <a:lnTo>
                      <a:pt x="573" y="468"/>
                    </a:lnTo>
                    <a:lnTo>
                      <a:pt x="580" y="456"/>
                    </a:lnTo>
                    <a:lnTo>
                      <a:pt x="587" y="443"/>
                    </a:lnTo>
                    <a:lnTo>
                      <a:pt x="593" y="429"/>
                    </a:lnTo>
                    <a:lnTo>
                      <a:pt x="598" y="415"/>
                    </a:lnTo>
                    <a:lnTo>
                      <a:pt x="603" y="400"/>
                    </a:lnTo>
                    <a:lnTo>
                      <a:pt x="607" y="385"/>
                    </a:lnTo>
                    <a:lnTo>
                      <a:pt x="611" y="370"/>
                    </a:lnTo>
                    <a:lnTo>
                      <a:pt x="613" y="355"/>
                    </a:lnTo>
                    <a:lnTo>
                      <a:pt x="616" y="340"/>
                    </a:lnTo>
                    <a:lnTo>
                      <a:pt x="617" y="324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7" y="292"/>
                    </a:lnTo>
                    <a:lnTo>
                      <a:pt x="616" y="277"/>
                    </a:lnTo>
                    <a:lnTo>
                      <a:pt x="613" y="261"/>
                    </a:lnTo>
                    <a:lnTo>
                      <a:pt x="611" y="247"/>
                    </a:lnTo>
                    <a:lnTo>
                      <a:pt x="607" y="232"/>
                    </a:lnTo>
                    <a:lnTo>
                      <a:pt x="603" y="217"/>
                    </a:lnTo>
                    <a:lnTo>
                      <a:pt x="598" y="203"/>
                    </a:lnTo>
                    <a:lnTo>
                      <a:pt x="593" y="189"/>
                    </a:lnTo>
                    <a:lnTo>
                      <a:pt x="587" y="175"/>
                    </a:lnTo>
                    <a:lnTo>
                      <a:pt x="580" y="161"/>
                    </a:lnTo>
                    <a:lnTo>
                      <a:pt x="573" y="148"/>
                    </a:lnTo>
                    <a:lnTo>
                      <a:pt x="564" y="136"/>
                    </a:lnTo>
                    <a:lnTo>
                      <a:pt x="556" y="124"/>
                    </a:lnTo>
                    <a:lnTo>
                      <a:pt x="546" y="112"/>
                    </a:lnTo>
                    <a:lnTo>
                      <a:pt x="537" y="101"/>
                    </a:lnTo>
                    <a:lnTo>
                      <a:pt x="527" y="91"/>
                    </a:lnTo>
                    <a:lnTo>
                      <a:pt x="516" y="80"/>
                    </a:lnTo>
                    <a:lnTo>
                      <a:pt x="505" y="71"/>
                    </a:lnTo>
                    <a:lnTo>
                      <a:pt x="493" y="61"/>
                    </a:lnTo>
                    <a:lnTo>
                      <a:pt x="481" y="52"/>
                    </a:lnTo>
                    <a:lnTo>
                      <a:pt x="468" y="45"/>
                    </a:lnTo>
                    <a:lnTo>
                      <a:pt x="456" y="37"/>
                    </a:lnTo>
                    <a:lnTo>
                      <a:pt x="443" y="30"/>
                    </a:lnTo>
                    <a:lnTo>
                      <a:pt x="429" y="25"/>
                    </a:lnTo>
                    <a:lnTo>
                      <a:pt x="415" y="18"/>
                    </a:lnTo>
                    <a:lnTo>
                      <a:pt x="400" y="14"/>
                    </a:lnTo>
                    <a:lnTo>
                      <a:pt x="385" y="10"/>
                    </a:lnTo>
                    <a:lnTo>
                      <a:pt x="370" y="7"/>
                    </a:lnTo>
                    <a:lnTo>
                      <a:pt x="355" y="3"/>
                    </a:lnTo>
                    <a:lnTo>
                      <a:pt x="340" y="1"/>
                    </a:lnTo>
                    <a:lnTo>
                      <a:pt x="324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2" y="0"/>
                    </a:lnTo>
                    <a:lnTo>
                      <a:pt x="277" y="1"/>
                    </a:lnTo>
                    <a:lnTo>
                      <a:pt x="261" y="3"/>
                    </a:lnTo>
                    <a:lnTo>
                      <a:pt x="246" y="7"/>
                    </a:lnTo>
                    <a:lnTo>
                      <a:pt x="232" y="10"/>
                    </a:lnTo>
                    <a:lnTo>
                      <a:pt x="217" y="14"/>
                    </a:lnTo>
                    <a:lnTo>
                      <a:pt x="203" y="18"/>
                    </a:lnTo>
                    <a:lnTo>
                      <a:pt x="188" y="25"/>
                    </a:lnTo>
                    <a:lnTo>
                      <a:pt x="175" y="30"/>
                    </a:lnTo>
                    <a:lnTo>
                      <a:pt x="161" y="37"/>
                    </a:lnTo>
                    <a:lnTo>
                      <a:pt x="148" y="45"/>
                    </a:lnTo>
                    <a:lnTo>
                      <a:pt x="136" y="52"/>
                    </a:lnTo>
                    <a:lnTo>
                      <a:pt x="124" y="61"/>
                    </a:lnTo>
                    <a:lnTo>
                      <a:pt x="112" y="71"/>
                    </a:lnTo>
                    <a:lnTo>
                      <a:pt x="101" y="80"/>
                    </a:lnTo>
                    <a:lnTo>
                      <a:pt x="91" y="91"/>
                    </a:lnTo>
                    <a:lnTo>
                      <a:pt x="80" y="101"/>
                    </a:lnTo>
                    <a:lnTo>
                      <a:pt x="70" y="112"/>
                    </a:lnTo>
                    <a:lnTo>
                      <a:pt x="61" y="124"/>
                    </a:lnTo>
                    <a:lnTo>
                      <a:pt x="52" y="136"/>
                    </a:lnTo>
                    <a:lnTo>
                      <a:pt x="45" y="148"/>
                    </a:lnTo>
                    <a:lnTo>
                      <a:pt x="37" y="161"/>
                    </a:lnTo>
                    <a:lnTo>
                      <a:pt x="30" y="175"/>
                    </a:lnTo>
                    <a:lnTo>
                      <a:pt x="25" y="189"/>
                    </a:lnTo>
                    <a:lnTo>
                      <a:pt x="18" y="203"/>
                    </a:lnTo>
                    <a:lnTo>
                      <a:pt x="14" y="217"/>
                    </a:lnTo>
                    <a:lnTo>
                      <a:pt x="10" y="232"/>
                    </a:lnTo>
                    <a:lnTo>
                      <a:pt x="6" y="247"/>
                    </a:lnTo>
                    <a:lnTo>
                      <a:pt x="3" y="261"/>
                    </a:lnTo>
                    <a:lnTo>
                      <a:pt x="1" y="277"/>
                    </a:lnTo>
                    <a:lnTo>
                      <a:pt x="0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0" y="324"/>
                    </a:lnTo>
                    <a:lnTo>
                      <a:pt x="1" y="340"/>
                    </a:lnTo>
                    <a:lnTo>
                      <a:pt x="3" y="355"/>
                    </a:lnTo>
                    <a:lnTo>
                      <a:pt x="6" y="370"/>
                    </a:lnTo>
                    <a:lnTo>
                      <a:pt x="10" y="385"/>
                    </a:lnTo>
                    <a:lnTo>
                      <a:pt x="14" y="400"/>
                    </a:lnTo>
                    <a:lnTo>
                      <a:pt x="18" y="415"/>
                    </a:lnTo>
                    <a:lnTo>
                      <a:pt x="25" y="429"/>
                    </a:lnTo>
                    <a:lnTo>
                      <a:pt x="30" y="443"/>
                    </a:lnTo>
                    <a:lnTo>
                      <a:pt x="37" y="456"/>
                    </a:lnTo>
                    <a:lnTo>
                      <a:pt x="45" y="468"/>
                    </a:lnTo>
                    <a:lnTo>
                      <a:pt x="52" y="481"/>
                    </a:lnTo>
                    <a:lnTo>
                      <a:pt x="61" y="493"/>
                    </a:lnTo>
                    <a:lnTo>
                      <a:pt x="70" y="505"/>
                    </a:lnTo>
                    <a:lnTo>
                      <a:pt x="80" y="516"/>
                    </a:lnTo>
                    <a:lnTo>
                      <a:pt x="91" y="527"/>
                    </a:lnTo>
                    <a:lnTo>
                      <a:pt x="101" y="537"/>
                    </a:lnTo>
                    <a:lnTo>
                      <a:pt x="112" y="546"/>
                    </a:lnTo>
                    <a:lnTo>
                      <a:pt x="124" y="556"/>
                    </a:lnTo>
                    <a:lnTo>
                      <a:pt x="136" y="564"/>
                    </a:lnTo>
                    <a:lnTo>
                      <a:pt x="148" y="573"/>
                    </a:lnTo>
                    <a:lnTo>
                      <a:pt x="161" y="580"/>
                    </a:lnTo>
                    <a:lnTo>
                      <a:pt x="175" y="587"/>
                    </a:lnTo>
                    <a:lnTo>
                      <a:pt x="188" y="593"/>
                    </a:lnTo>
                    <a:lnTo>
                      <a:pt x="203" y="599"/>
                    </a:lnTo>
                    <a:lnTo>
                      <a:pt x="217" y="603"/>
                    </a:lnTo>
                    <a:lnTo>
                      <a:pt x="232" y="607"/>
                    </a:lnTo>
                    <a:lnTo>
                      <a:pt x="246" y="611"/>
                    </a:lnTo>
                    <a:lnTo>
                      <a:pt x="261" y="614"/>
                    </a:lnTo>
                    <a:lnTo>
                      <a:pt x="277" y="616"/>
                    </a:lnTo>
                    <a:lnTo>
                      <a:pt x="292" y="617"/>
                    </a:lnTo>
                    <a:lnTo>
                      <a:pt x="308" y="617"/>
                    </a:lnTo>
                    <a:lnTo>
                      <a:pt x="308" y="617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137"/>
              <p:cNvSpPr/>
              <p:nvPr/>
            </p:nvSpPr>
            <p:spPr bwMode="auto">
              <a:xfrm>
                <a:off x="1182688" y="2181226"/>
                <a:ext cx="954088" cy="1720850"/>
              </a:xfrm>
              <a:custGeom>
                <a:avLst/>
                <a:gdLst>
                  <a:gd name="T0" fmla="*/ 1484 w 1805"/>
                  <a:gd name="T1" fmla="*/ 188 h 3254"/>
                  <a:gd name="T2" fmla="*/ 1447 w 1805"/>
                  <a:gd name="T3" fmla="*/ 105 h 3254"/>
                  <a:gd name="T4" fmla="*/ 1396 w 1805"/>
                  <a:gd name="T5" fmla="*/ 46 h 3254"/>
                  <a:gd name="T6" fmla="*/ 1356 w 1805"/>
                  <a:gd name="T7" fmla="*/ 19 h 3254"/>
                  <a:gd name="T8" fmla="*/ 1306 w 1805"/>
                  <a:gd name="T9" fmla="*/ 3 h 3254"/>
                  <a:gd name="T10" fmla="*/ 874 w 1805"/>
                  <a:gd name="T11" fmla="*/ 0 h 3254"/>
                  <a:gd name="T12" fmla="*/ 513 w 1805"/>
                  <a:gd name="T13" fmla="*/ 1 h 3254"/>
                  <a:gd name="T14" fmla="*/ 461 w 1805"/>
                  <a:gd name="T15" fmla="*/ 14 h 3254"/>
                  <a:gd name="T16" fmla="*/ 418 w 1805"/>
                  <a:gd name="T17" fmla="*/ 39 h 3254"/>
                  <a:gd name="T18" fmla="*/ 370 w 1805"/>
                  <a:gd name="T19" fmla="*/ 88 h 3254"/>
                  <a:gd name="T20" fmla="*/ 332 w 1805"/>
                  <a:gd name="T21" fmla="*/ 158 h 3254"/>
                  <a:gd name="T22" fmla="*/ 5 w 1805"/>
                  <a:gd name="T23" fmla="*/ 1212 h 3254"/>
                  <a:gd name="T24" fmla="*/ 1 w 1805"/>
                  <a:gd name="T25" fmla="*/ 1263 h 3254"/>
                  <a:gd name="T26" fmla="*/ 15 w 1805"/>
                  <a:gd name="T27" fmla="*/ 1310 h 3254"/>
                  <a:gd name="T28" fmla="*/ 46 w 1805"/>
                  <a:gd name="T29" fmla="*/ 1349 h 3254"/>
                  <a:gd name="T30" fmla="*/ 91 w 1805"/>
                  <a:gd name="T31" fmla="*/ 1373 h 3254"/>
                  <a:gd name="T32" fmla="*/ 129 w 1805"/>
                  <a:gd name="T33" fmla="*/ 1378 h 3254"/>
                  <a:gd name="T34" fmla="*/ 178 w 1805"/>
                  <a:gd name="T35" fmla="*/ 1369 h 3254"/>
                  <a:gd name="T36" fmla="*/ 219 w 1805"/>
                  <a:gd name="T37" fmla="*/ 1342 h 3254"/>
                  <a:gd name="T38" fmla="*/ 248 w 1805"/>
                  <a:gd name="T39" fmla="*/ 1300 h 3254"/>
                  <a:gd name="T40" fmla="*/ 527 w 1805"/>
                  <a:gd name="T41" fmla="*/ 428 h 3254"/>
                  <a:gd name="T42" fmla="*/ 548 w 1805"/>
                  <a:gd name="T43" fmla="*/ 3102 h 3254"/>
                  <a:gd name="T44" fmla="*/ 555 w 1805"/>
                  <a:gd name="T45" fmla="*/ 3147 h 3254"/>
                  <a:gd name="T46" fmla="*/ 583 w 1805"/>
                  <a:gd name="T47" fmla="*/ 3198 h 3254"/>
                  <a:gd name="T48" fmla="*/ 627 w 1805"/>
                  <a:gd name="T49" fmla="*/ 3236 h 3254"/>
                  <a:gd name="T50" fmla="*/ 684 w 1805"/>
                  <a:gd name="T51" fmla="*/ 3253 h 3254"/>
                  <a:gd name="T52" fmla="*/ 730 w 1805"/>
                  <a:gd name="T53" fmla="*/ 3251 h 3254"/>
                  <a:gd name="T54" fmla="*/ 783 w 1805"/>
                  <a:gd name="T55" fmla="*/ 3227 h 3254"/>
                  <a:gd name="T56" fmla="*/ 825 w 1805"/>
                  <a:gd name="T57" fmla="*/ 3187 h 3254"/>
                  <a:gd name="T58" fmla="*/ 847 w 1805"/>
                  <a:gd name="T59" fmla="*/ 3133 h 3254"/>
                  <a:gd name="T60" fmla="*/ 903 w 1805"/>
                  <a:gd name="T61" fmla="*/ 1923 h 3254"/>
                  <a:gd name="T62" fmla="*/ 956 w 1805"/>
                  <a:gd name="T63" fmla="*/ 3118 h 3254"/>
                  <a:gd name="T64" fmla="*/ 973 w 1805"/>
                  <a:gd name="T65" fmla="*/ 3175 h 3254"/>
                  <a:gd name="T66" fmla="*/ 1010 w 1805"/>
                  <a:gd name="T67" fmla="*/ 3219 h 3254"/>
                  <a:gd name="T68" fmla="*/ 1062 w 1805"/>
                  <a:gd name="T69" fmla="*/ 3246 h 3254"/>
                  <a:gd name="T70" fmla="*/ 1106 w 1805"/>
                  <a:gd name="T71" fmla="*/ 3254 h 3254"/>
                  <a:gd name="T72" fmla="*/ 1165 w 1805"/>
                  <a:gd name="T73" fmla="*/ 3242 h 3254"/>
                  <a:gd name="T74" fmla="*/ 1213 w 1805"/>
                  <a:gd name="T75" fmla="*/ 3209 h 3254"/>
                  <a:gd name="T76" fmla="*/ 1245 w 1805"/>
                  <a:gd name="T77" fmla="*/ 3161 h 3254"/>
                  <a:gd name="T78" fmla="*/ 1257 w 1805"/>
                  <a:gd name="T79" fmla="*/ 3102 h 3254"/>
                  <a:gd name="T80" fmla="*/ 1278 w 1805"/>
                  <a:gd name="T81" fmla="*/ 428 h 3254"/>
                  <a:gd name="T82" fmla="*/ 1553 w 1805"/>
                  <a:gd name="T83" fmla="*/ 1288 h 3254"/>
                  <a:gd name="T84" fmla="*/ 1578 w 1805"/>
                  <a:gd name="T85" fmla="*/ 1333 h 3254"/>
                  <a:gd name="T86" fmla="*/ 1616 w 1805"/>
                  <a:gd name="T87" fmla="*/ 1364 h 3254"/>
                  <a:gd name="T88" fmla="*/ 1663 w 1805"/>
                  <a:gd name="T89" fmla="*/ 1378 h 3254"/>
                  <a:gd name="T90" fmla="*/ 1714 w 1805"/>
                  <a:gd name="T91" fmla="*/ 1373 h 3254"/>
                  <a:gd name="T92" fmla="*/ 1749 w 1805"/>
                  <a:gd name="T93" fmla="*/ 1356 h 3254"/>
                  <a:gd name="T94" fmla="*/ 1784 w 1805"/>
                  <a:gd name="T95" fmla="*/ 1321 h 3254"/>
                  <a:gd name="T96" fmla="*/ 1803 w 1805"/>
                  <a:gd name="T97" fmla="*/ 1276 h 3254"/>
                  <a:gd name="T98" fmla="*/ 1803 w 1805"/>
                  <a:gd name="T99" fmla="*/ 1225 h 3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5" h="3254">
                    <a:moveTo>
                      <a:pt x="1800" y="1212"/>
                    </a:moveTo>
                    <a:lnTo>
                      <a:pt x="1493" y="209"/>
                    </a:lnTo>
                    <a:lnTo>
                      <a:pt x="1493" y="209"/>
                    </a:lnTo>
                    <a:lnTo>
                      <a:pt x="1484" y="188"/>
                    </a:lnTo>
                    <a:lnTo>
                      <a:pt x="1473" y="158"/>
                    </a:lnTo>
                    <a:lnTo>
                      <a:pt x="1466" y="141"/>
                    </a:lnTo>
                    <a:lnTo>
                      <a:pt x="1457" y="123"/>
                    </a:lnTo>
                    <a:lnTo>
                      <a:pt x="1447" y="105"/>
                    </a:lnTo>
                    <a:lnTo>
                      <a:pt x="1435" y="88"/>
                    </a:lnTo>
                    <a:lnTo>
                      <a:pt x="1421" y="70"/>
                    </a:lnTo>
                    <a:lnTo>
                      <a:pt x="1405" y="54"/>
                    </a:lnTo>
                    <a:lnTo>
                      <a:pt x="1396" y="46"/>
                    </a:lnTo>
                    <a:lnTo>
                      <a:pt x="1387" y="39"/>
                    </a:lnTo>
                    <a:lnTo>
                      <a:pt x="1377" y="31"/>
                    </a:lnTo>
                    <a:lnTo>
                      <a:pt x="1367" y="25"/>
                    </a:lnTo>
                    <a:lnTo>
                      <a:pt x="1356" y="19"/>
                    </a:lnTo>
                    <a:lnTo>
                      <a:pt x="1344" y="14"/>
                    </a:lnTo>
                    <a:lnTo>
                      <a:pt x="1332" y="10"/>
                    </a:lnTo>
                    <a:lnTo>
                      <a:pt x="1320" y="7"/>
                    </a:lnTo>
                    <a:lnTo>
                      <a:pt x="1306" y="3"/>
                    </a:lnTo>
                    <a:lnTo>
                      <a:pt x="1292" y="1"/>
                    </a:lnTo>
                    <a:lnTo>
                      <a:pt x="1277" y="0"/>
                    </a:lnTo>
                    <a:lnTo>
                      <a:pt x="1261" y="0"/>
                    </a:lnTo>
                    <a:lnTo>
                      <a:pt x="874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528" y="0"/>
                    </a:lnTo>
                    <a:lnTo>
                      <a:pt x="513" y="1"/>
                    </a:lnTo>
                    <a:lnTo>
                      <a:pt x="499" y="3"/>
                    </a:lnTo>
                    <a:lnTo>
                      <a:pt x="486" y="7"/>
                    </a:lnTo>
                    <a:lnTo>
                      <a:pt x="473" y="10"/>
                    </a:lnTo>
                    <a:lnTo>
                      <a:pt x="461" y="14"/>
                    </a:lnTo>
                    <a:lnTo>
                      <a:pt x="449" y="19"/>
                    </a:lnTo>
                    <a:lnTo>
                      <a:pt x="439" y="25"/>
                    </a:lnTo>
                    <a:lnTo>
                      <a:pt x="428" y="31"/>
                    </a:lnTo>
                    <a:lnTo>
                      <a:pt x="418" y="39"/>
                    </a:lnTo>
                    <a:lnTo>
                      <a:pt x="409" y="46"/>
                    </a:lnTo>
                    <a:lnTo>
                      <a:pt x="400" y="54"/>
                    </a:lnTo>
                    <a:lnTo>
                      <a:pt x="384" y="70"/>
                    </a:lnTo>
                    <a:lnTo>
                      <a:pt x="370" y="88"/>
                    </a:lnTo>
                    <a:lnTo>
                      <a:pt x="359" y="105"/>
                    </a:lnTo>
                    <a:lnTo>
                      <a:pt x="348" y="123"/>
                    </a:lnTo>
                    <a:lnTo>
                      <a:pt x="339" y="141"/>
                    </a:lnTo>
                    <a:lnTo>
                      <a:pt x="332" y="158"/>
                    </a:lnTo>
                    <a:lnTo>
                      <a:pt x="320" y="188"/>
                    </a:lnTo>
                    <a:lnTo>
                      <a:pt x="313" y="209"/>
                    </a:lnTo>
                    <a:lnTo>
                      <a:pt x="5" y="1212"/>
                    </a:lnTo>
                    <a:lnTo>
                      <a:pt x="5" y="1212"/>
                    </a:lnTo>
                    <a:lnTo>
                      <a:pt x="2" y="1225"/>
                    </a:lnTo>
                    <a:lnTo>
                      <a:pt x="1" y="1238"/>
                    </a:lnTo>
                    <a:lnTo>
                      <a:pt x="0" y="1250"/>
                    </a:lnTo>
                    <a:lnTo>
                      <a:pt x="1" y="1263"/>
                    </a:lnTo>
                    <a:lnTo>
                      <a:pt x="2" y="1276"/>
                    </a:lnTo>
                    <a:lnTo>
                      <a:pt x="5" y="1288"/>
                    </a:lnTo>
                    <a:lnTo>
                      <a:pt x="10" y="1300"/>
                    </a:lnTo>
                    <a:lnTo>
                      <a:pt x="15" y="1310"/>
                    </a:lnTo>
                    <a:lnTo>
                      <a:pt x="21" y="1321"/>
                    </a:lnTo>
                    <a:lnTo>
                      <a:pt x="29" y="1330"/>
                    </a:lnTo>
                    <a:lnTo>
                      <a:pt x="37" y="1340"/>
                    </a:lnTo>
                    <a:lnTo>
                      <a:pt x="46" y="1349"/>
                    </a:lnTo>
                    <a:lnTo>
                      <a:pt x="57" y="1356"/>
                    </a:lnTo>
                    <a:lnTo>
                      <a:pt x="67" y="1362"/>
                    </a:lnTo>
                    <a:lnTo>
                      <a:pt x="79" y="1369"/>
                    </a:lnTo>
                    <a:lnTo>
                      <a:pt x="91" y="1373"/>
                    </a:lnTo>
                    <a:lnTo>
                      <a:pt x="91" y="1373"/>
                    </a:lnTo>
                    <a:lnTo>
                      <a:pt x="104" y="1376"/>
                    </a:lnTo>
                    <a:lnTo>
                      <a:pt x="116" y="1378"/>
                    </a:lnTo>
                    <a:lnTo>
                      <a:pt x="129" y="1378"/>
                    </a:lnTo>
                    <a:lnTo>
                      <a:pt x="142" y="1378"/>
                    </a:lnTo>
                    <a:lnTo>
                      <a:pt x="155" y="1376"/>
                    </a:lnTo>
                    <a:lnTo>
                      <a:pt x="167" y="1373"/>
                    </a:lnTo>
                    <a:lnTo>
                      <a:pt x="178" y="1369"/>
                    </a:lnTo>
                    <a:lnTo>
                      <a:pt x="189" y="1364"/>
                    </a:lnTo>
                    <a:lnTo>
                      <a:pt x="200" y="1357"/>
                    </a:lnTo>
                    <a:lnTo>
                      <a:pt x="209" y="1350"/>
                    </a:lnTo>
                    <a:lnTo>
                      <a:pt x="219" y="1342"/>
                    </a:lnTo>
                    <a:lnTo>
                      <a:pt x="227" y="1333"/>
                    </a:lnTo>
                    <a:lnTo>
                      <a:pt x="235" y="1323"/>
                    </a:lnTo>
                    <a:lnTo>
                      <a:pt x="241" y="1311"/>
                    </a:lnTo>
                    <a:lnTo>
                      <a:pt x="248" y="1300"/>
                    </a:lnTo>
                    <a:lnTo>
                      <a:pt x="252" y="1288"/>
                    </a:lnTo>
                    <a:lnTo>
                      <a:pt x="515" y="427"/>
                    </a:lnTo>
                    <a:lnTo>
                      <a:pt x="515" y="427"/>
                    </a:lnTo>
                    <a:lnTo>
                      <a:pt x="527" y="428"/>
                    </a:lnTo>
                    <a:lnTo>
                      <a:pt x="562" y="428"/>
                    </a:lnTo>
                    <a:lnTo>
                      <a:pt x="164" y="1923"/>
                    </a:lnTo>
                    <a:lnTo>
                      <a:pt x="548" y="1923"/>
                    </a:lnTo>
                    <a:lnTo>
                      <a:pt x="548" y="3102"/>
                    </a:lnTo>
                    <a:lnTo>
                      <a:pt x="548" y="3102"/>
                    </a:lnTo>
                    <a:lnTo>
                      <a:pt x="548" y="3118"/>
                    </a:lnTo>
                    <a:lnTo>
                      <a:pt x="551" y="3133"/>
                    </a:lnTo>
                    <a:lnTo>
                      <a:pt x="555" y="3147"/>
                    </a:lnTo>
                    <a:lnTo>
                      <a:pt x="560" y="3161"/>
                    </a:lnTo>
                    <a:lnTo>
                      <a:pt x="567" y="3175"/>
                    </a:lnTo>
                    <a:lnTo>
                      <a:pt x="574" y="3187"/>
                    </a:lnTo>
                    <a:lnTo>
                      <a:pt x="583" y="3198"/>
                    </a:lnTo>
                    <a:lnTo>
                      <a:pt x="592" y="3209"/>
                    </a:lnTo>
                    <a:lnTo>
                      <a:pt x="603" y="3219"/>
                    </a:lnTo>
                    <a:lnTo>
                      <a:pt x="615" y="3227"/>
                    </a:lnTo>
                    <a:lnTo>
                      <a:pt x="627" y="3236"/>
                    </a:lnTo>
                    <a:lnTo>
                      <a:pt x="640" y="3242"/>
                    </a:lnTo>
                    <a:lnTo>
                      <a:pt x="654" y="3246"/>
                    </a:lnTo>
                    <a:lnTo>
                      <a:pt x="669" y="3251"/>
                    </a:lnTo>
                    <a:lnTo>
                      <a:pt x="684" y="3253"/>
                    </a:lnTo>
                    <a:lnTo>
                      <a:pt x="699" y="3254"/>
                    </a:lnTo>
                    <a:lnTo>
                      <a:pt x="699" y="3254"/>
                    </a:lnTo>
                    <a:lnTo>
                      <a:pt x="715" y="3253"/>
                    </a:lnTo>
                    <a:lnTo>
                      <a:pt x="730" y="3251"/>
                    </a:lnTo>
                    <a:lnTo>
                      <a:pt x="744" y="3246"/>
                    </a:lnTo>
                    <a:lnTo>
                      <a:pt x="758" y="3242"/>
                    </a:lnTo>
                    <a:lnTo>
                      <a:pt x="771" y="3236"/>
                    </a:lnTo>
                    <a:lnTo>
                      <a:pt x="783" y="3227"/>
                    </a:lnTo>
                    <a:lnTo>
                      <a:pt x="795" y="3219"/>
                    </a:lnTo>
                    <a:lnTo>
                      <a:pt x="806" y="3209"/>
                    </a:lnTo>
                    <a:lnTo>
                      <a:pt x="815" y="3198"/>
                    </a:lnTo>
                    <a:lnTo>
                      <a:pt x="825" y="3187"/>
                    </a:lnTo>
                    <a:lnTo>
                      <a:pt x="832" y="3175"/>
                    </a:lnTo>
                    <a:lnTo>
                      <a:pt x="839" y="3161"/>
                    </a:lnTo>
                    <a:lnTo>
                      <a:pt x="843" y="3147"/>
                    </a:lnTo>
                    <a:lnTo>
                      <a:pt x="847" y="3133"/>
                    </a:lnTo>
                    <a:lnTo>
                      <a:pt x="849" y="3118"/>
                    </a:lnTo>
                    <a:lnTo>
                      <a:pt x="850" y="3102"/>
                    </a:lnTo>
                    <a:lnTo>
                      <a:pt x="850" y="1923"/>
                    </a:lnTo>
                    <a:lnTo>
                      <a:pt x="903" y="1923"/>
                    </a:lnTo>
                    <a:lnTo>
                      <a:pt x="955" y="1923"/>
                    </a:lnTo>
                    <a:lnTo>
                      <a:pt x="955" y="3102"/>
                    </a:lnTo>
                    <a:lnTo>
                      <a:pt x="955" y="3102"/>
                    </a:lnTo>
                    <a:lnTo>
                      <a:pt x="956" y="3118"/>
                    </a:lnTo>
                    <a:lnTo>
                      <a:pt x="958" y="3133"/>
                    </a:lnTo>
                    <a:lnTo>
                      <a:pt x="962" y="3147"/>
                    </a:lnTo>
                    <a:lnTo>
                      <a:pt x="967" y="3161"/>
                    </a:lnTo>
                    <a:lnTo>
                      <a:pt x="973" y="3175"/>
                    </a:lnTo>
                    <a:lnTo>
                      <a:pt x="980" y="3187"/>
                    </a:lnTo>
                    <a:lnTo>
                      <a:pt x="990" y="3198"/>
                    </a:lnTo>
                    <a:lnTo>
                      <a:pt x="1000" y="3209"/>
                    </a:lnTo>
                    <a:lnTo>
                      <a:pt x="1010" y="3219"/>
                    </a:lnTo>
                    <a:lnTo>
                      <a:pt x="1022" y="3227"/>
                    </a:lnTo>
                    <a:lnTo>
                      <a:pt x="1034" y="3236"/>
                    </a:lnTo>
                    <a:lnTo>
                      <a:pt x="1048" y="3242"/>
                    </a:lnTo>
                    <a:lnTo>
                      <a:pt x="1062" y="3246"/>
                    </a:lnTo>
                    <a:lnTo>
                      <a:pt x="1075" y="3251"/>
                    </a:lnTo>
                    <a:lnTo>
                      <a:pt x="1090" y="3253"/>
                    </a:lnTo>
                    <a:lnTo>
                      <a:pt x="1106" y="3254"/>
                    </a:lnTo>
                    <a:lnTo>
                      <a:pt x="1106" y="3254"/>
                    </a:lnTo>
                    <a:lnTo>
                      <a:pt x="1121" y="3253"/>
                    </a:lnTo>
                    <a:lnTo>
                      <a:pt x="1136" y="3251"/>
                    </a:lnTo>
                    <a:lnTo>
                      <a:pt x="1151" y="3246"/>
                    </a:lnTo>
                    <a:lnTo>
                      <a:pt x="1165" y="3242"/>
                    </a:lnTo>
                    <a:lnTo>
                      <a:pt x="1178" y="3236"/>
                    </a:lnTo>
                    <a:lnTo>
                      <a:pt x="1191" y="3227"/>
                    </a:lnTo>
                    <a:lnTo>
                      <a:pt x="1202" y="3219"/>
                    </a:lnTo>
                    <a:lnTo>
                      <a:pt x="1213" y="3209"/>
                    </a:lnTo>
                    <a:lnTo>
                      <a:pt x="1223" y="3198"/>
                    </a:lnTo>
                    <a:lnTo>
                      <a:pt x="1231" y="3187"/>
                    </a:lnTo>
                    <a:lnTo>
                      <a:pt x="1239" y="3175"/>
                    </a:lnTo>
                    <a:lnTo>
                      <a:pt x="1245" y="3161"/>
                    </a:lnTo>
                    <a:lnTo>
                      <a:pt x="1250" y="3147"/>
                    </a:lnTo>
                    <a:lnTo>
                      <a:pt x="1255" y="3133"/>
                    </a:lnTo>
                    <a:lnTo>
                      <a:pt x="1257" y="3118"/>
                    </a:lnTo>
                    <a:lnTo>
                      <a:pt x="1257" y="3102"/>
                    </a:lnTo>
                    <a:lnTo>
                      <a:pt x="1257" y="1923"/>
                    </a:lnTo>
                    <a:lnTo>
                      <a:pt x="1641" y="1923"/>
                    </a:lnTo>
                    <a:lnTo>
                      <a:pt x="1243" y="428"/>
                    </a:lnTo>
                    <a:lnTo>
                      <a:pt x="1278" y="428"/>
                    </a:lnTo>
                    <a:lnTo>
                      <a:pt x="1278" y="428"/>
                    </a:lnTo>
                    <a:lnTo>
                      <a:pt x="1290" y="427"/>
                    </a:lnTo>
                    <a:lnTo>
                      <a:pt x="1553" y="1288"/>
                    </a:lnTo>
                    <a:lnTo>
                      <a:pt x="1553" y="1288"/>
                    </a:lnTo>
                    <a:lnTo>
                      <a:pt x="1558" y="1300"/>
                    </a:lnTo>
                    <a:lnTo>
                      <a:pt x="1564" y="1311"/>
                    </a:lnTo>
                    <a:lnTo>
                      <a:pt x="1570" y="1323"/>
                    </a:lnTo>
                    <a:lnTo>
                      <a:pt x="1578" y="1333"/>
                    </a:lnTo>
                    <a:lnTo>
                      <a:pt x="1586" y="1342"/>
                    </a:lnTo>
                    <a:lnTo>
                      <a:pt x="1595" y="1350"/>
                    </a:lnTo>
                    <a:lnTo>
                      <a:pt x="1606" y="1357"/>
                    </a:lnTo>
                    <a:lnTo>
                      <a:pt x="1616" y="1364"/>
                    </a:lnTo>
                    <a:lnTo>
                      <a:pt x="1627" y="1369"/>
                    </a:lnTo>
                    <a:lnTo>
                      <a:pt x="1639" y="1373"/>
                    </a:lnTo>
                    <a:lnTo>
                      <a:pt x="1650" y="1376"/>
                    </a:lnTo>
                    <a:lnTo>
                      <a:pt x="1663" y="1378"/>
                    </a:lnTo>
                    <a:lnTo>
                      <a:pt x="1676" y="1378"/>
                    </a:lnTo>
                    <a:lnTo>
                      <a:pt x="1689" y="1378"/>
                    </a:lnTo>
                    <a:lnTo>
                      <a:pt x="1702" y="1376"/>
                    </a:lnTo>
                    <a:lnTo>
                      <a:pt x="1714" y="1373"/>
                    </a:lnTo>
                    <a:lnTo>
                      <a:pt x="1714" y="1373"/>
                    </a:lnTo>
                    <a:lnTo>
                      <a:pt x="1726" y="1369"/>
                    </a:lnTo>
                    <a:lnTo>
                      <a:pt x="1738" y="1362"/>
                    </a:lnTo>
                    <a:lnTo>
                      <a:pt x="1749" y="1356"/>
                    </a:lnTo>
                    <a:lnTo>
                      <a:pt x="1759" y="1349"/>
                    </a:lnTo>
                    <a:lnTo>
                      <a:pt x="1768" y="1340"/>
                    </a:lnTo>
                    <a:lnTo>
                      <a:pt x="1776" y="1330"/>
                    </a:lnTo>
                    <a:lnTo>
                      <a:pt x="1784" y="1321"/>
                    </a:lnTo>
                    <a:lnTo>
                      <a:pt x="1790" y="1310"/>
                    </a:lnTo>
                    <a:lnTo>
                      <a:pt x="1795" y="1300"/>
                    </a:lnTo>
                    <a:lnTo>
                      <a:pt x="1800" y="1288"/>
                    </a:lnTo>
                    <a:lnTo>
                      <a:pt x="1803" y="1276"/>
                    </a:lnTo>
                    <a:lnTo>
                      <a:pt x="1804" y="1263"/>
                    </a:lnTo>
                    <a:lnTo>
                      <a:pt x="1805" y="1250"/>
                    </a:lnTo>
                    <a:lnTo>
                      <a:pt x="1804" y="1238"/>
                    </a:lnTo>
                    <a:lnTo>
                      <a:pt x="1803" y="1225"/>
                    </a:lnTo>
                    <a:lnTo>
                      <a:pt x="1800" y="1212"/>
                    </a:lnTo>
                    <a:lnTo>
                      <a:pt x="1800" y="1212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5" name="Freeform 29"/>
            <p:cNvSpPr>
              <a:spLocks noEditPoints="1"/>
            </p:cNvSpPr>
            <p:nvPr/>
          </p:nvSpPr>
          <p:spPr bwMode="auto">
            <a:xfrm>
              <a:off x="6527800" y="1818565"/>
              <a:ext cx="533400" cy="466725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8" y="8"/>
                </a:cxn>
                <a:cxn ang="0">
                  <a:pos x="38" y="28"/>
                </a:cxn>
                <a:cxn ang="0">
                  <a:pos x="10" y="58"/>
                </a:cxn>
                <a:cxn ang="0">
                  <a:pos x="2" y="76"/>
                </a:cxn>
                <a:cxn ang="0">
                  <a:pos x="0" y="96"/>
                </a:cxn>
                <a:cxn ang="0">
                  <a:pos x="2" y="108"/>
                </a:cxn>
                <a:cxn ang="0">
                  <a:pos x="8" y="132"/>
                </a:cxn>
                <a:cxn ang="0">
                  <a:pos x="24" y="152"/>
                </a:cxn>
                <a:cxn ang="0">
                  <a:pos x="44" y="168"/>
                </a:cxn>
                <a:cxn ang="0">
                  <a:pos x="56" y="176"/>
                </a:cxn>
                <a:cxn ang="0">
                  <a:pos x="56" y="176"/>
                </a:cxn>
                <a:cxn ang="0">
                  <a:pos x="50" y="198"/>
                </a:cxn>
                <a:cxn ang="0">
                  <a:pos x="40" y="214"/>
                </a:cxn>
                <a:cxn ang="0">
                  <a:pos x="40" y="216"/>
                </a:cxn>
                <a:cxn ang="0">
                  <a:pos x="42" y="222"/>
                </a:cxn>
                <a:cxn ang="0">
                  <a:pos x="48" y="224"/>
                </a:cxn>
                <a:cxn ang="0">
                  <a:pos x="50" y="224"/>
                </a:cxn>
                <a:cxn ang="0">
                  <a:pos x="68" y="218"/>
                </a:cxn>
                <a:cxn ang="0">
                  <a:pos x="96" y="198"/>
                </a:cxn>
                <a:cxn ang="0">
                  <a:pos x="104" y="190"/>
                </a:cxn>
                <a:cxn ang="0">
                  <a:pos x="128" y="192"/>
                </a:cxn>
                <a:cxn ang="0">
                  <a:pos x="178" y="184"/>
                </a:cxn>
                <a:cxn ang="0">
                  <a:pos x="218" y="164"/>
                </a:cxn>
                <a:cxn ang="0">
                  <a:pos x="246" y="134"/>
                </a:cxn>
                <a:cxn ang="0">
                  <a:pos x="254" y="116"/>
                </a:cxn>
                <a:cxn ang="0">
                  <a:pos x="256" y="96"/>
                </a:cxn>
                <a:cxn ang="0">
                  <a:pos x="256" y="86"/>
                </a:cxn>
                <a:cxn ang="0">
                  <a:pos x="250" y="68"/>
                </a:cxn>
                <a:cxn ang="0">
                  <a:pos x="234" y="42"/>
                </a:cxn>
                <a:cxn ang="0">
                  <a:pos x="200" y="16"/>
                </a:cxn>
                <a:cxn ang="0">
                  <a:pos x="154" y="2"/>
                </a:cxn>
                <a:cxn ang="0">
                  <a:pos x="128" y="176"/>
                </a:cxn>
                <a:cxn ang="0">
                  <a:pos x="106" y="174"/>
                </a:cxn>
                <a:cxn ang="0">
                  <a:pos x="104" y="174"/>
                </a:cxn>
                <a:cxn ang="0">
                  <a:pos x="96" y="176"/>
                </a:cxn>
                <a:cxn ang="0">
                  <a:pos x="90" y="180"/>
                </a:cxn>
                <a:cxn ang="0">
                  <a:pos x="66" y="200"/>
                </a:cxn>
                <a:cxn ang="0">
                  <a:pos x="70" y="190"/>
                </a:cxn>
                <a:cxn ang="0">
                  <a:pos x="72" y="176"/>
                </a:cxn>
                <a:cxn ang="0">
                  <a:pos x="72" y="176"/>
                </a:cxn>
                <a:cxn ang="0">
                  <a:pos x="70" y="168"/>
                </a:cxn>
                <a:cxn ang="0">
                  <a:pos x="64" y="162"/>
                </a:cxn>
                <a:cxn ang="0">
                  <a:pos x="52" y="156"/>
                </a:cxn>
                <a:cxn ang="0">
                  <a:pos x="36" y="140"/>
                </a:cxn>
                <a:cxn ang="0">
                  <a:pos x="24" y="124"/>
                </a:cxn>
                <a:cxn ang="0">
                  <a:pos x="16" y="106"/>
                </a:cxn>
                <a:cxn ang="0">
                  <a:pos x="16" y="96"/>
                </a:cxn>
                <a:cxn ang="0">
                  <a:pos x="24" y="64"/>
                </a:cxn>
                <a:cxn ang="0">
                  <a:pos x="48" y="40"/>
                </a:cxn>
                <a:cxn ang="0">
                  <a:pos x="84" y="22"/>
                </a:cxn>
                <a:cxn ang="0">
                  <a:pos x="128" y="16"/>
                </a:cxn>
                <a:cxn ang="0">
                  <a:pos x="150" y="18"/>
                </a:cxn>
                <a:cxn ang="0">
                  <a:pos x="190" y="30"/>
                </a:cxn>
                <a:cxn ang="0">
                  <a:pos x="220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2" y="128"/>
                </a:cxn>
                <a:cxn ang="0">
                  <a:pos x="208" y="152"/>
                </a:cxn>
                <a:cxn ang="0">
                  <a:pos x="172" y="170"/>
                </a:cxn>
                <a:cxn ang="0">
                  <a:pos x="128" y="176"/>
                </a:cxn>
              </a:cxnLst>
              <a:rect l="0" t="0" r="r" b="b"/>
              <a:pathLst>
                <a:path w="256" h="224">
                  <a:moveTo>
                    <a:pt x="128" y="0"/>
                  </a:moveTo>
                  <a:lnTo>
                    <a:pt x="128" y="0"/>
                  </a:lnTo>
                  <a:lnTo>
                    <a:pt x="102" y="2"/>
                  </a:lnTo>
                  <a:lnTo>
                    <a:pt x="78" y="8"/>
                  </a:lnTo>
                  <a:lnTo>
                    <a:pt x="56" y="16"/>
                  </a:lnTo>
                  <a:lnTo>
                    <a:pt x="38" y="28"/>
                  </a:lnTo>
                  <a:lnTo>
                    <a:pt x="22" y="42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8" y="132"/>
                  </a:lnTo>
                  <a:lnTo>
                    <a:pt x="16" y="142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4" y="168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4" y="186"/>
                  </a:lnTo>
                  <a:lnTo>
                    <a:pt x="50" y="198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2" y="22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22"/>
                  </a:lnTo>
                  <a:lnTo>
                    <a:pt x="68" y="218"/>
                  </a:lnTo>
                  <a:lnTo>
                    <a:pt x="84" y="208"/>
                  </a:lnTo>
                  <a:lnTo>
                    <a:pt x="96" y="19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54" y="190"/>
                  </a:lnTo>
                  <a:lnTo>
                    <a:pt x="178" y="184"/>
                  </a:lnTo>
                  <a:lnTo>
                    <a:pt x="200" y="176"/>
                  </a:lnTo>
                  <a:lnTo>
                    <a:pt x="218" y="164"/>
                  </a:lnTo>
                  <a:lnTo>
                    <a:pt x="234" y="150"/>
                  </a:lnTo>
                  <a:lnTo>
                    <a:pt x="246" y="134"/>
                  </a:lnTo>
                  <a:lnTo>
                    <a:pt x="250" y="124"/>
                  </a:lnTo>
                  <a:lnTo>
                    <a:pt x="254" y="116"/>
                  </a:lnTo>
                  <a:lnTo>
                    <a:pt x="256" y="10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86"/>
                  </a:lnTo>
                  <a:lnTo>
                    <a:pt x="254" y="76"/>
                  </a:lnTo>
                  <a:lnTo>
                    <a:pt x="250" y="68"/>
                  </a:lnTo>
                  <a:lnTo>
                    <a:pt x="246" y="58"/>
                  </a:lnTo>
                  <a:lnTo>
                    <a:pt x="234" y="42"/>
                  </a:lnTo>
                  <a:lnTo>
                    <a:pt x="218" y="28"/>
                  </a:lnTo>
                  <a:lnTo>
                    <a:pt x="200" y="16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8" y="0"/>
                  </a:lnTo>
                  <a:close/>
                  <a:moveTo>
                    <a:pt x="128" y="176"/>
                  </a:moveTo>
                  <a:lnTo>
                    <a:pt x="128" y="176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96" y="176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82" y="19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0" y="19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0" y="168"/>
                  </a:lnTo>
                  <a:lnTo>
                    <a:pt x="66" y="16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2" y="156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28" y="132"/>
                  </a:lnTo>
                  <a:lnTo>
                    <a:pt x="24" y="124"/>
                  </a:lnTo>
                  <a:lnTo>
                    <a:pt x="20" y="114"/>
                  </a:lnTo>
                  <a:lnTo>
                    <a:pt x="16" y="10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80"/>
                  </a:lnTo>
                  <a:lnTo>
                    <a:pt x="24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6" y="30"/>
                  </a:lnTo>
                  <a:lnTo>
                    <a:pt x="84" y="22"/>
                  </a:lnTo>
                  <a:lnTo>
                    <a:pt x="106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50" y="18"/>
                  </a:lnTo>
                  <a:lnTo>
                    <a:pt x="172" y="22"/>
                  </a:lnTo>
                  <a:lnTo>
                    <a:pt x="190" y="30"/>
                  </a:lnTo>
                  <a:lnTo>
                    <a:pt x="208" y="40"/>
                  </a:lnTo>
                  <a:lnTo>
                    <a:pt x="220" y="52"/>
                  </a:lnTo>
                  <a:lnTo>
                    <a:pt x="232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2" y="128"/>
                  </a:lnTo>
                  <a:lnTo>
                    <a:pt x="220" y="140"/>
                  </a:lnTo>
                  <a:lnTo>
                    <a:pt x="208" y="152"/>
                  </a:lnTo>
                  <a:lnTo>
                    <a:pt x="190" y="162"/>
                  </a:lnTo>
                  <a:lnTo>
                    <a:pt x="172" y="170"/>
                  </a:lnTo>
                  <a:lnTo>
                    <a:pt x="150" y="174"/>
                  </a:lnTo>
                  <a:lnTo>
                    <a:pt x="128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046" tIns="45523" rIns="91046" bIns="45523" numCol="1" anchor="t" anchorCtr="0" compatLnSpc="1"/>
            <a:lstStyle/>
            <a:p>
              <a:pPr defTabSz="895985">
                <a:defRPr/>
              </a:pPr>
              <a:endParaRPr lang="ar-SA" sz="239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7189788" y="2237467"/>
              <a:ext cx="366712" cy="32087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8" y="8"/>
                </a:cxn>
                <a:cxn ang="0">
                  <a:pos x="38" y="28"/>
                </a:cxn>
                <a:cxn ang="0">
                  <a:pos x="10" y="58"/>
                </a:cxn>
                <a:cxn ang="0">
                  <a:pos x="2" y="76"/>
                </a:cxn>
                <a:cxn ang="0">
                  <a:pos x="0" y="96"/>
                </a:cxn>
                <a:cxn ang="0">
                  <a:pos x="2" y="108"/>
                </a:cxn>
                <a:cxn ang="0">
                  <a:pos x="8" y="132"/>
                </a:cxn>
                <a:cxn ang="0">
                  <a:pos x="24" y="152"/>
                </a:cxn>
                <a:cxn ang="0">
                  <a:pos x="44" y="168"/>
                </a:cxn>
                <a:cxn ang="0">
                  <a:pos x="56" y="176"/>
                </a:cxn>
                <a:cxn ang="0">
                  <a:pos x="56" y="176"/>
                </a:cxn>
                <a:cxn ang="0">
                  <a:pos x="50" y="198"/>
                </a:cxn>
                <a:cxn ang="0">
                  <a:pos x="40" y="214"/>
                </a:cxn>
                <a:cxn ang="0">
                  <a:pos x="40" y="216"/>
                </a:cxn>
                <a:cxn ang="0">
                  <a:pos x="42" y="222"/>
                </a:cxn>
                <a:cxn ang="0">
                  <a:pos x="48" y="224"/>
                </a:cxn>
                <a:cxn ang="0">
                  <a:pos x="50" y="224"/>
                </a:cxn>
                <a:cxn ang="0">
                  <a:pos x="68" y="218"/>
                </a:cxn>
                <a:cxn ang="0">
                  <a:pos x="96" y="198"/>
                </a:cxn>
                <a:cxn ang="0">
                  <a:pos x="104" y="190"/>
                </a:cxn>
                <a:cxn ang="0">
                  <a:pos x="128" y="192"/>
                </a:cxn>
                <a:cxn ang="0">
                  <a:pos x="178" y="184"/>
                </a:cxn>
                <a:cxn ang="0">
                  <a:pos x="218" y="164"/>
                </a:cxn>
                <a:cxn ang="0">
                  <a:pos x="246" y="134"/>
                </a:cxn>
                <a:cxn ang="0">
                  <a:pos x="254" y="116"/>
                </a:cxn>
                <a:cxn ang="0">
                  <a:pos x="256" y="96"/>
                </a:cxn>
                <a:cxn ang="0">
                  <a:pos x="256" y="86"/>
                </a:cxn>
                <a:cxn ang="0">
                  <a:pos x="250" y="68"/>
                </a:cxn>
                <a:cxn ang="0">
                  <a:pos x="234" y="42"/>
                </a:cxn>
                <a:cxn ang="0">
                  <a:pos x="200" y="16"/>
                </a:cxn>
                <a:cxn ang="0">
                  <a:pos x="154" y="2"/>
                </a:cxn>
                <a:cxn ang="0">
                  <a:pos x="128" y="176"/>
                </a:cxn>
                <a:cxn ang="0">
                  <a:pos x="106" y="174"/>
                </a:cxn>
                <a:cxn ang="0">
                  <a:pos x="104" y="174"/>
                </a:cxn>
                <a:cxn ang="0">
                  <a:pos x="96" y="176"/>
                </a:cxn>
                <a:cxn ang="0">
                  <a:pos x="90" y="180"/>
                </a:cxn>
                <a:cxn ang="0">
                  <a:pos x="66" y="200"/>
                </a:cxn>
                <a:cxn ang="0">
                  <a:pos x="70" y="190"/>
                </a:cxn>
                <a:cxn ang="0">
                  <a:pos x="72" y="176"/>
                </a:cxn>
                <a:cxn ang="0">
                  <a:pos x="72" y="176"/>
                </a:cxn>
                <a:cxn ang="0">
                  <a:pos x="70" y="168"/>
                </a:cxn>
                <a:cxn ang="0">
                  <a:pos x="64" y="162"/>
                </a:cxn>
                <a:cxn ang="0">
                  <a:pos x="52" y="156"/>
                </a:cxn>
                <a:cxn ang="0">
                  <a:pos x="36" y="140"/>
                </a:cxn>
                <a:cxn ang="0">
                  <a:pos x="24" y="124"/>
                </a:cxn>
                <a:cxn ang="0">
                  <a:pos x="16" y="106"/>
                </a:cxn>
                <a:cxn ang="0">
                  <a:pos x="16" y="96"/>
                </a:cxn>
                <a:cxn ang="0">
                  <a:pos x="24" y="64"/>
                </a:cxn>
                <a:cxn ang="0">
                  <a:pos x="48" y="40"/>
                </a:cxn>
                <a:cxn ang="0">
                  <a:pos x="84" y="22"/>
                </a:cxn>
                <a:cxn ang="0">
                  <a:pos x="128" y="16"/>
                </a:cxn>
                <a:cxn ang="0">
                  <a:pos x="150" y="18"/>
                </a:cxn>
                <a:cxn ang="0">
                  <a:pos x="190" y="30"/>
                </a:cxn>
                <a:cxn ang="0">
                  <a:pos x="220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2" y="128"/>
                </a:cxn>
                <a:cxn ang="0">
                  <a:pos x="208" y="152"/>
                </a:cxn>
                <a:cxn ang="0">
                  <a:pos x="172" y="170"/>
                </a:cxn>
                <a:cxn ang="0">
                  <a:pos x="128" y="176"/>
                </a:cxn>
              </a:cxnLst>
              <a:rect l="0" t="0" r="r" b="b"/>
              <a:pathLst>
                <a:path w="256" h="224">
                  <a:moveTo>
                    <a:pt x="128" y="0"/>
                  </a:moveTo>
                  <a:lnTo>
                    <a:pt x="128" y="0"/>
                  </a:lnTo>
                  <a:lnTo>
                    <a:pt x="102" y="2"/>
                  </a:lnTo>
                  <a:lnTo>
                    <a:pt x="78" y="8"/>
                  </a:lnTo>
                  <a:lnTo>
                    <a:pt x="56" y="16"/>
                  </a:lnTo>
                  <a:lnTo>
                    <a:pt x="38" y="28"/>
                  </a:lnTo>
                  <a:lnTo>
                    <a:pt x="22" y="42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8" y="132"/>
                  </a:lnTo>
                  <a:lnTo>
                    <a:pt x="16" y="142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4" y="168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4" y="186"/>
                  </a:lnTo>
                  <a:lnTo>
                    <a:pt x="50" y="198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2" y="22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22"/>
                  </a:lnTo>
                  <a:lnTo>
                    <a:pt x="68" y="218"/>
                  </a:lnTo>
                  <a:lnTo>
                    <a:pt x="84" y="208"/>
                  </a:lnTo>
                  <a:lnTo>
                    <a:pt x="96" y="19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54" y="190"/>
                  </a:lnTo>
                  <a:lnTo>
                    <a:pt x="178" y="184"/>
                  </a:lnTo>
                  <a:lnTo>
                    <a:pt x="200" y="176"/>
                  </a:lnTo>
                  <a:lnTo>
                    <a:pt x="218" y="164"/>
                  </a:lnTo>
                  <a:lnTo>
                    <a:pt x="234" y="150"/>
                  </a:lnTo>
                  <a:lnTo>
                    <a:pt x="246" y="134"/>
                  </a:lnTo>
                  <a:lnTo>
                    <a:pt x="250" y="124"/>
                  </a:lnTo>
                  <a:lnTo>
                    <a:pt x="254" y="116"/>
                  </a:lnTo>
                  <a:lnTo>
                    <a:pt x="256" y="10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86"/>
                  </a:lnTo>
                  <a:lnTo>
                    <a:pt x="254" y="76"/>
                  </a:lnTo>
                  <a:lnTo>
                    <a:pt x="250" y="68"/>
                  </a:lnTo>
                  <a:lnTo>
                    <a:pt x="246" y="58"/>
                  </a:lnTo>
                  <a:lnTo>
                    <a:pt x="234" y="42"/>
                  </a:lnTo>
                  <a:lnTo>
                    <a:pt x="218" y="28"/>
                  </a:lnTo>
                  <a:lnTo>
                    <a:pt x="200" y="16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8" y="0"/>
                  </a:lnTo>
                  <a:close/>
                  <a:moveTo>
                    <a:pt x="128" y="176"/>
                  </a:moveTo>
                  <a:lnTo>
                    <a:pt x="128" y="176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96" y="176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82" y="19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0" y="19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0" y="168"/>
                  </a:lnTo>
                  <a:lnTo>
                    <a:pt x="66" y="16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2" y="156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28" y="132"/>
                  </a:lnTo>
                  <a:lnTo>
                    <a:pt x="24" y="124"/>
                  </a:lnTo>
                  <a:lnTo>
                    <a:pt x="20" y="114"/>
                  </a:lnTo>
                  <a:lnTo>
                    <a:pt x="16" y="10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80"/>
                  </a:lnTo>
                  <a:lnTo>
                    <a:pt x="24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6" y="30"/>
                  </a:lnTo>
                  <a:lnTo>
                    <a:pt x="84" y="22"/>
                  </a:lnTo>
                  <a:lnTo>
                    <a:pt x="106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50" y="18"/>
                  </a:lnTo>
                  <a:lnTo>
                    <a:pt x="172" y="22"/>
                  </a:lnTo>
                  <a:lnTo>
                    <a:pt x="190" y="30"/>
                  </a:lnTo>
                  <a:lnTo>
                    <a:pt x="208" y="40"/>
                  </a:lnTo>
                  <a:lnTo>
                    <a:pt x="220" y="52"/>
                  </a:lnTo>
                  <a:lnTo>
                    <a:pt x="232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2" y="128"/>
                  </a:lnTo>
                  <a:lnTo>
                    <a:pt x="220" y="140"/>
                  </a:lnTo>
                  <a:lnTo>
                    <a:pt x="208" y="152"/>
                  </a:lnTo>
                  <a:lnTo>
                    <a:pt x="190" y="162"/>
                  </a:lnTo>
                  <a:lnTo>
                    <a:pt x="172" y="170"/>
                  </a:lnTo>
                  <a:lnTo>
                    <a:pt x="150" y="174"/>
                  </a:lnTo>
                  <a:lnTo>
                    <a:pt x="128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046" tIns="45523" rIns="91046" bIns="45523" numCol="1" anchor="t" anchorCtr="0" compatLnSpc="1"/>
            <a:lstStyle/>
            <a:p>
              <a:pPr defTabSz="895985">
                <a:defRPr/>
              </a:pPr>
              <a:endParaRPr lang="ar-SA" sz="239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7823201" y="2571750"/>
              <a:ext cx="333017" cy="29139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8" y="8"/>
                </a:cxn>
                <a:cxn ang="0">
                  <a:pos x="38" y="28"/>
                </a:cxn>
                <a:cxn ang="0">
                  <a:pos x="10" y="58"/>
                </a:cxn>
                <a:cxn ang="0">
                  <a:pos x="2" y="76"/>
                </a:cxn>
                <a:cxn ang="0">
                  <a:pos x="0" y="96"/>
                </a:cxn>
                <a:cxn ang="0">
                  <a:pos x="2" y="108"/>
                </a:cxn>
                <a:cxn ang="0">
                  <a:pos x="8" y="132"/>
                </a:cxn>
                <a:cxn ang="0">
                  <a:pos x="24" y="152"/>
                </a:cxn>
                <a:cxn ang="0">
                  <a:pos x="44" y="168"/>
                </a:cxn>
                <a:cxn ang="0">
                  <a:pos x="56" y="176"/>
                </a:cxn>
                <a:cxn ang="0">
                  <a:pos x="56" y="176"/>
                </a:cxn>
                <a:cxn ang="0">
                  <a:pos x="50" y="198"/>
                </a:cxn>
                <a:cxn ang="0">
                  <a:pos x="40" y="214"/>
                </a:cxn>
                <a:cxn ang="0">
                  <a:pos x="40" y="216"/>
                </a:cxn>
                <a:cxn ang="0">
                  <a:pos x="42" y="222"/>
                </a:cxn>
                <a:cxn ang="0">
                  <a:pos x="48" y="224"/>
                </a:cxn>
                <a:cxn ang="0">
                  <a:pos x="50" y="224"/>
                </a:cxn>
                <a:cxn ang="0">
                  <a:pos x="68" y="218"/>
                </a:cxn>
                <a:cxn ang="0">
                  <a:pos x="96" y="198"/>
                </a:cxn>
                <a:cxn ang="0">
                  <a:pos x="104" y="190"/>
                </a:cxn>
                <a:cxn ang="0">
                  <a:pos x="128" y="192"/>
                </a:cxn>
                <a:cxn ang="0">
                  <a:pos x="178" y="184"/>
                </a:cxn>
                <a:cxn ang="0">
                  <a:pos x="218" y="164"/>
                </a:cxn>
                <a:cxn ang="0">
                  <a:pos x="246" y="134"/>
                </a:cxn>
                <a:cxn ang="0">
                  <a:pos x="254" y="116"/>
                </a:cxn>
                <a:cxn ang="0">
                  <a:pos x="256" y="96"/>
                </a:cxn>
                <a:cxn ang="0">
                  <a:pos x="256" y="86"/>
                </a:cxn>
                <a:cxn ang="0">
                  <a:pos x="250" y="68"/>
                </a:cxn>
                <a:cxn ang="0">
                  <a:pos x="234" y="42"/>
                </a:cxn>
                <a:cxn ang="0">
                  <a:pos x="200" y="16"/>
                </a:cxn>
                <a:cxn ang="0">
                  <a:pos x="154" y="2"/>
                </a:cxn>
                <a:cxn ang="0">
                  <a:pos x="128" y="176"/>
                </a:cxn>
                <a:cxn ang="0">
                  <a:pos x="106" y="174"/>
                </a:cxn>
                <a:cxn ang="0">
                  <a:pos x="104" y="174"/>
                </a:cxn>
                <a:cxn ang="0">
                  <a:pos x="96" y="176"/>
                </a:cxn>
                <a:cxn ang="0">
                  <a:pos x="90" y="180"/>
                </a:cxn>
                <a:cxn ang="0">
                  <a:pos x="66" y="200"/>
                </a:cxn>
                <a:cxn ang="0">
                  <a:pos x="70" y="190"/>
                </a:cxn>
                <a:cxn ang="0">
                  <a:pos x="72" y="176"/>
                </a:cxn>
                <a:cxn ang="0">
                  <a:pos x="72" y="176"/>
                </a:cxn>
                <a:cxn ang="0">
                  <a:pos x="70" y="168"/>
                </a:cxn>
                <a:cxn ang="0">
                  <a:pos x="64" y="162"/>
                </a:cxn>
                <a:cxn ang="0">
                  <a:pos x="52" y="156"/>
                </a:cxn>
                <a:cxn ang="0">
                  <a:pos x="36" y="140"/>
                </a:cxn>
                <a:cxn ang="0">
                  <a:pos x="24" y="124"/>
                </a:cxn>
                <a:cxn ang="0">
                  <a:pos x="16" y="106"/>
                </a:cxn>
                <a:cxn ang="0">
                  <a:pos x="16" y="96"/>
                </a:cxn>
                <a:cxn ang="0">
                  <a:pos x="24" y="64"/>
                </a:cxn>
                <a:cxn ang="0">
                  <a:pos x="48" y="40"/>
                </a:cxn>
                <a:cxn ang="0">
                  <a:pos x="84" y="22"/>
                </a:cxn>
                <a:cxn ang="0">
                  <a:pos x="128" y="16"/>
                </a:cxn>
                <a:cxn ang="0">
                  <a:pos x="150" y="18"/>
                </a:cxn>
                <a:cxn ang="0">
                  <a:pos x="190" y="30"/>
                </a:cxn>
                <a:cxn ang="0">
                  <a:pos x="220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2" y="128"/>
                </a:cxn>
                <a:cxn ang="0">
                  <a:pos x="208" y="152"/>
                </a:cxn>
                <a:cxn ang="0">
                  <a:pos x="172" y="170"/>
                </a:cxn>
                <a:cxn ang="0">
                  <a:pos x="128" y="176"/>
                </a:cxn>
              </a:cxnLst>
              <a:rect l="0" t="0" r="r" b="b"/>
              <a:pathLst>
                <a:path w="256" h="224">
                  <a:moveTo>
                    <a:pt x="128" y="0"/>
                  </a:moveTo>
                  <a:lnTo>
                    <a:pt x="128" y="0"/>
                  </a:lnTo>
                  <a:lnTo>
                    <a:pt x="102" y="2"/>
                  </a:lnTo>
                  <a:lnTo>
                    <a:pt x="78" y="8"/>
                  </a:lnTo>
                  <a:lnTo>
                    <a:pt x="56" y="16"/>
                  </a:lnTo>
                  <a:lnTo>
                    <a:pt x="38" y="28"/>
                  </a:lnTo>
                  <a:lnTo>
                    <a:pt x="22" y="42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8" y="132"/>
                  </a:lnTo>
                  <a:lnTo>
                    <a:pt x="16" y="142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4" y="168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4" y="186"/>
                  </a:lnTo>
                  <a:lnTo>
                    <a:pt x="50" y="198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2" y="22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22"/>
                  </a:lnTo>
                  <a:lnTo>
                    <a:pt x="68" y="218"/>
                  </a:lnTo>
                  <a:lnTo>
                    <a:pt x="84" y="208"/>
                  </a:lnTo>
                  <a:lnTo>
                    <a:pt x="96" y="19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54" y="190"/>
                  </a:lnTo>
                  <a:lnTo>
                    <a:pt x="178" y="184"/>
                  </a:lnTo>
                  <a:lnTo>
                    <a:pt x="200" y="176"/>
                  </a:lnTo>
                  <a:lnTo>
                    <a:pt x="218" y="164"/>
                  </a:lnTo>
                  <a:lnTo>
                    <a:pt x="234" y="150"/>
                  </a:lnTo>
                  <a:lnTo>
                    <a:pt x="246" y="134"/>
                  </a:lnTo>
                  <a:lnTo>
                    <a:pt x="250" y="124"/>
                  </a:lnTo>
                  <a:lnTo>
                    <a:pt x="254" y="116"/>
                  </a:lnTo>
                  <a:lnTo>
                    <a:pt x="256" y="10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86"/>
                  </a:lnTo>
                  <a:lnTo>
                    <a:pt x="254" y="76"/>
                  </a:lnTo>
                  <a:lnTo>
                    <a:pt x="250" y="68"/>
                  </a:lnTo>
                  <a:lnTo>
                    <a:pt x="246" y="58"/>
                  </a:lnTo>
                  <a:lnTo>
                    <a:pt x="234" y="42"/>
                  </a:lnTo>
                  <a:lnTo>
                    <a:pt x="218" y="28"/>
                  </a:lnTo>
                  <a:lnTo>
                    <a:pt x="200" y="16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8" y="0"/>
                  </a:lnTo>
                  <a:close/>
                  <a:moveTo>
                    <a:pt x="128" y="176"/>
                  </a:moveTo>
                  <a:lnTo>
                    <a:pt x="128" y="176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96" y="176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82" y="19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0" y="19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0" y="168"/>
                  </a:lnTo>
                  <a:lnTo>
                    <a:pt x="66" y="16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2" y="156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28" y="132"/>
                  </a:lnTo>
                  <a:lnTo>
                    <a:pt x="24" y="124"/>
                  </a:lnTo>
                  <a:lnTo>
                    <a:pt x="20" y="114"/>
                  </a:lnTo>
                  <a:lnTo>
                    <a:pt x="16" y="10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80"/>
                  </a:lnTo>
                  <a:lnTo>
                    <a:pt x="24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6" y="30"/>
                  </a:lnTo>
                  <a:lnTo>
                    <a:pt x="84" y="22"/>
                  </a:lnTo>
                  <a:lnTo>
                    <a:pt x="106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50" y="18"/>
                  </a:lnTo>
                  <a:lnTo>
                    <a:pt x="172" y="22"/>
                  </a:lnTo>
                  <a:lnTo>
                    <a:pt x="190" y="30"/>
                  </a:lnTo>
                  <a:lnTo>
                    <a:pt x="208" y="40"/>
                  </a:lnTo>
                  <a:lnTo>
                    <a:pt x="220" y="52"/>
                  </a:lnTo>
                  <a:lnTo>
                    <a:pt x="232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2" y="128"/>
                  </a:lnTo>
                  <a:lnTo>
                    <a:pt x="220" y="140"/>
                  </a:lnTo>
                  <a:lnTo>
                    <a:pt x="208" y="152"/>
                  </a:lnTo>
                  <a:lnTo>
                    <a:pt x="190" y="162"/>
                  </a:lnTo>
                  <a:lnTo>
                    <a:pt x="172" y="170"/>
                  </a:lnTo>
                  <a:lnTo>
                    <a:pt x="150" y="174"/>
                  </a:lnTo>
                  <a:lnTo>
                    <a:pt x="128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046" tIns="45523" rIns="91046" bIns="45523" numCol="1" anchor="t" anchorCtr="0" compatLnSpc="1"/>
            <a:lstStyle/>
            <a:p>
              <a:pPr defTabSz="895985">
                <a:defRPr/>
              </a:pPr>
              <a:endParaRPr lang="ar-SA" sz="239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9"/>
            <p:cNvSpPr>
              <a:spLocks noEditPoints="1"/>
            </p:cNvSpPr>
            <p:nvPr/>
          </p:nvSpPr>
          <p:spPr bwMode="auto">
            <a:xfrm flipH="1">
              <a:off x="5689600" y="2266950"/>
              <a:ext cx="366712" cy="32087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8" y="8"/>
                </a:cxn>
                <a:cxn ang="0">
                  <a:pos x="38" y="28"/>
                </a:cxn>
                <a:cxn ang="0">
                  <a:pos x="10" y="58"/>
                </a:cxn>
                <a:cxn ang="0">
                  <a:pos x="2" y="76"/>
                </a:cxn>
                <a:cxn ang="0">
                  <a:pos x="0" y="96"/>
                </a:cxn>
                <a:cxn ang="0">
                  <a:pos x="2" y="108"/>
                </a:cxn>
                <a:cxn ang="0">
                  <a:pos x="8" y="132"/>
                </a:cxn>
                <a:cxn ang="0">
                  <a:pos x="24" y="152"/>
                </a:cxn>
                <a:cxn ang="0">
                  <a:pos x="44" y="168"/>
                </a:cxn>
                <a:cxn ang="0">
                  <a:pos x="56" y="176"/>
                </a:cxn>
                <a:cxn ang="0">
                  <a:pos x="56" y="176"/>
                </a:cxn>
                <a:cxn ang="0">
                  <a:pos x="50" y="198"/>
                </a:cxn>
                <a:cxn ang="0">
                  <a:pos x="40" y="214"/>
                </a:cxn>
                <a:cxn ang="0">
                  <a:pos x="40" y="216"/>
                </a:cxn>
                <a:cxn ang="0">
                  <a:pos x="42" y="222"/>
                </a:cxn>
                <a:cxn ang="0">
                  <a:pos x="48" y="224"/>
                </a:cxn>
                <a:cxn ang="0">
                  <a:pos x="50" y="224"/>
                </a:cxn>
                <a:cxn ang="0">
                  <a:pos x="68" y="218"/>
                </a:cxn>
                <a:cxn ang="0">
                  <a:pos x="96" y="198"/>
                </a:cxn>
                <a:cxn ang="0">
                  <a:pos x="104" y="190"/>
                </a:cxn>
                <a:cxn ang="0">
                  <a:pos x="128" y="192"/>
                </a:cxn>
                <a:cxn ang="0">
                  <a:pos x="178" y="184"/>
                </a:cxn>
                <a:cxn ang="0">
                  <a:pos x="218" y="164"/>
                </a:cxn>
                <a:cxn ang="0">
                  <a:pos x="246" y="134"/>
                </a:cxn>
                <a:cxn ang="0">
                  <a:pos x="254" y="116"/>
                </a:cxn>
                <a:cxn ang="0">
                  <a:pos x="256" y="96"/>
                </a:cxn>
                <a:cxn ang="0">
                  <a:pos x="256" y="86"/>
                </a:cxn>
                <a:cxn ang="0">
                  <a:pos x="250" y="68"/>
                </a:cxn>
                <a:cxn ang="0">
                  <a:pos x="234" y="42"/>
                </a:cxn>
                <a:cxn ang="0">
                  <a:pos x="200" y="16"/>
                </a:cxn>
                <a:cxn ang="0">
                  <a:pos x="154" y="2"/>
                </a:cxn>
                <a:cxn ang="0">
                  <a:pos x="128" y="176"/>
                </a:cxn>
                <a:cxn ang="0">
                  <a:pos x="106" y="174"/>
                </a:cxn>
                <a:cxn ang="0">
                  <a:pos x="104" y="174"/>
                </a:cxn>
                <a:cxn ang="0">
                  <a:pos x="96" y="176"/>
                </a:cxn>
                <a:cxn ang="0">
                  <a:pos x="90" y="180"/>
                </a:cxn>
                <a:cxn ang="0">
                  <a:pos x="66" y="200"/>
                </a:cxn>
                <a:cxn ang="0">
                  <a:pos x="70" y="190"/>
                </a:cxn>
                <a:cxn ang="0">
                  <a:pos x="72" y="176"/>
                </a:cxn>
                <a:cxn ang="0">
                  <a:pos x="72" y="176"/>
                </a:cxn>
                <a:cxn ang="0">
                  <a:pos x="70" y="168"/>
                </a:cxn>
                <a:cxn ang="0">
                  <a:pos x="64" y="162"/>
                </a:cxn>
                <a:cxn ang="0">
                  <a:pos x="52" y="156"/>
                </a:cxn>
                <a:cxn ang="0">
                  <a:pos x="36" y="140"/>
                </a:cxn>
                <a:cxn ang="0">
                  <a:pos x="24" y="124"/>
                </a:cxn>
                <a:cxn ang="0">
                  <a:pos x="16" y="106"/>
                </a:cxn>
                <a:cxn ang="0">
                  <a:pos x="16" y="96"/>
                </a:cxn>
                <a:cxn ang="0">
                  <a:pos x="24" y="64"/>
                </a:cxn>
                <a:cxn ang="0">
                  <a:pos x="48" y="40"/>
                </a:cxn>
                <a:cxn ang="0">
                  <a:pos x="84" y="22"/>
                </a:cxn>
                <a:cxn ang="0">
                  <a:pos x="128" y="16"/>
                </a:cxn>
                <a:cxn ang="0">
                  <a:pos x="150" y="18"/>
                </a:cxn>
                <a:cxn ang="0">
                  <a:pos x="190" y="30"/>
                </a:cxn>
                <a:cxn ang="0">
                  <a:pos x="220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2" y="128"/>
                </a:cxn>
                <a:cxn ang="0">
                  <a:pos x="208" y="152"/>
                </a:cxn>
                <a:cxn ang="0">
                  <a:pos x="172" y="170"/>
                </a:cxn>
                <a:cxn ang="0">
                  <a:pos x="128" y="176"/>
                </a:cxn>
              </a:cxnLst>
              <a:rect l="0" t="0" r="r" b="b"/>
              <a:pathLst>
                <a:path w="256" h="224">
                  <a:moveTo>
                    <a:pt x="128" y="0"/>
                  </a:moveTo>
                  <a:lnTo>
                    <a:pt x="128" y="0"/>
                  </a:lnTo>
                  <a:lnTo>
                    <a:pt x="102" y="2"/>
                  </a:lnTo>
                  <a:lnTo>
                    <a:pt x="78" y="8"/>
                  </a:lnTo>
                  <a:lnTo>
                    <a:pt x="56" y="16"/>
                  </a:lnTo>
                  <a:lnTo>
                    <a:pt x="38" y="28"/>
                  </a:lnTo>
                  <a:lnTo>
                    <a:pt x="22" y="42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8" y="132"/>
                  </a:lnTo>
                  <a:lnTo>
                    <a:pt x="16" y="142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4" y="168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4" y="186"/>
                  </a:lnTo>
                  <a:lnTo>
                    <a:pt x="50" y="198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2" y="22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22"/>
                  </a:lnTo>
                  <a:lnTo>
                    <a:pt x="68" y="218"/>
                  </a:lnTo>
                  <a:lnTo>
                    <a:pt x="84" y="208"/>
                  </a:lnTo>
                  <a:lnTo>
                    <a:pt x="96" y="19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54" y="190"/>
                  </a:lnTo>
                  <a:lnTo>
                    <a:pt x="178" y="184"/>
                  </a:lnTo>
                  <a:lnTo>
                    <a:pt x="200" y="176"/>
                  </a:lnTo>
                  <a:lnTo>
                    <a:pt x="218" y="164"/>
                  </a:lnTo>
                  <a:lnTo>
                    <a:pt x="234" y="150"/>
                  </a:lnTo>
                  <a:lnTo>
                    <a:pt x="246" y="134"/>
                  </a:lnTo>
                  <a:lnTo>
                    <a:pt x="250" y="124"/>
                  </a:lnTo>
                  <a:lnTo>
                    <a:pt x="254" y="116"/>
                  </a:lnTo>
                  <a:lnTo>
                    <a:pt x="256" y="10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86"/>
                  </a:lnTo>
                  <a:lnTo>
                    <a:pt x="254" y="76"/>
                  </a:lnTo>
                  <a:lnTo>
                    <a:pt x="250" y="68"/>
                  </a:lnTo>
                  <a:lnTo>
                    <a:pt x="246" y="58"/>
                  </a:lnTo>
                  <a:lnTo>
                    <a:pt x="234" y="42"/>
                  </a:lnTo>
                  <a:lnTo>
                    <a:pt x="218" y="28"/>
                  </a:lnTo>
                  <a:lnTo>
                    <a:pt x="200" y="16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8" y="0"/>
                  </a:lnTo>
                  <a:close/>
                  <a:moveTo>
                    <a:pt x="128" y="176"/>
                  </a:moveTo>
                  <a:lnTo>
                    <a:pt x="128" y="176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96" y="176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82" y="19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0" y="19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0" y="168"/>
                  </a:lnTo>
                  <a:lnTo>
                    <a:pt x="66" y="16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2" y="156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28" y="132"/>
                  </a:lnTo>
                  <a:lnTo>
                    <a:pt x="24" y="124"/>
                  </a:lnTo>
                  <a:lnTo>
                    <a:pt x="20" y="114"/>
                  </a:lnTo>
                  <a:lnTo>
                    <a:pt x="16" y="10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80"/>
                  </a:lnTo>
                  <a:lnTo>
                    <a:pt x="24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6" y="30"/>
                  </a:lnTo>
                  <a:lnTo>
                    <a:pt x="84" y="22"/>
                  </a:lnTo>
                  <a:lnTo>
                    <a:pt x="106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50" y="18"/>
                  </a:lnTo>
                  <a:lnTo>
                    <a:pt x="172" y="22"/>
                  </a:lnTo>
                  <a:lnTo>
                    <a:pt x="190" y="30"/>
                  </a:lnTo>
                  <a:lnTo>
                    <a:pt x="208" y="40"/>
                  </a:lnTo>
                  <a:lnTo>
                    <a:pt x="220" y="52"/>
                  </a:lnTo>
                  <a:lnTo>
                    <a:pt x="232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2" y="128"/>
                  </a:lnTo>
                  <a:lnTo>
                    <a:pt x="220" y="140"/>
                  </a:lnTo>
                  <a:lnTo>
                    <a:pt x="208" y="152"/>
                  </a:lnTo>
                  <a:lnTo>
                    <a:pt x="190" y="162"/>
                  </a:lnTo>
                  <a:lnTo>
                    <a:pt x="172" y="170"/>
                  </a:lnTo>
                  <a:lnTo>
                    <a:pt x="150" y="174"/>
                  </a:lnTo>
                  <a:lnTo>
                    <a:pt x="128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046" tIns="45523" rIns="91046" bIns="45523" numCol="1" anchor="t" anchorCtr="0" compatLnSpc="1"/>
            <a:lstStyle/>
            <a:p>
              <a:pPr defTabSz="895985">
                <a:defRPr/>
              </a:pPr>
              <a:endParaRPr lang="ar-SA" sz="239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 flipH="1">
              <a:off x="5156200" y="2533650"/>
              <a:ext cx="333016" cy="29139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8" y="8"/>
                </a:cxn>
                <a:cxn ang="0">
                  <a:pos x="38" y="28"/>
                </a:cxn>
                <a:cxn ang="0">
                  <a:pos x="10" y="58"/>
                </a:cxn>
                <a:cxn ang="0">
                  <a:pos x="2" y="76"/>
                </a:cxn>
                <a:cxn ang="0">
                  <a:pos x="0" y="96"/>
                </a:cxn>
                <a:cxn ang="0">
                  <a:pos x="2" y="108"/>
                </a:cxn>
                <a:cxn ang="0">
                  <a:pos x="8" y="132"/>
                </a:cxn>
                <a:cxn ang="0">
                  <a:pos x="24" y="152"/>
                </a:cxn>
                <a:cxn ang="0">
                  <a:pos x="44" y="168"/>
                </a:cxn>
                <a:cxn ang="0">
                  <a:pos x="56" y="176"/>
                </a:cxn>
                <a:cxn ang="0">
                  <a:pos x="56" y="176"/>
                </a:cxn>
                <a:cxn ang="0">
                  <a:pos x="50" y="198"/>
                </a:cxn>
                <a:cxn ang="0">
                  <a:pos x="40" y="214"/>
                </a:cxn>
                <a:cxn ang="0">
                  <a:pos x="40" y="216"/>
                </a:cxn>
                <a:cxn ang="0">
                  <a:pos x="42" y="222"/>
                </a:cxn>
                <a:cxn ang="0">
                  <a:pos x="48" y="224"/>
                </a:cxn>
                <a:cxn ang="0">
                  <a:pos x="50" y="224"/>
                </a:cxn>
                <a:cxn ang="0">
                  <a:pos x="68" y="218"/>
                </a:cxn>
                <a:cxn ang="0">
                  <a:pos x="96" y="198"/>
                </a:cxn>
                <a:cxn ang="0">
                  <a:pos x="104" y="190"/>
                </a:cxn>
                <a:cxn ang="0">
                  <a:pos x="128" y="192"/>
                </a:cxn>
                <a:cxn ang="0">
                  <a:pos x="178" y="184"/>
                </a:cxn>
                <a:cxn ang="0">
                  <a:pos x="218" y="164"/>
                </a:cxn>
                <a:cxn ang="0">
                  <a:pos x="246" y="134"/>
                </a:cxn>
                <a:cxn ang="0">
                  <a:pos x="254" y="116"/>
                </a:cxn>
                <a:cxn ang="0">
                  <a:pos x="256" y="96"/>
                </a:cxn>
                <a:cxn ang="0">
                  <a:pos x="256" y="86"/>
                </a:cxn>
                <a:cxn ang="0">
                  <a:pos x="250" y="68"/>
                </a:cxn>
                <a:cxn ang="0">
                  <a:pos x="234" y="42"/>
                </a:cxn>
                <a:cxn ang="0">
                  <a:pos x="200" y="16"/>
                </a:cxn>
                <a:cxn ang="0">
                  <a:pos x="154" y="2"/>
                </a:cxn>
                <a:cxn ang="0">
                  <a:pos x="128" y="176"/>
                </a:cxn>
                <a:cxn ang="0">
                  <a:pos x="106" y="174"/>
                </a:cxn>
                <a:cxn ang="0">
                  <a:pos x="104" y="174"/>
                </a:cxn>
                <a:cxn ang="0">
                  <a:pos x="96" y="176"/>
                </a:cxn>
                <a:cxn ang="0">
                  <a:pos x="90" y="180"/>
                </a:cxn>
                <a:cxn ang="0">
                  <a:pos x="66" y="200"/>
                </a:cxn>
                <a:cxn ang="0">
                  <a:pos x="70" y="190"/>
                </a:cxn>
                <a:cxn ang="0">
                  <a:pos x="72" y="176"/>
                </a:cxn>
                <a:cxn ang="0">
                  <a:pos x="72" y="176"/>
                </a:cxn>
                <a:cxn ang="0">
                  <a:pos x="70" y="168"/>
                </a:cxn>
                <a:cxn ang="0">
                  <a:pos x="64" y="162"/>
                </a:cxn>
                <a:cxn ang="0">
                  <a:pos x="52" y="156"/>
                </a:cxn>
                <a:cxn ang="0">
                  <a:pos x="36" y="140"/>
                </a:cxn>
                <a:cxn ang="0">
                  <a:pos x="24" y="124"/>
                </a:cxn>
                <a:cxn ang="0">
                  <a:pos x="16" y="106"/>
                </a:cxn>
                <a:cxn ang="0">
                  <a:pos x="16" y="96"/>
                </a:cxn>
                <a:cxn ang="0">
                  <a:pos x="24" y="64"/>
                </a:cxn>
                <a:cxn ang="0">
                  <a:pos x="48" y="40"/>
                </a:cxn>
                <a:cxn ang="0">
                  <a:pos x="84" y="22"/>
                </a:cxn>
                <a:cxn ang="0">
                  <a:pos x="128" y="16"/>
                </a:cxn>
                <a:cxn ang="0">
                  <a:pos x="150" y="18"/>
                </a:cxn>
                <a:cxn ang="0">
                  <a:pos x="190" y="30"/>
                </a:cxn>
                <a:cxn ang="0">
                  <a:pos x="220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2" y="128"/>
                </a:cxn>
                <a:cxn ang="0">
                  <a:pos x="208" y="152"/>
                </a:cxn>
                <a:cxn ang="0">
                  <a:pos x="172" y="170"/>
                </a:cxn>
                <a:cxn ang="0">
                  <a:pos x="128" y="176"/>
                </a:cxn>
              </a:cxnLst>
              <a:rect l="0" t="0" r="r" b="b"/>
              <a:pathLst>
                <a:path w="256" h="224">
                  <a:moveTo>
                    <a:pt x="128" y="0"/>
                  </a:moveTo>
                  <a:lnTo>
                    <a:pt x="128" y="0"/>
                  </a:lnTo>
                  <a:lnTo>
                    <a:pt x="102" y="2"/>
                  </a:lnTo>
                  <a:lnTo>
                    <a:pt x="78" y="8"/>
                  </a:lnTo>
                  <a:lnTo>
                    <a:pt x="56" y="16"/>
                  </a:lnTo>
                  <a:lnTo>
                    <a:pt x="38" y="28"/>
                  </a:lnTo>
                  <a:lnTo>
                    <a:pt x="22" y="42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4" y="120"/>
                  </a:lnTo>
                  <a:lnTo>
                    <a:pt x="8" y="132"/>
                  </a:lnTo>
                  <a:lnTo>
                    <a:pt x="16" y="142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4" y="168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4" y="186"/>
                  </a:lnTo>
                  <a:lnTo>
                    <a:pt x="50" y="198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2" y="22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22"/>
                  </a:lnTo>
                  <a:lnTo>
                    <a:pt x="68" y="218"/>
                  </a:lnTo>
                  <a:lnTo>
                    <a:pt x="84" y="208"/>
                  </a:lnTo>
                  <a:lnTo>
                    <a:pt x="96" y="198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54" y="190"/>
                  </a:lnTo>
                  <a:lnTo>
                    <a:pt x="178" y="184"/>
                  </a:lnTo>
                  <a:lnTo>
                    <a:pt x="200" y="176"/>
                  </a:lnTo>
                  <a:lnTo>
                    <a:pt x="218" y="164"/>
                  </a:lnTo>
                  <a:lnTo>
                    <a:pt x="234" y="150"/>
                  </a:lnTo>
                  <a:lnTo>
                    <a:pt x="246" y="134"/>
                  </a:lnTo>
                  <a:lnTo>
                    <a:pt x="250" y="124"/>
                  </a:lnTo>
                  <a:lnTo>
                    <a:pt x="254" y="116"/>
                  </a:lnTo>
                  <a:lnTo>
                    <a:pt x="256" y="10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86"/>
                  </a:lnTo>
                  <a:lnTo>
                    <a:pt x="254" y="76"/>
                  </a:lnTo>
                  <a:lnTo>
                    <a:pt x="250" y="68"/>
                  </a:lnTo>
                  <a:lnTo>
                    <a:pt x="246" y="58"/>
                  </a:lnTo>
                  <a:lnTo>
                    <a:pt x="234" y="42"/>
                  </a:lnTo>
                  <a:lnTo>
                    <a:pt x="218" y="28"/>
                  </a:lnTo>
                  <a:lnTo>
                    <a:pt x="200" y="16"/>
                  </a:lnTo>
                  <a:lnTo>
                    <a:pt x="178" y="8"/>
                  </a:lnTo>
                  <a:lnTo>
                    <a:pt x="154" y="2"/>
                  </a:lnTo>
                  <a:lnTo>
                    <a:pt x="128" y="0"/>
                  </a:lnTo>
                  <a:close/>
                  <a:moveTo>
                    <a:pt x="128" y="176"/>
                  </a:moveTo>
                  <a:lnTo>
                    <a:pt x="128" y="176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96" y="176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82" y="19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70" y="190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0" y="168"/>
                  </a:lnTo>
                  <a:lnTo>
                    <a:pt x="66" y="164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52" y="156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28" y="132"/>
                  </a:lnTo>
                  <a:lnTo>
                    <a:pt x="24" y="124"/>
                  </a:lnTo>
                  <a:lnTo>
                    <a:pt x="20" y="114"/>
                  </a:lnTo>
                  <a:lnTo>
                    <a:pt x="16" y="10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80"/>
                  </a:lnTo>
                  <a:lnTo>
                    <a:pt x="24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6" y="30"/>
                  </a:lnTo>
                  <a:lnTo>
                    <a:pt x="84" y="22"/>
                  </a:lnTo>
                  <a:lnTo>
                    <a:pt x="106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50" y="18"/>
                  </a:lnTo>
                  <a:lnTo>
                    <a:pt x="172" y="22"/>
                  </a:lnTo>
                  <a:lnTo>
                    <a:pt x="190" y="30"/>
                  </a:lnTo>
                  <a:lnTo>
                    <a:pt x="208" y="40"/>
                  </a:lnTo>
                  <a:lnTo>
                    <a:pt x="220" y="52"/>
                  </a:lnTo>
                  <a:lnTo>
                    <a:pt x="232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2" y="128"/>
                  </a:lnTo>
                  <a:lnTo>
                    <a:pt x="220" y="140"/>
                  </a:lnTo>
                  <a:lnTo>
                    <a:pt x="208" y="152"/>
                  </a:lnTo>
                  <a:lnTo>
                    <a:pt x="190" y="162"/>
                  </a:lnTo>
                  <a:lnTo>
                    <a:pt x="172" y="170"/>
                  </a:lnTo>
                  <a:lnTo>
                    <a:pt x="150" y="174"/>
                  </a:lnTo>
                  <a:lnTo>
                    <a:pt x="128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046" tIns="45523" rIns="91046" bIns="45523" numCol="1" anchor="t" anchorCtr="0" compatLnSpc="1"/>
            <a:lstStyle/>
            <a:p>
              <a:pPr defTabSz="895985">
                <a:defRPr/>
              </a:pPr>
              <a:endParaRPr lang="ar-SA" sz="239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0" name="Group 124"/>
            <p:cNvGrpSpPr/>
            <p:nvPr/>
          </p:nvGrpSpPr>
          <p:grpSpPr>
            <a:xfrm>
              <a:off x="5683252" y="2673428"/>
              <a:ext cx="609601" cy="1342941"/>
              <a:chOff x="1182688" y="1800226"/>
              <a:chExt cx="954088" cy="2101850"/>
            </a:xfrm>
            <a:grpFill/>
            <a:effectLst/>
          </p:grpSpPr>
          <p:sp>
            <p:nvSpPr>
              <p:cNvPr id="40" name="Freeform 134"/>
              <p:cNvSpPr/>
              <p:nvPr/>
            </p:nvSpPr>
            <p:spPr bwMode="auto">
              <a:xfrm>
                <a:off x="1503363" y="1800226"/>
                <a:ext cx="325438" cy="325438"/>
              </a:xfrm>
              <a:custGeom>
                <a:avLst/>
                <a:gdLst>
                  <a:gd name="T0" fmla="*/ 324 w 617"/>
                  <a:gd name="T1" fmla="*/ 617 h 617"/>
                  <a:gd name="T2" fmla="*/ 370 w 617"/>
                  <a:gd name="T3" fmla="*/ 611 h 617"/>
                  <a:gd name="T4" fmla="*/ 415 w 617"/>
                  <a:gd name="T5" fmla="*/ 599 h 617"/>
                  <a:gd name="T6" fmla="*/ 456 w 617"/>
                  <a:gd name="T7" fmla="*/ 580 h 617"/>
                  <a:gd name="T8" fmla="*/ 493 w 617"/>
                  <a:gd name="T9" fmla="*/ 556 h 617"/>
                  <a:gd name="T10" fmla="*/ 527 w 617"/>
                  <a:gd name="T11" fmla="*/ 527 h 617"/>
                  <a:gd name="T12" fmla="*/ 556 w 617"/>
                  <a:gd name="T13" fmla="*/ 493 h 617"/>
                  <a:gd name="T14" fmla="*/ 580 w 617"/>
                  <a:gd name="T15" fmla="*/ 456 h 617"/>
                  <a:gd name="T16" fmla="*/ 598 w 617"/>
                  <a:gd name="T17" fmla="*/ 415 h 617"/>
                  <a:gd name="T18" fmla="*/ 611 w 617"/>
                  <a:gd name="T19" fmla="*/ 370 h 617"/>
                  <a:gd name="T20" fmla="*/ 617 w 617"/>
                  <a:gd name="T21" fmla="*/ 324 h 617"/>
                  <a:gd name="T22" fmla="*/ 617 w 617"/>
                  <a:gd name="T23" fmla="*/ 292 h 617"/>
                  <a:gd name="T24" fmla="*/ 611 w 617"/>
                  <a:gd name="T25" fmla="*/ 247 h 617"/>
                  <a:gd name="T26" fmla="*/ 598 w 617"/>
                  <a:gd name="T27" fmla="*/ 203 h 617"/>
                  <a:gd name="T28" fmla="*/ 580 w 617"/>
                  <a:gd name="T29" fmla="*/ 161 h 617"/>
                  <a:gd name="T30" fmla="*/ 556 w 617"/>
                  <a:gd name="T31" fmla="*/ 124 h 617"/>
                  <a:gd name="T32" fmla="*/ 527 w 617"/>
                  <a:gd name="T33" fmla="*/ 91 h 617"/>
                  <a:gd name="T34" fmla="*/ 493 w 617"/>
                  <a:gd name="T35" fmla="*/ 61 h 617"/>
                  <a:gd name="T36" fmla="*/ 456 w 617"/>
                  <a:gd name="T37" fmla="*/ 37 h 617"/>
                  <a:gd name="T38" fmla="*/ 415 w 617"/>
                  <a:gd name="T39" fmla="*/ 18 h 617"/>
                  <a:gd name="T40" fmla="*/ 370 w 617"/>
                  <a:gd name="T41" fmla="*/ 7 h 617"/>
                  <a:gd name="T42" fmla="*/ 324 w 617"/>
                  <a:gd name="T43" fmla="*/ 0 h 617"/>
                  <a:gd name="T44" fmla="*/ 292 w 617"/>
                  <a:gd name="T45" fmla="*/ 0 h 617"/>
                  <a:gd name="T46" fmla="*/ 246 w 617"/>
                  <a:gd name="T47" fmla="*/ 7 h 617"/>
                  <a:gd name="T48" fmla="*/ 203 w 617"/>
                  <a:gd name="T49" fmla="*/ 18 h 617"/>
                  <a:gd name="T50" fmla="*/ 161 w 617"/>
                  <a:gd name="T51" fmla="*/ 37 h 617"/>
                  <a:gd name="T52" fmla="*/ 124 w 617"/>
                  <a:gd name="T53" fmla="*/ 61 h 617"/>
                  <a:gd name="T54" fmla="*/ 91 w 617"/>
                  <a:gd name="T55" fmla="*/ 91 h 617"/>
                  <a:gd name="T56" fmla="*/ 61 w 617"/>
                  <a:gd name="T57" fmla="*/ 124 h 617"/>
                  <a:gd name="T58" fmla="*/ 37 w 617"/>
                  <a:gd name="T59" fmla="*/ 161 h 617"/>
                  <a:gd name="T60" fmla="*/ 18 w 617"/>
                  <a:gd name="T61" fmla="*/ 203 h 617"/>
                  <a:gd name="T62" fmla="*/ 6 w 617"/>
                  <a:gd name="T63" fmla="*/ 247 h 617"/>
                  <a:gd name="T64" fmla="*/ 0 w 617"/>
                  <a:gd name="T65" fmla="*/ 292 h 617"/>
                  <a:gd name="T66" fmla="*/ 0 w 617"/>
                  <a:gd name="T67" fmla="*/ 324 h 617"/>
                  <a:gd name="T68" fmla="*/ 6 w 617"/>
                  <a:gd name="T69" fmla="*/ 370 h 617"/>
                  <a:gd name="T70" fmla="*/ 18 w 617"/>
                  <a:gd name="T71" fmla="*/ 415 h 617"/>
                  <a:gd name="T72" fmla="*/ 37 w 617"/>
                  <a:gd name="T73" fmla="*/ 456 h 617"/>
                  <a:gd name="T74" fmla="*/ 61 w 617"/>
                  <a:gd name="T75" fmla="*/ 493 h 617"/>
                  <a:gd name="T76" fmla="*/ 91 w 617"/>
                  <a:gd name="T77" fmla="*/ 527 h 617"/>
                  <a:gd name="T78" fmla="*/ 124 w 617"/>
                  <a:gd name="T79" fmla="*/ 556 h 617"/>
                  <a:gd name="T80" fmla="*/ 161 w 617"/>
                  <a:gd name="T81" fmla="*/ 580 h 617"/>
                  <a:gd name="T82" fmla="*/ 203 w 617"/>
                  <a:gd name="T83" fmla="*/ 599 h 617"/>
                  <a:gd name="T84" fmla="*/ 246 w 617"/>
                  <a:gd name="T85" fmla="*/ 611 h 617"/>
                  <a:gd name="T86" fmla="*/ 292 w 617"/>
                  <a:gd name="T8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7" h="617">
                    <a:moveTo>
                      <a:pt x="308" y="617"/>
                    </a:moveTo>
                    <a:lnTo>
                      <a:pt x="308" y="617"/>
                    </a:lnTo>
                    <a:lnTo>
                      <a:pt x="324" y="617"/>
                    </a:lnTo>
                    <a:lnTo>
                      <a:pt x="340" y="616"/>
                    </a:lnTo>
                    <a:lnTo>
                      <a:pt x="355" y="614"/>
                    </a:lnTo>
                    <a:lnTo>
                      <a:pt x="370" y="611"/>
                    </a:lnTo>
                    <a:lnTo>
                      <a:pt x="385" y="607"/>
                    </a:lnTo>
                    <a:lnTo>
                      <a:pt x="400" y="603"/>
                    </a:lnTo>
                    <a:lnTo>
                      <a:pt x="415" y="599"/>
                    </a:lnTo>
                    <a:lnTo>
                      <a:pt x="429" y="593"/>
                    </a:lnTo>
                    <a:lnTo>
                      <a:pt x="443" y="587"/>
                    </a:lnTo>
                    <a:lnTo>
                      <a:pt x="456" y="580"/>
                    </a:lnTo>
                    <a:lnTo>
                      <a:pt x="468" y="573"/>
                    </a:lnTo>
                    <a:lnTo>
                      <a:pt x="481" y="564"/>
                    </a:lnTo>
                    <a:lnTo>
                      <a:pt x="493" y="556"/>
                    </a:lnTo>
                    <a:lnTo>
                      <a:pt x="505" y="546"/>
                    </a:lnTo>
                    <a:lnTo>
                      <a:pt x="516" y="537"/>
                    </a:lnTo>
                    <a:lnTo>
                      <a:pt x="527" y="527"/>
                    </a:lnTo>
                    <a:lnTo>
                      <a:pt x="537" y="516"/>
                    </a:lnTo>
                    <a:lnTo>
                      <a:pt x="546" y="505"/>
                    </a:lnTo>
                    <a:lnTo>
                      <a:pt x="556" y="493"/>
                    </a:lnTo>
                    <a:lnTo>
                      <a:pt x="564" y="481"/>
                    </a:lnTo>
                    <a:lnTo>
                      <a:pt x="573" y="468"/>
                    </a:lnTo>
                    <a:lnTo>
                      <a:pt x="580" y="456"/>
                    </a:lnTo>
                    <a:lnTo>
                      <a:pt x="587" y="443"/>
                    </a:lnTo>
                    <a:lnTo>
                      <a:pt x="593" y="429"/>
                    </a:lnTo>
                    <a:lnTo>
                      <a:pt x="598" y="415"/>
                    </a:lnTo>
                    <a:lnTo>
                      <a:pt x="603" y="400"/>
                    </a:lnTo>
                    <a:lnTo>
                      <a:pt x="607" y="385"/>
                    </a:lnTo>
                    <a:lnTo>
                      <a:pt x="611" y="370"/>
                    </a:lnTo>
                    <a:lnTo>
                      <a:pt x="613" y="355"/>
                    </a:lnTo>
                    <a:lnTo>
                      <a:pt x="616" y="340"/>
                    </a:lnTo>
                    <a:lnTo>
                      <a:pt x="617" y="324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7" y="292"/>
                    </a:lnTo>
                    <a:lnTo>
                      <a:pt x="616" y="277"/>
                    </a:lnTo>
                    <a:lnTo>
                      <a:pt x="613" y="261"/>
                    </a:lnTo>
                    <a:lnTo>
                      <a:pt x="611" y="247"/>
                    </a:lnTo>
                    <a:lnTo>
                      <a:pt x="607" y="232"/>
                    </a:lnTo>
                    <a:lnTo>
                      <a:pt x="603" y="217"/>
                    </a:lnTo>
                    <a:lnTo>
                      <a:pt x="598" y="203"/>
                    </a:lnTo>
                    <a:lnTo>
                      <a:pt x="593" y="189"/>
                    </a:lnTo>
                    <a:lnTo>
                      <a:pt x="587" y="175"/>
                    </a:lnTo>
                    <a:lnTo>
                      <a:pt x="580" y="161"/>
                    </a:lnTo>
                    <a:lnTo>
                      <a:pt x="573" y="148"/>
                    </a:lnTo>
                    <a:lnTo>
                      <a:pt x="564" y="136"/>
                    </a:lnTo>
                    <a:lnTo>
                      <a:pt x="556" y="124"/>
                    </a:lnTo>
                    <a:lnTo>
                      <a:pt x="546" y="112"/>
                    </a:lnTo>
                    <a:lnTo>
                      <a:pt x="537" y="101"/>
                    </a:lnTo>
                    <a:lnTo>
                      <a:pt x="527" y="91"/>
                    </a:lnTo>
                    <a:lnTo>
                      <a:pt x="516" y="80"/>
                    </a:lnTo>
                    <a:lnTo>
                      <a:pt x="505" y="71"/>
                    </a:lnTo>
                    <a:lnTo>
                      <a:pt x="493" y="61"/>
                    </a:lnTo>
                    <a:lnTo>
                      <a:pt x="481" y="52"/>
                    </a:lnTo>
                    <a:lnTo>
                      <a:pt x="468" y="45"/>
                    </a:lnTo>
                    <a:lnTo>
                      <a:pt x="456" y="37"/>
                    </a:lnTo>
                    <a:lnTo>
                      <a:pt x="443" y="30"/>
                    </a:lnTo>
                    <a:lnTo>
                      <a:pt x="429" y="25"/>
                    </a:lnTo>
                    <a:lnTo>
                      <a:pt x="415" y="18"/>
                    </a:lnTo>
                    <a:lnTo>
                      <a:pt x="400" y="14"/>
                    </a:lnTo>
                    <a:lnTo>
                      <a:pt x="385" y="10"/>
                    </a:lnTo>
                    <a:lnTo>
                      <a:pt x="370" y="7"/>
                    </a:lnTo>
                    <a:lnTo>
                      <a:pt x="355" y="3"/>
                    </a:lnTo>
                    <a:lnTo>
                      <a:pt x="340" y="1"/>
                    </a:lnTo>
                    <a:lnTo>
                      <a:pt x="324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2" y="0"/>
                    </a:lnTo>
                    <a:lnTo>
                      <a:pt x="277" y="1"/>
                    </a:lnTo>
                    <a:lnTo>
                      <a:pt x="261" y="3"/>
                    </a:lnTo>
                    <a:lnTo>
                      <a:pt x="246" y="7"/>
                    </a:lnTo>
                    <a:lnTo>
                      <a:pt x="232" y="10"/>
                    </a:lnTo>
                    <a:lnTo>
                      <a:pt x="217" y="14"/>
                    </a:lnTo>
                    <a:lnTo>
                      <a:pt x="203" y="18"/>
                    </a:lnTo>
                    <a:lnTo>
                      <a:pt x="188" y="25"/>
                    </a:lnTo>
                    <a:lnTo>
                      <a:pt x="175" y="30"/>
                    </a:lnTo>
                    <a:lnTo>
                      <a:pt x="161" y="37"/>
                    </a:lnTo>
                    <a:lnTo>
                      <a:pt x="148" y="45"/>
                    </a:lnTo>
                    <a:lnTo>
                      <a:pt x="136" y="52"/>
                    </a:lnTo>
                    <a:lnTo>
                      <a:pt x="124" y="61"/>
                    </a:lnTo>
                    <a:lnTo>
                      <a:pt x="112" y="71"/>
                    </a:lnTo>
                    <a:lnTo>
                      <a:pt x="101" y="80"/>
                    </a:lnTo>
                    <a:lnTo>
                      <a:pt x="91" y="91"/>
                    </a:lnTo>
                    <a:lnTo>
                      <a:pt x="80" y="101"/>
                    </a:lnTo>
                    <a:lnTo>
                      <a:pt x="70" y="112"/>
                    </a:lnTo>
                    <a:lnTo>
                      <a:pt x="61" y="124"/>
                    </a:lnTo>
                    <a:lnTo>
                      <a:pt x="52" y="136"/>
                    </a:lnTo>
                    <a:lnTo>
                      <a:pt x="45" y="148"/>
                    </a:lnTo>
                    <a:lnTo>
                      <a:pt x="37" y="161"/>
                    </a:lnTo>
                    <a:lnTo>
                      <a:pt x="30" y="175"/>
                    </a:lnTo>
                    <a:lnTo>
                      <a:pt x="25" y="189"/>
                    </a:lnTo>
                    <a:lnTo>
                      <a:pt x="18" y="203"/>
                    </a:lnTo>
                    <a:lnTo>
                      <a:pt x="14" y="217"/>
                    </a:lnTo>
                    <a:lnTo>
                      <a:pt x="10" y="232"/>
                    </a:lnTo>
                    <a:lnTo>
                      <a:pt x="6" y="247"/>
                    </a:lnTo>
                    <a:lnTo>
                      <a:pt x="3" y="261"/>
                    </a:lnTo>
                    <a:lnTo>
                      <a:pt x="1" y="277"/>
                    </a:lnTo>
                    <a:lnTo>
                      <a:pt x="0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0" y="324"/>
                    </a:lnTo>
                    <a:lnTo>
                      <a:pt x="1" y="340"/>
                    </a:lnTo>
                    <a:lnTo>
                      <a:pt x="3" y="355"/>
                    </a:lnTo>
                    <a:lnTo>
                      <a:pt x="6" y="370"/>
                    </a:lnTo>
                    <a:lnTo>
                      <a:pt x="10" y="385"/>
                    </a:lnTo>
                    <a:lnTo>
                      <a:pt x="14" y="400"/>
                    </a:lnTo>
                    <a:lnTo>
                      <a:pt x="18" y="415"/>
                    </a:lnTo>
                    <a:lnTo>
                      <a:pt x="25" y="429"/>
                    </a:lnTo>
                    <a:lnTo>
                      <a:pt x="30" y="443"/>
                    </a:lnTo>
                    <a:lnTo>
                      <a:pt x="37" y="456"/>
                    </a:lnTo>
                    <a:lnTo>
                      <a:pt x="45" y="468"/>
                    </a:lnTo>
                    <a:lnTo>
                      <a:pt x="52" y="481"/>
                    </a:lnTo>
                    <a:lnTo>
                      <a:pt x="61" y="493"/>
                    </a:lnTo>
                    <a:lnTo>
                      <a:pt x="70" y="505"/>
                    </a:lnTo>
                    <a:lnTo>
                      <a:pt x="80" y="516"/>
                    </a:lnTo>
                    <a:lnTo>
                      <a:pt x="91" y="527"/>
                    </a:lnTo>
                    <a:lnTo>
                      <a:pt x="101" y="537"/>
                    </a:lnTo>
                    <a:lnTo>
                      <a:pt x="112" y="546"/>
                    </a:lnTo>
                    <a:lnTo>
                      <a:pt x="124" y="556"/>
                    </a:lnTo>
                    <a:lnTo>
                      <a:pt x="136" y="564"/>
                    </a:lnTo>
                    <a:lnTo>
                      <a:pt x="148" y="573"/>
                    </a:lnTo>
                    <a:lnTo>
                      <a:pt x="161" y="580"/>
                    </a:lnTo>
                    <a:lnTo>
                      <a:pt x="175" y="587"/>
                    </a:lnTo>
                    <a:lnTo>
                      <a:pt x="188" y="593"/>
                    </a:lnTo>
                    <a:lnTo>
                      <a:pt x="203" y="599"/>
                    </a:lnTo>
                    <a:lnTo>
                      <a:pt x="217" y="603"/>
                    </a:lnTo>
                    <a:lnTo>
                      <a:pt x="232" y="607"/>
                    </a:lnTo>
                    <a:lnTo>
                      <a:pt x="246" y="611"/>
                    </a:lnTo>
                    <a:lnTo>
                      <a:pt x="261" y="614"/>
                    </a:lnTo>
                    <a:lnTo>
                      <a:pt x="277" y="616"/>
                    </a:lnTo>
                    <a:lnTo>
                      <a:pt x="292" y="617"/>
                    </a:lnTo>
                    <a:lnTo>
                      <a:pt x="308" y="617"/>
                    </a:lnTo>
                    <a:lnTo>
                      <a:pt x="308" y="617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135"/>
              <p:cNvSpPr/>
              <p:nvPr/>
            </p:nvSpPr>
            <p:spPr bwMode="auto">
              <a:xfrm>
                <a:off x="1182688" y="2181226"/>
                <a:ext cx="954088" cy="1720850"/>
              </a:xfrm>
              <a:custGeom>
                <a:avLst/>
                <a:gdLst>
                  <a:gd name="T0" fmla="*/ 1484 w 1805"/>
                  <a:gd name="T1" fmla="*/ 188 h 3254"/>
                  <a:gd name="T2" fmla="*/ 1447 w 1805"/>
                  <a:gd name="T3" fmla="*/ 105 h 3254"/>
                  <a:gd name="T4" fmla="*/ 1396 w 1805"/>
                  <a:gd name="T5" fmla="*/ 46 h 3254"/>
                  <a:gd name="T6" fmla="*/ 1356 w 1805"/>
                  <a:gd name="T7" fmla="*/ 19 h 3254"/>
                  <a:gd name="T8" fmla="*/ 1306 w 1805"/>
                  <a:gd name="T9" fmla="*/ 3 h 3254"/>
                  <a:gd name="T10" fmla="*/ 874 w 1805"/>
                  <a:gd name="T11" fmla="*/ 0 h 3254"/>
                  <a:gd name="T12" fmla="*/ 513 w 1805"/>
                  <a:gd name="T13" fmla="*/ 1 h 3254"/>
                  <a:gd name="T14" fmla="*/ 461 w 1805"/>
                  <a:gd name="T15" fmla="*/ 14 h 3254"/>
                  <a:gd name="T16" fmla="*/ 418 w 1805"/>
                  <a:gd name="T17" fmla="*/ 39 h 3254"/>
                  <a:gd name="T18" fmla="*/ 370 w 1805"/>
                  <a:gd name="T19" fmla="*/ 88 h 3254"/>
                  <a:gd name="T20" fmla="*/ 332 w 1805"/>
                  <a:gd name="T21" fmla="*/ 158 h 3254"/>
                  <a:gd name="T22" fmla="*/ 5 w 1805"/>
                  <a:gd name="T23" fmla="*/ 1212 h 3254"/>
                  <a:gd name="T24" fmla="*/ 1 w 1805"/>
                  <a:gd name="T25" fmla="*/ 1263 h 3254"/>
                  <a:gd name="T26" fmla="*/ 15 w 1805"/>
                  <a:gd name="T27" fmla="*/ 1310 h 3254"/>
                  <a:gd name="T28" fmla="*/ 46 w 1805"/>
                  <a:gd name="T29" fmla="*/ 1349 h 3254"/>
                  <a:gd name="T30" fmla="*/ 91 w 1805"/>
                  <a:gd name="T31" fmla="*/ 1373 h 3254"/>
                  <a:gd name="T32" fmla="*/ 129 w 1805"/>
                  <a:gd name="T33" fmla="*/ 1378 h 3254"/>
                  <a:gd name="T34" fmla="*/ 178 w 1805"/>
                  <a:gd name="T35" fmla="*/ 1369 h 3254"/>
                  <a:gd name="T36" fmla="*/ 219 w 1805"/>
                  <a:gd name="T37" fmla="*/ 1342 h 3254"/>
                  <a:gd name="T38" fmla="*/ 248 w 1805"/>
                  <a:gd name="T39" fmla="*/ 1300 h 3254"/>
                  <a:gd name="T40" fmla="*/ 527 w 1805"/>
                  <a:gd name="T41" fmla="*/ 428 h 3254"/>
                  <a:gd name="T42" fmla="*/ 548 w 1805"/>
                  <a:gd name="T43" fmla="*/ 3102 h 3254"/>
                  <a:gd name="T44" fmla="*/ 555 w 1805"/>
                  <a:gd name="T45" fmla="*/ 3147 h 3254"/>
                  <a:gd name="T46" fmla="*/ 583 w 1805"/>
                  <a:gd name="T47" fmla="*/ 3198 h 3254"/>
                  <a:gd name="T48" fmla="*/ 627 w 1805"/>
                  <a:gd name="T49" fmla="*/ 3236 h 3254"/>
                  <a:gd name="T50" fmla="*/ 684 w 1805"/>
                  <a:gd name="T51" fmla="*/ 3253 h 3254"/>
                  <a:gd name="T52" fmla="*/ 730 w 1805"/>
                  <a:gd name="T53" fmla="*/ 3251 h 3254"/>
                  <a:gd name="T54" fmla="*/ 783 w 1805"/>
                  <a:gd name="T55" fmla="*/ 3227 h 3254"/>
                  <a:gd name="T56" fmla="*/ 825 w 1805"/>
                  <a:gd name="T57" fmla="*/ 3187 h 3254"/>
                  <a:gd name="T58" fmla="*/ 847 w 1805"/>
                  <a:gd name="T59" fmla="*/ 3133 h 3254"/>
                  <a:gd name="T60" fmla="*/ 903 w 1805"/>
                  <a:gd name="T61" fmla="*/ 1923 h 3254"/>
                  <a:gd name="T62" fmla="*/ 956 w 1805"/>
                  <a:gd name="T63" fmla="*/ 3118 h 3254"/>
                  <a:gd name="T64" fmla="*/ 973 w 1805"/>
                  <a:gd name="T65" fmla="*/ 3175 h 3254"/>
                  <a:gd name="T66" fmla="*/ 1010 w 1805"/>
                  <a:gd name="T67" fmla="*/ 3219 h 3254"/>
                  <a:gd name="T68" fmla="*/ 1062 w 1805"/>
                  <a:gd name="T69" fmla="*/ 3246 h 3254"/>
                  <a:gd name="T70" fmla="*/ 1106 w 1805"/>
                  <a:gd name="T71" fmla="*/ 3254 h 3254"/>
                  <a:gd name="T72" fmla="*/ 1165 w 1805"/>
                  <a:gd name="T73" fmla="*/ 3242 h 3254"/>
                  <a:gd name="T74" fmla="*/ 1213 w 1805"/>
                  <a:gd name="T75" fmla="*/ 3209 h 3254"/>
                  <a:gd name="T76" fmla="*/ 1245 w 1805"/>
                  <a:gd name="T77" fmla="*/ 3161 h 3254"/>
                  <a:gd name="T78" fmla="*/ 1257 w 1805"/>
                  <a:gd name="T79" fmla="*/ 3102 h 3254"/>
                  <a:gd name="T80" fmla="*/ 1278 w 1805"/>
                  <a:gd name="T81" fmla="*/ 428 h 3254"/>
                  <a:gd name="T82" fmla="*/ 1553 w 1805"/>
                  <a:gd name="T83" fmla="*/ 1288 h 3254"/>
                  <a:gd name="T84" fmla="*/ 1578 w 1805"/>
                  <a:gd name="T85" fmla="*/ 1333 h 3254"/>
                  <a:gd name="T86" fmla="*/ 1616 w 1805"/>
                  <a:gd name="T87" fmla="*/ 1364 h 3254"/>
                  <a:gd name="T88" fmla="*/ 1663 w 1805"/>
                  <a:gd name="T89" fmla="*/ 1378 h 3254"/>
                  <a:gd name="T90" fmla="*/ 1714 w 1805"/>
                  <a:gd name="T91" fmla="*/ 1373 h 3254"/>
                  <a:gd name="T92" fmla="*/ 1749 w 1805"/>
                  <a:gd name="T93" fmla="*/ 1356 h 3254"/>
                  <a:gd name="T94" fmla="*/ 1784 w 1805"/>
                  <a:gd name="T95" fmla="*/ 1321 h 3254"/>
                  <a:gd name="T96" fmla="*/ 1803 w 1805"/>
                  <a:gd name="T97" fmla="*/ 1276 h 3254"/>
                  <a:gd name="T98" fmla="*/ 1803 w 1805"/>
                  <a:gd name="T99" fmla="*/ 1225 h 3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5" h="3254">
                    <a:moveTo>
                      <a:pt x="1800" y="1212"/>
                    </a:moveTo>
                    <a:lnTo>
                      <a:pt x="1493" y="209"/>
                    </a:lnTo>
                    <a:lnTo>
                      <a:pt x="1493" y="209"/>
                    </a:lnTo>
                    <a:lnTo>
                      <a:pt x="1484" y="188"/>
                    </a:lnTo>
                    <a:lnTo>
                      <a:pt x="1473" y="158"/>
                    </a:lnTo>
                    <a:lnTo>
                      <a:pt x="1466" y="141"/>
                    </a:lnTo>
                    <a:lnTo>
                      <a:pt x="1457" y="123"/>
                    </a:lnTo>
                    <a:lnTo>
                      <a:pt x="1447" y="105"/>
                    </a:lnTo>
                    <a:lnTo>
                      <a:pt x="1435" y="88"/>
                    </a:lnTo>
                    <a:lnTo>
                      <a:pt x="1421" y="70"/>
                    </a:lnTo>
                    <a:lnTo>
                      <a:pt x="1405" y="54"/>
                    </a:lnTo>
                    <a:lnTo>
                      <a:pt x="1396" y="46"/>
                    </a:lnTo>
                    <a:lnTo>
                      <a:pt x="1387" y="39"/>
                    </a:lnTo>
                    <a:lnTo>
                      <a:pt x="1377" y="31"/>
                    </a:lnTo>
                    <a:lnTo>
                      <a:pt x="1367" y="25"/>
                    </a:lnTo>
                    <a:lnTo>
                      <a:pt x="1356" y="19"/>
                    </a:lnTo>
                    <a:lnTo>
                      <a:pt x="1344" y="14"/>
                    </a:lnTo>
                    <a:lnTo>
                      <a:pt x="1332" y="10"/>
                    </a:lnTo>
                    <a:lnTo>
                      <a:pt x="1320" y="7"/>
                    </a:lnTo>
                    <a:lnTo>
                      <a:pt x="1306" y="3"/>
                    </a:lnTo>
                    <a:lnTo>
                      <a:pt x="1292" y="1"/>
                    </a:lnTo>
                    <a:lnTo>
                      <a:pt x="1277" y="0"/>
                    </a:lnTo>
                    <a:lnTo>
                      <a:pt x="1261" y="0"/>
                    </a:lnTo>
                    <a:lnTo>
                      <a:pt x="874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528" y="0"/>
                    </a:lnTo>
                    <a:lnTo>
                      <a:pt x="513" y="1"/>
                    </a:lnTo>
                    <a:lnTo>
                      <a:pt x="499" y="3"/>
                    </a:lnTo>
                    <a:lnTo>
                      <a:pt x="486" y="7"/>
                    </a:lnTo>
                    <a:lnTo>
                      <a:pt x="473" y="10"/>
                    </a:lnTo>
                    <a:lnTo>
                      <a:pt x="461" y="14"/>
                    </a:lnTo>
                    <a:lnTo>
                      <a:pt x="449" y="19"/>
                    </a:lnTo>
                    <a:lnTo>
                      <a:pt x="439" y="25"/>
                    </a:lnTo>
                    <a:lnTo>
                      <a:pt x="428" y="31"/>
                    </a:lnTo>
                    <a:lnTo>
                      <a:pt x="418" y="39"/>
                    </a:lnTo>
                    <a:lnTo>
                      <a:pt x="409" y="46"/>
                    </a:lnTo>
                    <a:lnTo>
                      <a:pt x="400" y="54"/>
                    </a:lnTo>
                    <a:lnTo>
                      <a:pt x="384" y="70"/>
                    </a:lnTo>
                    <a:lnTo>
                      <a:pt x="370" y="88"/>
                    </a:lnTo>
                    <a:lnTo>
                      <a:pt x="359" y="105"/>
                    </a:lnTo>
                    <a:lnTo>
                      <a:pt x="348" y="123"/>
                    </a:lnTo>
                    <a:lnTo>
                      <a:pt x="339" y="141"/>
                    </a:lnTo>
                    <a:lnTo>
                      <a:pt x="332" y="158"/>
                    </a:lnTo>
                    <a:lnTo>
                      <a:pt x="320" y="188"/>
                    </a:lnTo>
                    <a:lnTo>
                      <a:pt x="313" y="209"/>
                    </a:lnTo>
                    <a:lnTo>
                      <a:pt x="5" y="1212"/>
                    </a:lnTo>
                    <a:lnTo>
                      <a:pt x="5" y="1212"/>
                    </a:lnTo>
                    <a:lnTo>
                      <a:pt x="2" y="1225"/>
                    </a:lnTo>
                    <a:lnTo>
                      <a:pt x="1" y="1238"/>
                    </a:lnTo>
                    <a:lnTo>
                      <a:pt x="0" y="1250"/>
                    </a:lnTo>
                    <a:lnTo>
                      <a:pt x="1" y="1263"/>
                    </a:lnTo>
                    <a:lnTo>
                      <a:pt x="2" y="1276"/>
                    </a:lnTo>
                    <a:lnTo>
                      <a:pt x="5" y="1288"/>
                    </a:lnTo>
                    <a:lnTo>
                      <a:pt x="10" y="1300"/>
                    </a:lnTo>
                    <a:lnTo>
                      <a:pt x="15" y="1310"/>
                    </a:lnTo>
                    <a:lnTo>
                      <a:pt x="21" y="1321"/>
                    </a:lnTo>
                    <a:lnTo>
                      <a:pt x="29" y="1330"/>
                    </a:lnTo>
                    <a:lnTo>
                      <a:pt x="37" y="1340"/>
                    </a:lnTo>
                    <a:lnTo>
                      <a:pt x="46" y="1349"/>
                    </a:lnTo>
                    <a:lnTo>
                      <a:pt x="57" y="1356"/>
                    </a:lnTo>
                    <a:lnTo>
                      <a:pt x="67" y="1362"/>
                    </a:lnTo>
                    <a:lnTo>
                      <a:pt x="79" y="1369"/>
                    </a:lnTo>
                    <a:lnTo>
                      <a:pt x="91" y="1373"/>
                    </a:lnTo>
                    <a:lnTo>
                      <a:pt x="91" y="1373"/>
                    </a:lnTo>
                    <a:lnTo>
                      <a:pt x="104" y="1376"/>
                    </a:lnTo>
                    <a:lnTo>
                      <a:pt x="116" y="1378"/>
                    </a:lnTo>
                    <a:lnTo>
                      <a:pt x="129" y="1378"/>
                    </a:lnTo>
                    <a:lnTo>
                      <a:pt x="142" y="1378"/>
                    </a:lnTo>
                    <a:lnTo>
                      <a:pt x="155" y="1376"/>
                    </a:lnTo>
                    <a:lnTo>
                      <a:pt x="167" y="1373"/>
                    </a:lnTo>
                    <a:lnTo>
                      <a:pt x="178" y="1369"/>
                    </a:lnTo>
                    <a:lnTo>
                      <a:pt x="189" y="1364"/>
                    </a:lnTo>
                    <a:lnTo>
                      <a:pt x="200" y="1357"/>
                    </a:lnTo>
                    <a:lnTo>
                      <a:pt x="209" y="1350"/>
                    </a:lnTo>
                    <a:lnTo>
                      <a:pt x="219" y="1342"/>
                    </a:lnTo>
                    <a:lnTo>
                      <a:pt x="227" y="1333"/>
                    </a:lnTo>
                    <a:lnTo>
                      <a:pt x="235" y="1323"/>
                    </a:lnTo>
                    <a:lnTo>
                      <a:pt x="241" y="1311"/>
                    </a:lnTo>
                    <a:lnTo>
                      <a:pt x="248" y="1300"/>
                    </a:lnTo>
                    <a:lnTo>
                      <a:pt x="252" y="1288"/>
                    </a:lnTo>
                    <a:lnTo>
                      <a:pt x="515" y="427"/>
                    </a:lnTo>
                    <a:lnTo>
                      <a:pt x="515" y="427"/>
                    </a:lnTo>
                    <a:lnTo>
                      <a:pt x="527" y="428"/>
                    </a:lnTo>
                    <a:lnTo>
                      <a:pt x="562" y="428"/>
                    </a:lnTo>
                    <a:lnTo>
                      <a:pt x="164" y="1923"/>
                    </a:lnTo>
                    <a:lnTo>
                      <a:pt x="548" y="1923"/>
                    </a:lnTo>
                    <a:lnTo>
                      <a:pt x="548" y="3102"/>
                    </a:lnTo>
                    <a:lnTo>
                      <a:pt x="548" y="3102"/>
                    </a:lnTo>
                    <a:lnTo>
                      <a:pt x="548" y="3118"/>
                    </a:lnTo>
                    <a:lnTo>
                      <a:pt x="551" y="3133"/>
                    </a:lnTo>
                    <a:lnTo>
                      <a:pt x="555" y="3147"/>
                    </a:lnTo>
                    <a:lnTo>
                      <a:pt x="560" y="3161"/>
                    </a:lnTo>
                    <a:lnTo>
                      <a:pt x="567" y="3175"/>
                    </a:lnTo>
                    <a:lnTo>
                      <a:pt x="574" y="3187"/>
                    </a:lnTo>
                    <a:lnTo>
                      <a:pt x="583" y="3198"/>
                    </a:lnTo>
                    <a:lnTo>
                      <a:pt x="592" y="3209"/>
                    </a:lnTo>
                    <a:lnTo>
                      <a:pt x="603" y="3219"/>
                    </a:lnTo>
                    <a:lnTo>
                      <a:pt x="615" y="3227"/>
                    </a:lnTo>
                    <a:lnTo>
                      <a:pt x="627" y="3236"/>
                    </a:lnTo>
                    <a:lnTo>
                      <a:pt x="640" y="3242"/>
                    </a:lnTo>
                    <a:lnTo>
                      <a:pt x="654" y="3246"/>
                    </a:lnTo>
                    <a:lnTo>
                      <a:pt x="669" y="3251"/>
                    </a:lnTo>
                    <a:lnTo>
                      <a:pt x="684" y="3253"/>
                    </a:lnTo>
                    <a:lnTo>
                      <a:pt x="699" y="3254"/>
                    </a:lnTo>
                    <a:lnTo>
                      <a:pt x="699" y="3254"/>
                    </a:lnTo>
                    <a:lnTo>
                      <a:pt x="715" y="3253"/>
                    </a:lnTo>
                    <a:lnTo>
                      <a:pt x="730" y="3251"/>
                    </a:lnTo>
                    <a:lnTo>
                      <a:pt x="744" y="3246"/>
                    </a:lnTo>
                    <a:lnTo>
                      <a:pt x="758" y="3242"/>
                    </a:lnTo>
                    <a:lnTo>
                      <a:pt x="771" y="3236"/>
                    </a:lnTo>
                    <a:lnTo>
                      <a:pt x="783" y="3227"/>
                    </a:lnTo>
                    <a:lnTo>
                      <a:pt x="795" y="3219"/>
                    </a:lnTo>
                    <a:lnTo>
                      <a:pt x="806" y="3209"/>
                    </a:lnTo>
                    <a:lnTo>
                      <a:pt x="815" y="3198"/>
                    </a:lnTo>
                    <a:lnTo>
                      <a:pt x="825" y="3187"/>
                    </a:lnTo>
                    <a:lnTo>
                      <a:pt x="832" y="3175"/>
                    </a:lnTo>
                    <a:lnTo>
                      <a:pt x="839" y="3161"/>
                    </a:lnTo>
                    <a:lnTo>
                      <a:pt x="843" y="3147"/>
                    </a:lnTo>
                    <a:lnTo>
                      <a:pt x="847" y="3133"/>
                    </a:lnTo>
                    <a:lnTo>
                      <a:pt x="849" y="3118"/>
                    </a:lnTo>
                    <a:lnTo>
                      <a:pt x="850" y="3102"/>
                    </a:lnTo>
                    <a:lnTo>
                      <a:pt x="850" y="1923"/>
                    </a:lnTo>
                    <a:lnTo>
                      <a:pt x="903" y="1923"/>
                    </a:lnTo>
                    <a:lnTo>
                      <a:pt x="955" y="1923"/>
                    </a:lnTo>
                    <a:lnTo>
                      <a:pt x="955" y="3102"/>
                    </a:lnTo>
                    <a:lnTo>
                      <a:pt x="955" y="3102"/>
                    </a:lnTo>
                    <a:lnTo>
                      <a:pt x="956" y="3118"/>
                    </a:lnTo>
                    <a:lnTo>
                      <a:pt x="958" y="3133"/>
                    </a:lnTo>
                    <a:lnTo>
                      <a:pt x="962" y="3147"/>
                    </a:lnTo>
                    <a:lnTo>
                      <a:pt x="967" y="3161"/>
                    </a:lnTo>
                    <a:lnTo>
                      <a:pt x="973" y="3175"/>
                    </a:lnTo>
                    <a:lnTo>
                      <a:pt x="980" y="3187"/>
                    </a:lnTo>
                    <a:lnTo>
                      <a:pt x="990" y="3198"/>
                    </a:lnTo>
                    <a:lnTo>
                      <a:pt x="1000" y="3209"/>
                    </a:lnTo>
                    <a:lnTo>
                      <a:pt x="1010" y="3219"/>
                    </a:lnTo>
                    <a:lnTo>
                      <a:pt x="1022" y="3227"/>
                    </a:lnTo>
                    <a:lnTo>
                      <a:pt x="1034" y="3236"/>
                    </a:lnTo>
                    <a:lnTo>
                      <a:pt x="1048" y="3242"/>
                    </a:lnTo>
                    <a:lnTo>
                      <a:pt x="1062" y="3246"/>
                    </a:lnTo>
                    <a:lnTo>
                      <a:pt x="1075" y="3251"/>
                    </a:lnTo>
                    <a:lnTo>
                      <a:pt x="1090" y="3253"/>
                    </a:lnTo>
                    <a:lnTo>
                      <a:pt x="1106" y="3254"/>
                    </a:lnTo>
                    <a:lnTo>
                      <a:pt x="1106" y="3254"/>
                    </a:lnTo>
                    <a:lnTo>
                      <a:pt x="1121" y="3253"/>
                    </a:lnTo>
                    <a:lnTo>
                      <a:pt x="1136" y="3251"/>
                    </a:lnTo>
                    <a:lnTo>
                      <a:pt x="1151" y="3246"/>
                    </a:lnTo>
                    <a:lnTo>
                      <a:pt x="1165" y="3242"/>
                    </a:lnTo>
                    <a:lnTo>
                      <a:pt x="1178" y="3236"/>
                    </a:lnTo>
                    <a:lnTo>
                      <a:pt x="1191" y="3227"/>
                    </a:lnTo>
                    <a:lnTo>
                      <a:pt x="1202" y="3219"/>
                    </a:lnTo>
                    <a:lnTo>
                      <a:pt x="1213" y="3209"/>
                    </a:lnTo>
                    <a:lnTo>
                      <a:pt x="1223" y="3198"/>
                    </a:lnTo>
                    <a:lnTo>
                      <a:pt x="1231" y="3187"/>
                    </a:lnTo>
                    <a:lnTo>
                      <a:pt x="1239" y="3175"/>
                    </a:lnTo>
                    <a:lnTo>
                      <a:pt x="1245" y="3161"/>
                    </a:lnTo>
                    <a:lnTo>
                      <a:pt x="1250" y="3147"/>
                    </a:lnTo>
                    <a:lnTo>
                      <a:pt x="1255" y="3133"/>
                    </a:lnTo>
                    <a:lnTo>
                      <a:pt x="1257" y="3118"/>
                    </a:lnTo>
                    <a:lnTo>
                      <a:pt x="1257" y="3102"/>
                    </a:lnTo>
                    <a:lnTo>
                      <a:pt x="1257" y="1923"/>
                    </a:lnTo>
                    <a:lnTo>
                      <a:pt x="1641" y="1923"/>
                    </a:lnTo>
                    <a:lnTo>
                      <a:pt x="1243" y="428"/>
                    </a:lnTo>
                    <a:lnTo>
                      <a:pt x="1278" y="428"/>
                    </a:lnTo>
                    <a:lnTo>
                      <a:pt x="1278" y="428"/>
                    </a:lnTo>
                    <a:lnTo>
                      <a:pt x="1290" y="427"/>
                    </a:lnTo>
                    <a:lnTo>
                      <a:pt x="1553" y="1288"/>
                    </a:lnTo>
                    <a:lnTo>
                      <a:pt x="1553" y="1288"/>
                    </a:lnTo>
                    <a:lnTo>
                      <a:pt x="1558" y="1300"/>
                    </a:lnTo>
                    <a:lnTo>
                      <a:pt x="1564" y="1311"/>
                    </a:lnTo>
                    <a:lnTo>
                      <a:pt x="1570" y="1323"/>
                    </a:lnTo>
                    <a:lnTo>
                      <a:pt x="1578" y="1333"/>
                    </a:lnTo>
                    <a:lnTo>
                      <a:pt x="1586" y="1342"/>
                    </a:lnTo>
                    <a:lnTo>
                      <a:pt x="1595" y="1350"/>
                    </a:lnTo>
                    <a:lnTo>
                      <a:pt x="1606" y="1357"/>
                    </a:lnTo>
                    <a:lnTo>
                      <a:pt x="1616" y="1364"/>
                    </a:lnTo>
                    <a:lnTo>
                      <a:pt x="1627" y="1369"/>
                    </a:lnTo>
                    <a:lnTo>
                      <a:pt x="1639" y="1373"/>
                    </a:lnTo>
                    <a:lnTo>
                      <a:pt x="1650" y="1376"/>
                    </a:lnTo>
                    <a:lnTo>
                      <a:pt x="1663" y="1378"/>
                    </a:lnTo>
                    <a:lnTo>
                      <a:pt x="1676" y="1378"/>
                    </a:lnTo>
                    <a:lnTo>
                      <a:pt x="1689" y="1378"/>
                    </a:lnTo>
                    <a:lnTo>
                      <a:pt x="1702" y="1376"/>
                    </a:lnTo>
                    <a:lnTo>
                      <a:pt x="1714" y="1373"/>
                    </a:lnTo>
                    <a:lnTo>
                      <a:pt x="1714" y="1373"/>
                    </a:lnTo>
                    <a:lnTo>
                      <a:pt x="1726" y="1369"/>
                    </a:lnTo>
                    <a:lnTo>
                      <a:pt x="1738" y="1362"/>
                    </a:lnTo>
                    <a:lnTo>
                      <a:pt x="1749" y="1356"/>
                    </a:lnTo>
                    <a:lnTo>
                      <a:pt x="1759" y="1349"/>
                    </a:lnTo>
                    <a:lnTo>
                      <a:pt x="1768" y="1340"/>
                    </a:lnTo>
                    <a:lnTo>
                      <a:pt x="1776" y="1330"/>
                    </a:lnTo>
                    <a:lnTo>
                      <a:pt x="1784" y="1321"/>
                    </a:lnTo>
                    <a:lnTo>
                      <a:pt x="1790" y="1310"/>
                    </a:lnTo>
                    <a:lnTo>
                      <a:pt x="1795" y="1300"/>
                    </a:lnTo>
                    <a:lnTo>
                      <a:pt x="1800" y="1288"/>
                    </a:lnTo>
                    <a:lnTo>
                      <a:pt x="1803" y="1276"/>
                    </a:lnTo>
                    <a:lnTo>
                      <a:pt x="1804" y="1263"/>
                    </a:lnTo>
                    <a:lnTo>
                      <a:pt x="1805" y="1250"/>
                    </a:lnTo>
                    <a:lnTo>
                      <a:pt x="1804" y="1238"/>
                    </a:lnTo>
                    <a:lnTo>
                      <a:pt x="1803" y="1225"/>
                    </a:lnTo>
                    <a:lnTo>
                      <a:pt x="1800" y="1212"/>
                    </a:lnTo>
                    <a:lnTo>
                      <a:pt x="1800" y="1212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1" name="Group 125"/>
            <p:cNvGrpSpPr/>
            <p:nvPr/>
          </p:nvGrpSpPr>
          <p:grpSpPr>
            <a:xfrm>
              <a:off x="5194300" y="2917827"/>
              <a:ext cx="498662" cy="1098550"/>
              <a:chOff x="1182688" y="1800226"/>
              <a:chExt cx="954088" cy="2101850"/>
            </a:xfrm>
            <a:grpFill/>
            <a:effectLst/>
          </p:grpSpPr>
          <p:sp>
            <p:nvSpPr>
              <p:cNvPr id="38" name="Freeform 132"/>
              <p:cNvSpPr/>
              <p:nvPr/>
            </p:nvSpPr>
            <p:spPr bwMode="auto">
              <a:xfrm>
                <a:off x="1503363" y="1800226"/>
                <a:ext cx="325438" cy="325438"/>
              </a:xfrm>
              <a:custGeom>
                <a:avLst/>
                <a:gdLst>
                  <a:gd name="T0" fmla="*/ 324 w 617"/>
                  <a:gd name="T1" fmla="*/ 617 h 617"/>
                  <a:gd name="T2" fmla="*/ 370 w 617"/>
                  <a:gd name="T3" fmla="*/ 611 h 617"/>
                  <a:gd name="T4" fmla="*/ 415 w 617"/>
                  <a:gd name="T5" fmla="*/ 599 h 617"/>
                  <a:gd name="T6" fmla="*/ 456 w 617"/>
                  <a:gd name="T7" fmla="*/ 580 h 617"/>
                  <a:gd name="T8" fmla="*/ 493 w 617"/>
                  <a:gd name="T9" fmla="*/ 556 h 617"/>
                  <a:gd name="T10" fmla="*/ 527 w 617"/>
                  <a:gd name="T11" fmla="*/ 527 h 617"/>
                  <a:gd name="T12" fmla="*/ 556 w 617"/>
                  <a:gd name="T13" fmla="*/ 493 h 617"/>
                  <a:gd name="T14" fmla="*/ 580 w 617"/>
                  <a:gd name="T15" fmla="*/ 456 h 617"/>
                  <a:gd name="T16" fmla="*/ 598 w 617"/>
                  <a:gd name="T17" fmla="*/ 415 h 617"/>
                  <a:gd name="T18" fmla="*/ 611 w 617"/>
                  <a:gd name="T19" fmla="*/ 370 h 617"/>
                  <a:gd name="T20" fmla="*/ 617 w 617"/>
                  <a:gd name="T21" fmla="*/ 324 h 617"/>
                  <a:gd name="T22" fmla="*/ 617 w 617"/>
                  <a:gd name="T23" fmla="*/ 292 h 617"/>
                  <a:gd name="T24" fmla="*/ 611 w 617"/>
                  <a:gd name="T25" fmla="*/ 247 h 617"/>
                  <a:gd name="T26" fmla="*/ 598 w 617"/>
                  <a:gd name="T27" fmla="*/ 203 h 617"/>
                  <a:gd name="T28" fmla="*/ 580 w 617"/>
                  <a:gd name="T29" fmla="*/ 161 h 617"/>
                  <a:gd name="T30" fmla="*/ 556 w 617"/>
                  <a:gd name="T31" fmla="*/ 124 h 617"/>
                  <a:gd name="T32" fmla="*/ 527 w 617"/>
                  <a:gd name="T33" fmla="*/ 91 h 617"/>
                  <a:gd name="T34" fmla="*/ 493 w 617"/>
                  <a:gd name="T35" fmla="*/ 61 h 617"/>
                  <a:gd name="T36" fmla="*/ 456 w 617"/>
                  <a:gd name="T37" fmla="*/ 37 h 617"/>
                  <a:gd name="T38" fmla="*/ 415 w 617"/>
                  <a:gd name="T39" fmla="*/ 18 h 617"/>
                  <a:gd name="T40" fmla="*/ 370 w 617"/>
                  <a:gd name="T41" fmla="*/ 7 h 617"/>
                  <a:gd name="T42" fmla="*/ 324 w 617"/>
                  <a:gd name="T43" fmla="*/ 0 h 617"/>
                  <a:gd name="T44" fmla="*/ 292 w 617"/>
                  <a:gd name="T45" fmla="*/ 0 h 617"/>
                  <a:gd name="T46" fmla="*/ 246 w 617"/>
                  <a:gd name="T47" fmla="*/ 7 h 617"/>
                  <a:gd name="T48" fmla="*/ 203 w 617"/>
                  <a:gd name="T49" fmla="*/ 18 h 617"/>
                  <a:gd name="T50" fmla="*/ 161 w 617"/>
                  <a:gd name="T51" fmla="*/ 37 h 617"/>
                  <a:gd name="T52" fmla="*/ 124 w 617"/>
                  <a:gd name="T53" fmla="*/ 61 h 617"/>
                  <a:gd name="T54" fmla="*/ 91 w 617"/>
                  <a:gd name="T55" fmla="*/ 91 h 617"/>
                  <a:gd name="T56" fmla="*/ 61 w 617"/>
                  <a:gd name="T57" fmla="*/ 124 h 617"/>
                  <a:gd name="T58" fmla="*/ 37 w 617"/>
                  <a:gd name="T59" fmla="*/ 161 h 617"/>
                  <a:gd name="T60" fmla="*/ 18 w 617"/>
                  <a:gd name="T61" fmla="*/ 203 h 617"/>
                  <a:gd name="T62" fmla="*/ 6 w 617"/>
                  <a:gd name="T63" fmla="*/ 247 h 617"/>
                  <a:gd name="T64" fmla="*/ 0 w 617"/>
                  <a:gd name="T65" fmla="*/ 292 h 617"/>
                  <a:gd name="T66" fmla="*/ 0 w 617"/>
                  <a:gd name="T67" fmla="*/ 324 h 617"/>
                  <a:gd name="T68" fmla="*/ 6 w 617"/>
                  <a:gd name="T69" fmla="*/ 370 h 617"/>
                  <a:gd name="T70" fmla="*/ 18 w 617"/>
                  <a:gd name="T71" fmla="*/ 415 h 617"/>
                  <a:gd name="T72" fmla="*/ 37 w 617"/>
                  <a:gd name="T73" fmla="*/ 456 h 617"/>
                  <a:gd name="T74" fmla="*/ 61 w 617"/>
                  <a:gd name="T75" fmla="*/ 493 h 617"/>
                  <a:gd name="T76" fmla="*/ 91 w 617"/>
                  <a:gd name="T77" fmla="*/ 527 h 617"/>
                  <a:gd name="T78" fmla="*/ 124 w 617"/>
                  <a:gd name="T79" fmla="*/ 556 h 617"/>
                  <a:gd name="T80" fmla="*/ 161 w 617"/>
                  <a:gd name="T81" fmla="*/ 580 h 617"/>
                  <a:gd name="T82" fmla="*/ 203 w 617"/>
                  <a:gd name="T83" fmla="*/ 599 h 617"/>
                  <a:gd name="T84" fmla="*/ 246 w 617"/>
                  <a:gd name="T85" fmla="*/ 611 h 617"/>
                  <a:gd name="T86" fmla="*/ 292 w 617"/>
                  <a:gd name="T8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7" h="617">
                    <a:moveTo>
                      <a:pt x="308" y="617"/>
                    </a:moveTo>
                    <a:lnTo>
                      <a:pt x="308" y="617"/>
                    </a:lnTo>
                    <a:lnTo>
                      <a:pt x="324" y="617"/>
                    </a:lnTo>
                    <a:lnTo>
                      <a:pt x="340" y="616"/>
                    </a:lnTo>
                    <a:lnTo>
                      <a:pt x="355" y="614"/>
                    </a:lnTo>
                    <a:lnTo>
                      <a:pt x="370" y="611"/>
                    </a:lnTo>
                    <a:lnTo>
                      <a:pt x="385" y="607"/>
                    </a:lnTo>
                    <a:lnTo>
                      <a:pt x="400" y="603"/>
                    </a:lnTo>
                    <a:lnTo>
                      <a:pt x="415" y="599"/>
                    </a:lnTo>
                    <a:lnTo>
                      <a:pt x="429" y="593"/>
                    </a:lnTo>
                    <a:lnTo>
                      <a:pt x="443" y="587"/>
                    </a:lnTo>
                    <a:lnTo>
                      <a:pt x="456" y="580"/>
                    </a:lnTo>
                    <a:lnTo>
                      <a:pt x="468" y="573"/>
                    </a:lnTo>
                    <a:lnTo>
                      <a:pt x="481" y="564"/>
                    </a:lnTo>
                    <a:lnTo>
                      <a:pt x="493" y="556"/>
                    </a:lnTo>
                    <a:lnTo>
                      <a:pt x="505" y="546"/>
                    </a:lnTo>
                    <a:lnTo>
                      <a:pt x="516" y="537"/>
                    </a:lnTo>
                    <a:lnTo>
                      <a:pt x="527" y="527"/>
                    </a:lnTo>
                    <a:lnTo>
                      <a:pt x="537" y="516"/>
                    </a:lnTo>
                    <a:lnTo>
                      <a:pt x="546" y="505"/>
                    </a:lnTo>
                    <a:lnTo>
                      <a:pt x="556" y="493"/>
                    </a:lnTo>
                    <a:lnTo>
                      <a:pt x="564" y="481"/>
                    </a:lnTo>
                    <a:lnTo>
                      <a:pt x="573" y="468"/>
                    </a:lnTo>
                    <a:lnTo>
                      <a:pt x="580" y="456"/>
                    </a:lnTo>
                    <a:lnTo>
                      <a:pt x="587" y="443"/>
                    </a:lnTo>
                    <a:lnTo>
                      <a:pt x="593" y="429"/>
                    </a:lnTo>
                    <a:lnTo>
                      <a:pt x="598" y="415"/>
                    </a:lnTo>
                    <a:lnTo>
                      <a:pt x="603" y="400"/>
                    </a:lnTo>
                    <a:lnTo>
                      <a:pt x="607" y="385"/>
                    </a:lnTo>
                    <a:lnTo>
                      <a:pt x="611" y="370"/>
                    </a:lnTo>
                    <a:lnTo>
                      <a:pt x="613" y="355"/>
                    </a:lnTo>
                    <a:lnTo>
                      <a:pt x="616" y="340"/>
                    </a:lnTo>
                    <a:lnTo>
                      <a:pt x="617" y="324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7" y="292"/>
                    </a:lnTo>
                    <a:lnTo>
                      <a:pt x="616" y="277"/>
                    </a:lnTo>
                    <a:lnTo>
                      <a:pt x="613" y="261"/>
                    </a:lnTo>
                    <a:lnTo>
                      <a:pt x="611" y="247"/>
                    </a:lnTo>
                    <a:lnTo>
                      <a:pt x="607" y="232"/>
                    </a:lnTo>
                    <a:lnTo>
                      <a:pt x="603" y="217"/>
                    </a:lnTo>
                    <a:lnTo>
                      <a:pt x="598" y="203"/>
                    </a:lnTo>
                    <a:lnTo>
                      <a:pt x="593" y="189"/>
                    </a:lnTo>
                    <a:lnTo>
                      <a:pt x="587" y="175"/>
                    </a:lnTo>
                    <a:lnTo>
                      <a:pt x="580" y="161"/>
                    </a:lnTo>
                    <a:lnTo>
                      <a:pt x="573" y="148"/>
                    </a:lnTo>
                    <a:lnTo>
                      <a:pt x="564" y="136"/>
                    </a:lnTo>
                    <a:lnTo>
                      <a:pt x="556" y="124"/>
                    </a:lnTo>
                    <a:lnTo>
                      <a:pt x="546" y="112"/>
                    </a:lnTo>
                    <a:lnTo>
                      <a:pt x="537" y="101"/>
                    </a:lnTo>
                    <a:lnTo>
                      <a:pt x="527" y="91"/>
                    </a:lnTo>
                    <a:lnTo>
                      <a:pt x="516" y="80"/>
                    </a:lnTo>
                    <a:lnTo>
                      <a:pt x="505" y="71"/>
                    </a:lnTo>
                    <a:lnTo>
                      <a:pt x="493" y="61"/>
                    </a:lnTo>
                    <a:lnTo>
                      <a:pt x="481" y="52"/>
                    </a:lnTo>
                    <a:lnTo>
                      <a:pt x="468" y="45"/>
                    </a:lnTo>
                    <a:lnTo>
                      <a:pt x="456" y="37"/>
                    </a:lnTo>
                    <a:lnTo>
                      <a:pt x="443" y="30"/>
                    </a:lnTo>
                    <a:lnTo>
                      <a:pt x="429" y="25"/>
                    </a:lnTo>
                    <a:lnTo>
                      <a:pt x="415" y="18"/>
                    </a:lnTo>
                    <a:lnTo>
                      <a:pt x="400" y="14"/>
                    </a:lnTo>
                    <a:lnTo>
                      <a:pt x="385" y="10"/>
                    </a:lnTo>
                    <a:lnTo>
                      <a:pt x="370" y="7"/>
                    </a:lnTo>
                    <a:lnTo>
                      <a:pt x="355" y="3"/>
                    </a:lnTo>
                    <a:lnTo>
                      <a:pt x="340" y="1"/>
                    </a:lnTo>
                    <a:lnTo>
                      <a:pt x="324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2" y="0"/>
                    </a:lnTo>
                    <a:lnTo>
                      <a:pt x="277" y="1"/>
                    </a:lnTo>
                    <a:lnTo>
                      <a:pt x="261" y="3"/>
                    </a:lnTo>
                    <a:lnTo>
                      <a:pt x="246" y="7"/>
                    </a:lnTo>
                    <a:lnTo>
                      <a:pt x="232" y="10"/>
                    </a:lnTo>
                    <a:lnTo>
                      <a:pt x="217" y="14"/>
                    </a:lnTo>
                    <a:lnTo>
                      <a:pt x="203" y="18"/>
                    </a:lnTo>
                    <a:lnTo>
                      <a:pt x="188" y="25"/>
                    </a:lnTo>
                    <a:lnTo>
                      <a:pt x="175" y="30"/>
                    </a:lnTo>
                    <a:lnTo>
                      <a:pt x="161" y="37"/>
                    </a:lnTo>
                    <a:lnTo>
                      <a:pt x="148" y="45"/>
                    </a:lnTo>
                    <a:lnTo>
                      <a:pt x="136" y="52"/>
                    </a:lnTo>
                    <a:lnTo>
                      <a:pt x="124" y="61"/>
                    </a:lnTo>
                    <a:lnTo>
                      <a:pt x="112" y="71"/>
                    </a:lnTo>
                    <a:lnTo>
                      <a:pt x="101" y="80"/>
                    </a:lnTo>
                    <a:lnTo>
                      <a:pt x="91" y="91"/>
                    </a:lnTo>
                    <a:lnTo>
                      <a:pt x="80" y="101"/>
                    </a:lnTo>
                    <a:lnTo>
                      <a:pt x="70" y="112"/>
                    </a:lnTo>
                    <a:lnTo>
                      <a:pt x="61" y="124"/>
                    </a:lnTo>
                    <a:lnTo>
                      <a:pt x="52" y="136"/>
                    </a:lnTo>
                    <a:lnTo>
                      <a:pt x="45" y="148"/>
                    </a:lnTo>
                    <a:lnTo>
                      <a:pt x="37" y="161"/>
                    </a:lnTo>
                    <a:lnTo>
                      <a:pt x="30" y="175"/>
                    </a:lnTo>
                    <a:lnTo>
                      <a:pt x="25" y="189"/>
                    </a:lnTo>
                    <a:lnTo>
                      <a:pt x="18" y="203"/>
                    </a:lnTo>
                    <a:lnTo>
                      <a:pt x="14" y="217"/>
                    </a:lnTo>
                    <a:lnTo>
                      <a:pt x="10" y="232"/>
                    </a:lnTo>
                    <a:lnTo>
                      <a:pt x="6" y="247"/>
                    </a:lnTo>
                    <a:lnTo>
                      <a:pt x="3" y="261"/>
                    </a:lnTo>
                    <a:lnTo>
                      <a:pt x="1" y="277"/>
                    </a:lnTo>
                    <a:lnTo>
                      <a:pt x="0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0" y="324"/>
                    </a:lnTo>
                    <a:lnTo>
                      <a:pt x="1" y="340"/>
                    </a:lnTo>
                    <a:lnTo>
                      <a:pt x="3" y="355"/>
                    </a:lnTo>
                    <a:lnTo>
                      <a:pt x="6" y="370"/>
                    </a:lnTo>
                    <a:lnTo>
                      <a:pt x="10" y="385"/>
                    </a:lnTo>
                    <a:lnTo>
                      <a:pt x="14" y="400"/>
                    </a:lnTo>
                    <a:lnTo>
                      <a:pt x="18" y="415"/>
                    </a:lnTo>
                    <a:lnTo>
                      <a:pt x="25" y="429"/>
                    </a:lnTo>
                    <a:lnTo>
                      <a:pt x="30" y="443"/>
                    </a:lnTo>
                    <a:lnTo>
                      <a:pt x="37" y="456"/>
                    </a:lnTo>
                    <a:lnTo>
                      <a:pt x="45" y="468"/>
                    </a:lnTo>
                    <a:lnTo>
                      <a:pt x="52" y="481"/>
                    </a:lnTo>
                    <a:lnTo>
                      <a:pt x="61" y="493"/>
                    </a:lnTo>
                    <a:lnTo>
                      <a:pt x="70" y="505"/>
                    </a:lnTo>
                    <a:lnTo>
                      <a:pt x="80" y="516"/>
                    </a:lnTo>
                    <a:lnTo>
                      <a:pt x="91" y="527"/>
                    </a:lnTo>
                    <a:lnTo>
                      <a:pt x="101" y="537"/>
                    </a:lnTo>
                    <a:lnTo>
                      <a:pt x="112" y="546"/>
                    </a:lnTo>
                    <a:lnTo>
                      <a:pt x="124" y="556"/>
                    </a:lnTo>
                    <a:lnTo>
                      <a:pt x="136" y="564"/>
                    </a:lnTo>
                    <a:lnTo>
                      <a:pt x="148" y="573"/>
                    </a:lnTo>
                    <a:lnTo>
                      <a:pt x="161" y="580"/>
                    </a:lnTo>
                    <a:lnTo>
                      <a:pt x="175" y="587"/>
                    </a:lnTo>
                    <a:lnTo>
                      <a:pt x="188" y="593"/>
                    </a:lnTo>
                    <a:lnTo>
                      <a:pt x="203" y="599"/>
                    </a:lnTo>
                    <a:lnTo>
                      <a:pt x="217" y="603"/>
                    </a:lnTo>
                    <a:lnTo>
                      <a:pt x="232" y="607"/>
                    </a:lnTo>
                    <a:lnTo>
                      <a:pt x="246" y="611"/>
                    </a:lnTo>
                    <a:lnTo>
                      <a:pt x="261" y="614"/>
                    </a:lnTo>
                    <a:lnTo>
                      <a:pt x="277" y="616"/>
                    </a:lnTo>
                    <a:lnTo>
                      <a:pt x="292" y="617"/>
                    </a:lnTo>
                    <a:lnTo>
                      <a:pt x="308" y="617"/>
                    </a:lnTo>
                    <a:lnTo>
                      <a:pt x="308" y="617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133"/>
              <p:cNvSpPr/>
              <p:nvPr/>
            </p:nvSpPr>
            <p:spPr bwMode="auto">
              <a:xfrm>
                <a:off x="1182688" y="2181226"/>
                <a:ext cx="954088" cy="1720850"/>
              </a:xfrm>
              <a:custGeom>
                <a:avLst/>
                <a:gdLst>
                  <a:gd name="T0" fmla="*/ 1484 w 1805"/>
                  <a:gd name="T1" fmla="*/ 188 h 3254"/>
                  <a:gd name="T2" fmla="*/ 1447 w 1805"/>
                  <a:gd name="T3" fmla="*/ 105 h 3254"/>
                  <a:gd name="T4" fmla="*/ 1396 w 1805"/>
                  <a:gd name="T5" fmla="*/ 46 h 3254"/>
                  <a:gd name="T6" fmla="*/ 1356 w 1805"/>
                  <a:gd name="T7" fmla="*/ 19 h 3254"/>
                  <a:gd name="T8" fmla="*/ 1306 w 1805"/>
                  <a:gd name="T9" fmla="*/ 3 h 3254"/>
                  <a:gd name="T10" fmla="*/ 874 w 1805"/>
                  <a:gd name="T11" fmla="*/ 0 h 3254"/>
                  <a:gd name="T12" fmla="*/ 513 w 1805"/>
                  <a:gd name="T13" fmla="*/ 1 h 3254"/>
                  <a:gd name="T14" fmla="*/ 461 w 1805"/>
                  <a:gd name="T15" fmla="*/ 14 h 3254"/>
                  <a:gd name="T16" fmla="*/ 418 w 1805"/>
                  <a:gd name="T17" fmla="*/ 39 h 3254"/>
                  <a:gd name="T18" fmla="*/ 370 w 1805"/>
                  <a:gd name="T19" fmla="*/ 88 h 3254"/>
                  <a:gd name="T20" fmla="*/ 332 w 1805"/>
                  <a:gd name="T21" fmla="*/ 158 h 3254"/>
                  <a:gd name="T22" fmla="*/ 5 w 1805"/>
                  <a:gd name="T23" fmla="*/ 1212 h 3254"/>
                  <a:gd name="T24" fmla="*/ 1 w 1805"/>
                  <a:gd name="T25" fmla="*/ 1263 h 3254"/>
                  <a:gd name="T26" fmla="*/ 15 w 1805"/>
                  <a:gd name="T27" fmla="*/ 1310 h 3254"/>
                  <a:gd name="T28" fmla="*/ 46 w 1805"/>
                  <a:gd name="T29" fmla="*/ 1349 h 3254"/>
                  <a:gd name="T30" fmla="*/ 91 w 1805"/>
                  <a:gd name="T31" fmla="*/ 1373 h 3254"/>
                  <a:gd name="T32" fmla="*/ 129 w 1805"/>
                  <a:gd name="T33" fmla="*/ 1378 h 3254"/>
                  <a:gd name="T34" fmla="*/ 178 w 1805"/>
                  <a:gd name="T35" fmla="*/ 1369 h 3254"/>
                  <a:gd name="T36" fmla="*/ 219 w 1805"/>
                  <a:gd name="T37" fmla="*/ 1342 h 3254"/>
                  <a:gd name="T38" fmla="*/ 248 w 1805"/>
                  <a:gd name="T39" fmla="*/ 1300 h 3254"/>
                  <a:gd name="T40" fmla="*/ 527 w 1805"/>
                  <a:gd name="T41" fmla="*/ 428 h 3254"/>
                  <a:gd name="T42" fmla="*/ 548 w 1805"/>
                  <a:gd name="T43" fmla="*/ 3102 h 3254"/>
                  <a:gd name="T44" fmla="*/ 555 w 1805"/>
                  <a:gd name="T45" fmla="*/ 3147 h 3254"/>
                  <a:gd name="T46" fmla="*/ 583 w 1805"/>
                  <a:gd name="T47" fmla="*/ 3198 h 3254"/>
                  <a:gd name="T48" fmla="*/ 627 w 1805"/>
                  <a:gd name="T49" fmla="*/ 3236 h 3254"/>
                  <a:gd name="T50" fmla="*/ 684 w 1805"/>
                  <a:gd name="T51" fmla="*/ 3253 h 3254"/>
                  <a:gd name="T52" fmla="*/ 730 w 1805"/>
                  <a:gd name="T53" fmla="*/ 3251 h 3254"/>
                  <a:gd name="T54" fmla="*/ 783 w 1805"/>
                  <a:gd name="T55" fmla="*/ 3227 h 3254"/>
                  <a:gd name="T56" fmla="*/ 825 w 1805"/>
                  <a:gd name="T57" fmla="*/ 3187 h 3254"/>
                  <a:gd name="T58" fmla="*/ 847 w 1805"/>
                  <a:gd name="T59" fmla="*/ 3133 h 3254"/>
                  <a:gd name="T60" fmla="*/ 903 w 1805"/>
                  <a:gd name="T61" fmla="*/ 1923 h 3254"/>
                  <a:gd name="T62" fmla="*/ 956 w 1805"/>
                  <a:gd name="T63" fmla="*/ 3118 h 3254"/>
                  <a:gd name="T64" fmla="*/ 973 w 1805"/>
                  <a:gd name="T65" fmla="*/ 3175 h 3254"/>
                  <a:gd name="T66" fmla="*/ 1010 w 1805"/>
                  <a:gd name="T67" fmla="*/ 3219 h 3254"/>
                  <a:gd name="T68" fmla="*/ 1062 w 1805"/>
                  <a:gd name="T69" fmla="*/ 3246 h 3254"/>
                  <a:gd name="T70" fmla="*/ 1106 w 1805"/>
                  <a:gd name="T71" fmla="*/ 3254 h 3254"/>
                  <a:gd name="T72" fmla="*/ 1165 w 1805"/>
                  <a:gd name="T73" fmla="*/ 3242 h 3254"/>
                  <a:gd name="T74" fmla="*/ 1213 w 1805"/>
                  <a:gd name="T75" fmla="*/ 3209 h 3254"/>
                  <a:gd name="T76" fmla="*/ 1245 w 1805"/>
                  <a:gd name="T77" fmla="*/ 3161 h 3254"/>
                  <a:gd name="T78" fmla="*/ 1257 w 1805"/>
                  <a:gd name="T79" fmla="*/ 3102 h 3254"/>
                  <a:gd name="T80" fmla="*/ 1278 w 1805"/>
                  <a:gd name="T81" fmla="*/ 428 h 3254"/>
                  <a:gd name="T82" fmla="*/ 1553 w 1805"/>
                  <a:gd name="T83" fmla="*/ 1288 h 3254"/>
                  <a:gd name="T84" fmla="*/ 1578 w 1805"/>
                  <a:gd name="T85" fmla="*/ 1333 h 3254"/>
                  <a:gd name="T86" fmla="*/ 1616 w 1805"/>
                  <a:gd name="T87" fmla="*/ 1364 h 3254"/>
                  <a:gd name="T88" fmla="*/ 1663 w 1805"/>
                  <a:gd name="T89" fmla="*/ 1378 h 3254"/>
                  <a:gd name="T90" fmla="*/ 1714 w 1805"/>
                  <a:gd name="T91" fmla="*/ 1373 h 3254"/>
                  <a:gd name="T92" fmla="*/ 1749 w 1805"/>
                  <a:gd name="T93" fmla="*/ 1356 h 3254"/>
                  <a:gd name="T94" fmla="*/ 1784 w 1805"/>
                  <a:gd name="T95" fmla="*/ 1321 h 3254"/>
                  <a:gd name="T96" fmla="*/ 1803 w 1805"/>
                  <a:gd name="T97" fmla="*/ 1276 h 3254"/>
                  <a:gd name="T98" fmla="*/ 1803 w 1805"/>
                  <a:gd name="T99" fmla="*/ 1225 h 3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5" h="3254">
                    <a:moveTo>
                      <a:pt x="1800" y="1212"/>
                    </a:moveTo>
                    <a:lnTo>
                      <a:pt x="1493" y="209"/>
                    </a:lnTo>
                    <a:lnTo>
                      <a:pt x="1493" y="209"/>
                    </a:lnTo>
                    <a:lnTo>
                      <a:pt x="1484" y="188"/>
                    </a:lnTo>
                    <a:lnTo>
                      <a:pt x="1473" y="158"/>
                    </a:lnTo>
                    <a:lnTo>
                      <a:pt x="1466" y="141"/>
                    </a:lnTo>
                    <a:lnTo>
                      <a:pt x="1457" y="123"/>
                    </a:lnTo>
                    <a:lnTo>
                      <a:pt x="1447" y="105"/>
                    </a:lnTo>
                    <a:lnTo>
                      <a:pt x="1435" y="88"/>
                    </a:lnTo>
                    <a:lnTo>
                      <a:pt x="1421" y="70"/>
                    </a:lnTo>
                    <a:lnTo>
                      <a:pt x="1405" y="54"/>
                    </a:lnTo>
                    <a:lnTo>
                      <a:pt x="1396" y="46"/>
                    </a:lnTo>
                    <a:lnTo>
                      <a:pt x="1387" y="39"/>
                    </a:lnTo>
                    <a:lnTo>
                      <a:pt x="1377" y="31"/>
                    </a:lnTo>
                    <a:lnTo>
                      <a:pt x="1367" y="25"/>
                    </a:lnTo>
                    <a:lnTo>
                      <a:pt x="1356" y="19"/>
                    </a:lnTo>
                    <a:lnTo>
                      <a:pt x="1344" y="14"/>
                    </a:lnTo>
                    <a:lnTo>
                      <a:pt x="1332" y="10"/>
                    </a:lnTo>
                    <a:lnTo>
                      <a:pt x="1320" y="7"/>
                    </a:lnTo>
                    <a:lnTo>
                      <a:pt x="1306" y="3"/>
                    </a:lnTo>
                    <a:lnTo>
                      <a:pt x="1292" y="1"/>
                    </a:lnTo>
                    <a:lnTo>
                      <a:pt x="1277" y="0"/>
                    </a:lnTo>
                    <a:lnTo>
                      <a:pt x="1261" y="0"/>
                    </a:lnTo>
                    <a:lnTo>
                      <a:pt x="874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528" y="0"/>
                    </a:lnTo>
                    <a:lnTo>
                      <a:pt x="513" y="1"/>
                    </a:lnTo>
                    <a:lnTo>
                      <a:pt x="499" y="3"/>
                    </a:lnTo>
                    <a:lnTo>
                      <a:pt x="486" y="7"/>
                    </a:lnTo>
                    <a:lnTo>
                      <a:pt x="473" y="10"/>
                    </a:lnTo>
                    <a:lnTo>
                      <a:pt x="461" y="14"/>
                    </a:lnTo>
                    <a:lnTo>
                      <a:pt x="449" y="19"/>
                    </a:lnTo>
                    <a:lnTo>
                      <a:pt x="439" y="25"/>
                    </a:lnTo>
                    <a:lnTo>
                      <a:pt x="428" y="31"/>
                    </a:lnTo>
                    <a:lnTo>
                      <a:pt x="418" y="39"/>
                    </a:lnTo>
                    <a:lnTo>
                      <a:pt x="409" y="46"/>
                    </a:lnTo>
                    <a:lnTo>
                      <a:pt x="400" y="54"/>
                    </a:lnTo>
                    <a:lnTo>
                      <a:pt x="384" y="70"/>
                    </a:lnTo>
                    <a:lnTo>
                      <a:pt x="370" y="88"/>
                    </a:lnTo>
                    <a:lnTo>
                      <a:pt x="359" y="105"/>
                    </a:lnTo>
                    <a:lnTo>
                      <a:pt x="348" y="123"/>
                    </a:lnTo>
                    <a:lnTo>
                      <a:pt x="339" y="141"/>
                    </a:lnTo>
                    <a:lnTo>
                      <a:pt x="332" y="158"/>
                    </a:lnTo>
                    <a:lnTo>
                      <a:pt x="320" y="188"/>
                    </a:lnTo>
                    <a:lnTo>
                      <a:pt x="313" y="209"/>
                    </a:lnTo>
                    <a:lnTo>
                      <a:pt x="5" y="1212"/>
                    </a:lnTo>
                    <a:lnTo>
                      <a:pt x="5" y="1212"/>
                    </a:lnTo>
                    <a:lnTo>
                      <a:pt x="2" y="1225"/>
                    </a:lnTo>
                    <a:lnTo>
                      <a:pt x="1" y="1238"/>
                    </a:lnTo>
                    <a:lnTo>
                      <a:pt x="0" y="1250"/>
                    </a:lnTo>
                    <a:lnTo>
                      <a:pt x="1" y="1263"/>
                    </a:lnTo>
                    <a:lnTo>
                      <a:pt x="2" y="1276"/>
                    </a:lnTo>
                    <a:lnTo>
                      <a:pt x="5" y="1288"/>
                    </a:lnTo>
                    <a:lnTo>
                      <a:pt x="10" y="1300"/>
                    </a:lnTo>
                    <a:lnTo>
                      <a:pt x="15" y="1310"/>
                    </a:lnTo>
                    <a:lnTo>
                      <a:pt x="21" y="1321"/>
                    </a:lnTo>
                    <a:lnTo>
                      <a:pt x="29" y="1330"/>
                    </a:lnTo>
                    <a:lnTo>
                      <a:pt x="37" y="1340"/>
                    </a:lnTo>
                    <a:lnTo>
                      <a:pt x="46" y="1349"/>
                    </a:lnTo>
                    <a:lnTo>
                      <a:pt x="57" y="1356"/>
                    </a:lnTo>
                    <a:lnTo>
                      <a:pt x="67" y="1362"/>
                    </a:lnTo>
                    <a:lnTo>
                      <a:pt x="79" y="1369"/>
                    </a:lnTo>
                    <a:lnTo>
                      <a:pt x="91" y="1373"/>
                    </a:lnTo>
                    <a:lnTo>
                      <a:pt x="91" y="1373"/>
                    </a:lnTo>
                    <a:lnTo>
                      <a:pt x="104" y="1376"/>
                    </a:lnTo>
                    <a:lnTo>
                      <a:pt x="116" y="1378"/>
                    </a:lnTo>
                    <a:lnTo>
                      <a:pt x="129" y="1378"/>
                    </a:lnTo>
                    <a:lnTo>
                      <a:pt x="142" y="1378"/>
                    </a:lnTo>
                    <a:lnTo>
                      <a:pt x="155" y="1376"/>
                    </a:lnTo>
                    <a:lnTo>
                      <a:pt x="167" y="1373"/>
                    </a:lnTo>
                    <a:lnTo>
                      <a:pt x="178" y="1369"/>
                    </a:lnTo>
                    <a:lnTo>
                      <a:pt x="189" y="1364"/>
                    </a:lnTo>
                    <a:lnTo>
                      <a:pt x="200" y="1357"/>
                    </a:lnTo>
                    <a:lnTo>
                      <a:pt x="209" y="1350"/>
                    </a:lnTo>
                    <a:lnTo>
                      <a:pt x="219" y="1342"/>
                    </a:lnTo>
                    <a:lnTo>
                      <a:pt x="227" y="1333"/>
                    </a:lnTo>
                    <a:lnTo>
                      <a:pt x="235" y="1323"/>
                    </a:lnTo>
                    <a:lnTo>
                      <a:pt x="241" y="1311"/>
                    </a:lnTo>
                    <a:lnTo>
                      <a:pt x="248" y="1300"/>
                    </a:lnTo>
                    <a:lnTo>
                      <a:pt x="252" y="1288"/>
                    </a:lnTo>
                    <a:lnTo>
                      <a:pt x="515" y="427"/>
                    </a:lnTo>
                    <a:lnTo>
                      <a:pt x="515" y="427"/>
                    </a:lnTo>
                    <a:lnTo>
                      <a:pt x="527" y="428"/>
                    </a:lnTo>
                    <a:lnTo>
                      <a:pt x="562" y="428"/>
                    </a:lnTo>
                    <a:lnTo>
                      <a:pt x="164" y="1923"/>
                    </a:lnTo>
                    <a:lnTo>
                      <a:pt x="548" y="1923"/>
                    </a:lnTo>
                    <a:lnTo>
                      <a:pt x="548" y="3102"/>
                    </a:lnTo>
                    <a:lnTo>
                      <a:pt x="548" y="3102"/>
                    </a:lnTo>
                    <a:lnTo>
                      <a:pt x="548" y="3118"/>
                    </a:lnTo>
                    <a:lnTo>
                      <a:pt x="551" y="3133"/>
                    </a:lnTo>
                    <a:lnTo>
                      <a:pt x="555" y="3147"/>
                    </a:lnTo>
                    <a:lnTo>
                      <a:pt x="560" y="3161"/>
                    </a:lnTo>
                    <a:lnTo>
                      <a:pt x="567" y="3175"/>
                    </a:lnTo>
                    <a:lnTo>
                      <a:pt x="574" y="3187"/>
                    </a:lnTo>
                    <a:lnTo>
                      <a:pt x="583" y="3198"/>
                    </a:lnTo>
                    <a:lnTo>
                      <a:pt x="592" y="3209"/>
                    </a:lnTo>
                    <a:lnTo>
                      <a:pt x="603" y="3219"/>
                    </a:lnTo>
                    <a:lnTo>
                      <a:pt x="615" y="3227"/>
                    </a:lnTo>
                    <a:lnTo>
                      <a:pt x="627" y="3236"/>
                    </a:lnTo>
                    <a:lnTo>
                      <a:pt x="640" y="3242"/>
                    </a:lnTo>
                    <a:lnTo>
                      <a:pt x="654" y="3246"/>
                    </a:lnTo>
                    <a:lnTo>
                      <a:pt x="669" y="3251"/>
                    </a:lnTo>
                    <a:lnTo>
                      <a:pt x="684" y="3253"/>
                    </a:lnTo>
                    <a:lnTo>
                      <a:pt x="699" y="3254"/>
                    </a:lnTo>
                    <a:lnTo>
                      <a:pt x="699" y="3254"/>
                    </a:lnTo>
                    <a:lnTo>
                      <a:pt x="715" y="3253"/>
                    </a:lnTo>
                    <a:lnTo>
                      <a:pt x="730" y="3251"/>
                    </a:lnTo>
                    <a:lnTo>
                      <a:pt x="744" y="3246"/>
                    </a:lnTo>
                    <a:lnTo>
                      <a:pt x="758" y="3242"/>
                    </a:lnTo>
                    <a:lnTo>
                      <a:pt x="771" y="3236"/>
                    </a:lnTo>
                    <a:lnTo>
                      <a:pt x="783" y="3227"/>
                    </a:lnTo>
                    <a:lnTo>
                      <a:pt x="795" y="3219"/>
                    </a:lnTo>
                    <a:lnTo>
                      <a:pt x="806" y="3209"/>
                    </a:lnTo>
                    <a:lnTo>
                      <a:pt x="815" y="3198"/>
                    </a:lnTo>
                    <a:lnTo>
                      <a:pt x="825" y="3187"/>
                    </a:lnTo>
                    <a:lnTo>
                      <a:pt x="832" y="3175"/>
                    </a:lnTo>
                    <a:lnTo>
                      <a:pt x="839" y="3161"/>
                    </a:lnTo>
                    <a:lnTo>
                      <a:pt x="843" y="3147"/>
                    </a:lnTo>
                    <a:lnTo>
                      <a:pt x="847" y="3133"/>
                    </a:lnTo>
                    <a:lnTo>
                      <a:pt x="849" y="3118"/>
                    </a:lnTo>
                    <a:lnTo>
                      <a:pt x="850" y="3102"/>
                    </a:lnTo>
                    <a:lnTo>
                      <a:pt x="850" y="1923"/>
                    </a:lnTo>
                    <a:lnTo>
                      <a:pt x="903" y="1923"/>
                    </a:lnTo>
                    <a:lnTo>
                      <a:pt x="955" y="1923"/>
                    </a:lnTo>
                    <a:lnTo>
                      <a:pt x="955" y="3102"/>
                    </a:lnTo>
                    <a:lnTo>
                      <a:pt x="955" y="3102"/>
                    </a:lnTo>
                    <a:lnTo>
                      <a:pt x="956" y="3118"/>
                    </a:lnTo>
                    <a:lnTo>
                      <a:pt x="958" y="3133"/>
                    </a:lnTo>
                    <a:lnTo>
                      <a:pt x="962" y="3147"/>
                    </a:lnTo>
                    <a:lnTo>
                      <a:pt x="967" y="3161"/>
                    </a:lnTo>
                    <a:lnTo>
                      <a:pt x="973" y="3175"/>
                    </a:lnTo>
                    <a:lnTo>
                      <a:pt x="980" y="3187"/>
                    </a:lnTo>
                    <a:lnTo>
                      <a:pt x="990" y="3198"/>
                    </a:lnTo>
                    <a:lnTo>
                      <a:pt x="1000" y="3209"/>
                    </a:lnTo>
                    <a:lnTo>
                      <a:pt x="1010" y="3219"/>
                    </a:lnTo>
                    <a:lnTo>
                      <a:pt x="1022" y="3227"/>
                    </a:lnTo>
                    <a:lnTo>
                      <a:pt x="1034" y="3236"/>
                    </a:lnTo>
                    <a:lnTo>
                      <a:pt x="1048" y="3242"/>
                    </a:lnTo>
                    <a:lnTo>
                      <a:pt x="1062" y="3246"/>
                    </a:lnTo>
                    <a:lnTo>
                      <a:pt x="1075" y="3251"/>
                    </a:lnTo>
                    <a:lnTo>
                      <a:pt x="1090" y="3253"/>
                    </a:lnTo>
                    <a:lnTo>
                      <a:pt x="1106" y="3254"/>
                    </a:lnTo>
                    <a:lnTo>
                      <a:pt x="1106" y="3254"/>
                    </a:lnTo>
                    <a:lnTo>
                      <a:pt x="1121" y="3253"/>
                    </a:lnTo>
                    <a:lnTo>
                      <a:pt x="1136" y="3251"/>
                    </a:lnTo>
                    <a:lnTo>
                      <a:pt x="1151" y="3246"/>
                    </a:lnTo>
                    <a:lnTo>
                      <a:pt x="1165" y="3242"/>
                    </a:lnTo>
                    <a:lnTo>
                      <a:pt x="1178" y="3236"/>
                    </a:lnTo>
                    <a:lnTo>
                      <a:pt x="1191" y="3227"/>
                    </a:lnTo>
                    <a:lnTo>
                      <a:pt x="1202" y="3219"/>
                    </a:lnTo>
                    <a:lnTo>
                      <a:pt x="1213" y="3209"/>
                    </a:lnTo>
                    <a:lnTo>
                      <a:pt x="1223" y="3198"/>
                    </a:lnTo>
                    <a:lnTo>
                      <a:pt x="1231" y="3187"/>
                    </a:lnTo>
                    <a:lnTo>
                      <a:pt x="1239" y="3175"/>
                    </a:lnTo>
                    <a:lnTo>
                      <a:pt x="1245" y="3161"/>
                    </a:lnTo>
                    <a:lnTo>
                      <a:pt x="1250" y="3147"/>
                    </a:lnTo>
                    <a:lnTo>
                      <a:pt x="1255" y="3133"/>
                    </a:lnTo>
                    <a:lnTo>
                      <a:pt x="1257" y="3118"/>
                    </a:lnTo>
                    <a:lnTo>
                      <a:pt x="1257" y="3102"/>
                    </a:lnTo>
                    <a:lnTo>
                      <a:pt x="1257" y="1923"/>
                    </a:lnTo>
                    <a:lnTo>
                      <a:pt x="1641" y="1923"/>
                    </a:lnTo>
                    <a:lnTo>
                      <a:pt x="1243" y="428"/>
                    </a:lnTo>
                    <a:lnTo>
                      <a:pt x="1278" y="428"/>
                    </a:lnTo>
                    <a:lnTo>
                      <a:pt x="1278" y="428"/>
                    </a:lnTo>
                    <a:lnTo>
                      <a:pt x="1290" y="427"/>
                    </a:lnTo>
                    <a:lnTo>
                      <a:pt x="1553" y="1288"/>
                    </a:lnTo>
                    <a:lnTo>
                      <a:pt x="1553" y="1288"/>
                    </a:lnTo>
                    <a:lnTo>
                      <a:pt x="1558" y="1300"/>
                    </a:lnTo>
                    <a:lnTo>
                      <a:pt x="1564" y="1311"/>
                    </a:lnTo>
                    <a:lnTo>
                      <a:pt x="1570" y="1323"/>
                    </a:lnTo>
                    <a:lnTo>
                      <a:pt x="1578" y="1333"/>
                    </a:lnTo>
                    <a:lnTo>
                      <a:pt x="1586" y="1342"/>
                    </a:lnTo>
                    <a:lnTo>
                      <a:pt x="1595" y="1350"/>
                    </a:lnTo>
                    <a:lnTo>
                      <a:pt x="1606" y="1357"/>
                    </a:lnTo>
                    <a:lnTo>
                      <a:pt x="1616" y="1364"/>
                    </a:lnTo>
                    <a:lnTo>
                      <a:pt x="1627" y="1369"/>
                    </a:lnTo>
                    <a:lnTo>
                      <a:pt x="1639" y="1373"/>
                    </a:lnTo>
                    <a:lnTo>
                      <a:pt x="1650" y="1376"/>
                    </a:lnTo>
                    <a:lnTo>
                      <a:pt x="1663" y="1378"/>
                    </a:lnTo>
                    <a:lnTo>
                      <a:pt x="1676" y="1378"/>
                    </a:lnTo>
                    <a:lnTo>
                      <a:pt x="1689" y="1378"/>
                    </a:lnTo>
                    <a:lnTo>
                      <a:pt x="1702" y="1376"/>
                    </a:lnTo>
                    <a:lnTo>
                      <a:pt x="1714" y="1373"/>
                    </a:lnTo>
                    <a:lnTo>
                      <a:pt x="1714" y="1373"/>
                    </a:lnTo>
                    <a:lnTo>
                      <a:pt x="1726" y="1369"/>
                    </a:lnTo>
                    <a:lnTo>
                      <a:pt x="1738" y="1362"/>
                    </a:lnTo>
                    <a:lnTo>
                      <a:pt x="1749" y="1356"/>
                    </a:lnTo>
                    <a:lnTo>
                      <a:pt x="1759" y="1349"/>
                    </a:lnTo>
                    <a:lnTo>
                      <a:pt x="1768" y="1340"/>
                    </a:lnTo>
                    <a:lnTo>
                      <a:pt x="1776" y="1330"/>
                    </a:lnTo>
                    <a:lnTo>
                      <a:pt x="1784" y="1321"/>
                    </a:lnTo>
                    <a:lnTo>
                      <a:pt x="1790" y="1310"/>
                    </a:lnTo>
                    <a:lnTo>
                      <a:pt x="1795" y="1300"/>
                    </a:lnTo>
                    <a:lnTo>
                      <a:pt x="1800" y="1288"/>
                    </a:lnTo>
                    <a:lnTo>
                      <a:pt x="1803" y="1276"/>
                    </a:lnTo>
                    <a:lnTo>
                      <a:pt x="1804" y="1263"/>
                    </a:lnTo>
                    <a:lnTo>
                      <a:pt x="1805" y="1250"/>
                    </a:lnTo>
                    <a:lnTo>
                      <a:pt x="1804" y="1238"/>
                    </a:lnTo>
                    <a:lnTo>
                      <a:pt x="1803" y="1225"/>
                    </a:lnTo>
                    <a:lnTo>
                      <a:pt x="1800" y="1212"/>
                    </a:lnTo>
                    <a:lnTo>
                      <a:pt x="1800" y="1212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2" name="Group 126"/>
            <p:cNvGrpSpPr/>
            <p:nvPr/>
          </p:nvGrpSpPr>
          <p:grpSpPr>
            <a:xfrm>
              <a:off x="7670800" y="2917827"/>
              <a:ext cx="498662" cy="1098550"/>
              <a:chOff x="1182688" y="1800226"/>
              <a:chExt cx="954088" cy="2101850"/>
            </a:xfrm>
            <a:grpFill/>
            <a:effectLst/>
          </p:grpSpPr>
          <p:sp>
            <p:nvSpPr>
              <p:cNvPr id="36" name="Freeform 130"/>
              <p:cNvSpPr/>
              <p:nvPr/>
            </p:nvSpPr>
            <p:spPr bwMode="auto">
              <a:xfrm>
                <a:off x="1503363" y="1800226"/>
                <a:ext cx="325438" cy="325438"/>
              </a:xfrm>
              <a:custGeom>
                <a:avLst/>
                <a:gdLst>
                  <a:gd name="T0" fmla="*/ 324 w 617"/>
                  <a:gd name="T1" fmla="*/ 617 h 617"/>
                  <a:gd name="T2" fmla="*/ 370 w 617"/>
                  <a:gd name="T3" fmla="*/ 611 h 617"/>
                  <a:gd name="T4" fmla="*/ 415 w 617"/>
                  <a:gd name="T5" fmla="*/ 599 h 617"/>
                  <a:gd name="T6" fmla="*/ 456 w 617"/>
                  <a:gd name="T7" fmla="*/ 580 h 617"/>
                  <a:gd name="T8" fmla="*/ 493 w 617"/>
                  <a:gd name="T9" fmla="*/ 556 h 617"/>
                  <a:gd name="T10" fmla="*/ 527 w 617"/>
                  <a:gd name="T11" fmla="*/ 527 h 617"/>
                  <a:gd name="T12" fmla="*/ 556 w 617"/>
                  <a:gd name="T13" fmla="*/ 493 h 617"/>
                  <a:gd name="T14" fmla="*/ 580 w 617"/>
                  <a:gd name="T15" fmla="*/ 456 h 617"/>
                  <a:gd name="T16" fmla="*/ 598 w 617"/>
                  <a:gd name="T17" fmla="*/ 415 h 617"/>
                  <a:gd name="T18" fmla="*/ 611 w 617"/>
                  <a:gd name="T19" fmla="*/ 370 h 617"/>
                  <a:gd name="T20" fmla="*/ 617 w 617"/>
                  <a:gd name="T21" fmla="*/ 324 h 617"/>
                  <a:gd name="T22" fmla="*/ 617 w 617"/>
                  <a:gd name="T23" fmla="*/ 292 h 617"/>
                  <a:gd name="T24" fmla="*/ 611 w 617"/>
                  <a:gd name="T25" fmla="*/ 247 h 617"/>
                  <a:gd name="T26" fmla="*/ 598 w 617"/>
                  <a:gd name="T27" fmla="*/ 203 h 617"/>
                  <a:gd name="T28" fmla="*/ 580 w 617"/>
                  <a:gd name="T29" fmla="*/ 161 h 617"/>
                  <a:gd name="T30" fmla="*/ 556 w 617"/>
                  <a:gd name="T31" fmla="*/ 124 h 617"/>
                  <a:gd name="T32" fmla="*/ 527 w 617"/>
                  <a:gd name="T33" fmla="*/ 91 h 617"/>
                  <a:gd name="T34" fmla="*/ 493 w 617"/>
                  <a:gd name="T35" fmla="*/ 61 h 617"/>
                  <a:gd name="T36" fmla="*/ 456 w 617"/>
                  <a:gd name="T37" fmla="*/ 37 h 617"/>
                  <a:gd name="T38" fmla="*/ 415 w 617"/>
                  <a:gd name="T39" fmla="*/ 18 h 617"/>
                  <a:gd name="T40" fmla="*/ 370 w 617"/>
                  <a:gd name="T41" fmla="*/ 7 h 617"/>
                  <a:gd name="T42" fmla="*/ 324 w 617"/>
                  <a:gd name="T43" fmla="*/ 0 h 617"/>
                  <a:gd name="T44" fmla="*/ 292 w 617"/>
                  <a:gd name="T45" fmla="*/ 0 h 617"/>
                  <a:gd name="T46" fmla="*/ 246 w 617"/>
                  <a:gd name="T47" fmla="*/ 7 h 617"/>
                  <a:gd name="T48" fmla="*/ 203 w 617"/>
                  <a:gd name="T49" fmla="*/ 18 h 617"/>
                  <a:gd name="T50" fmla="*/ 161 w 617"/>
                  <a:gd name="T51" fmla="*/ 37 h 617"/>
                  <a:gd name="T52" fmla="*/ 124 w 617"/>
                  <a:gd name="T53" fmla="*/ 61 h 617"/>
                  <a:gd name="T54" fmla="*/ 91 w 617"/>
                  <a:gd name="T55" fmla="*/ 91 h 617"/>
                  <a:gd name="T56" fmla="*/ 61 w 617"/>
                  <a:gd name="T57" fmla="*/ 124 h 617"/>
                  <a:gd name="T58" fmla="*/ 37 w 617"/>
                  <a:gd name="T59" fmla="*/ 161 h 617"/>
                  <a:gd name="T60" fmla="*/ 18 w 617"/>
                  <a:gd name="T61" fmla="*/ 203 h 617"/>
                  <a:gd name="T62" fmla="*/ 6 w 617"/>
                  <a:gd name="T63" fmla="*/ 247 h 617"/>
                  <a:gd name="T64" fmla="*/ 0 w 617"/>
                  <a:gd name="T65" fmla="*/ 292 h 617"/>
                  <a:gd name="T66" fmla="*/ 0 w 617"/>
                  <a:gd name="T67" fmla="*/ 324 h 617"/>
                  <a:gd name="T68" fmla="*/ 6 w 617"/>
                  <a:gd name="T69" fmla="*/ 370 h 617"/>
                  <a:gd name="T70" fmla="*/ 18 w 617"/>
                  <a:gd name="T71" fmla="*/ 415 h 617"/>
                  <a:gd name="T72" fmla="*/ 37 w 617"/>
                  <a:gd name="T73" fmla="*/ 456 h 617"/>
                  <a:gd name="T74" fmla="*/ 61 w 617"/>
                  <a:gd name="T75" fmla="*/ 493 h 617"/>
                  <a:gd name="T76" fmla="*/ 91 w 617"/>
                  <a:gd name="T77" fmla="*/ 527 h 617"/>
                  <a:gd name="T78" fmla="*/ 124 w 617"/>
                  <a:gd name="T79" fmla="*/ 556 h 617"/>
                  <a:gd name="T80" fmla="*/ 161 w 617"/>
                  <a:gd name="T81" fmla="*/ 580 h 617"/>
                  <a:gd name="T82" fmla="*/ 203 w 617"/>
                  <a:gd name="T83" fmla="*/ 599 h 617"/>
                  <a:gd name="T84" fmla="*/ 246 w 617"/>
                  <a:gd name="T85" fmla="*/ 611 h 617"/>
                  <a:gd name="T86" fmla="*/ 292 w 617"/>
                  <a:gd name="T8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7" h="617">
                    <a:moveTo>
                      <a:pt x="308" y="617"/>
                    </a:moveTo>
                    <a:lnTo>
                      <a:pt x="308" y="617"/>
                    </a:lnTo>
                    <a:lnTo>
                      <a:pt x="324" y="617"/>
                    </a:lnTo>
                    <a:lnTo>
                      <a:pt x="340" y="616"/>
                    </a:lnTo>
                    <a:lnTo>
                      <a:pt x="355" y="614"/>
                    </a:lnTo>
                    <a:lnTo>
                      <a:pt x="370" y="611"/>
                    </a:lnTo>
                    <a:lnTo>
                      <a:pt x="385" y="607"/>
                    </a:lnTo>
                    <a:lnTo>
                      <a:pt x="400" y="603"/>
                    </a:lnTo>
                    <a:lnTo>
                      <a:pt x="415" y="599"/>
                    </a:lnTo>
                    <a:lnTo>
                      <a:pt x="429" y="593"/>
                    </a:lnTo>
                    <a:lnTo>
                      <a:pt x="443" y="587"/>
                    </a:lnTo>
                    <a:lnTo>
                      <a:pt x="456" y="580"/>
                    </a:lnTo>
                    <a:lnTo>
                      <a:pt x="468" y="573"/>
                    </a:lnTo>
                    <a:lnTo>
                      <a:pt x="481" y="564"/>
                    </a:lnTo>
                    <a:lnTo>
                      <a:pt x="493" y="556"/>
                    </a:lnTo>
                    <a:lnTo>
                      <a:pt x="505" y="546"/>
                    </a:lnTo>
                    <a:lnTo>
                      <a:pt x="516" y="537"/>
                    </a:lnTo>
                    <a:lnTo>
                      <a:pt x="527" y="527"/>
                    </a:lnTo>
                    <a:lnTo>
                      <a:pt x="537" y="516"/>
                    </a:lnTo>
                    <a:lnTo>
                      <a:pt x="546" y="505"/>
                    </a:lnTo>
                    <a:lnTo>
                      <a:pt x="556" y="493"/>
                    </a:lnTo>
                    <a:lnTo>
                      <a:pt x="564" y="481"/>
                    </a:lnTo>
                    <a:lnTo>
                      <a:pt x="573" y="468"/>
                    </a:lnTo>
                    <a:lnTo>
                      <a:pt x="580" y="456"/>
                    </a:lnTo>
                    <a:lnTo>
                      <a:pt x="587" y="443"/>
                    </a:lnTo>
                    <a:lnTo>
                      <a:pt x="593" y="429"/>
                    </a:lnTo>
                    <a:lnTo>
                      <a:pt x="598" y="415"/>
                    </a:lnTo>
                    <a:lnTo>
                      <a:pt x="603" y="400"/>
                    </a:lnTo>
                    <a:lnTo>
                      <a:pt x="607" y="385"/>
                    </a:lnTo>
                    <a:lnTo>
                      <a:pt x="611" y="370"/>
                    </a:lnTo>
                    <a:lnTo>
                      <a:pt x="613" y="355"/>
                    </a:lnTo>
                    <a:lnTo>
                      <a:pt x="616" y="340"/>
                    </a:lnTo>
                    <a:lnTo>
                      <a:pt x="617" y="324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7" y="292"/>
                    </a:lnTo>
                    <a:lnTo>
                      <a:pt x="616" y="277"/>
                    </a:lnTo>
                    <a:lnTo>
                      <a:pt x="613" y="261"/>
                    </a:lnTo>
                    <a:lnTo>
                      <a:pt x="611" y="247"/>
                    </a:lnTo>
                    <a:lnTo>
                      <a:pt x="607" y="232"/>
                    </a:lnTo>
                    <a:lnTo>
                      <a:pt x="603" y="217"/>
                    </a:lnTo>
                    <a:lnTo>
                      <a:pt x="598" y="203"/>
                    </a:lnTo>
                    <a:lnTo>
                      <a:pt x="593" y="189"/>
                    </a:lnTo>
                    <a:lnTo>
                      <a:pt x="587" y="175"/>
                    </a:lnTo>
                    <a:lnTo>
                      <a:pt x="580" y="161"/>
                    </a:lnTo>
                    <a:lnTo>
                      <a:pt x="573" y="148"/>
                    </a:lnTo>
                    <a:lnTo>
                      <a:pt x="564" y="136"/>
                    </a:lnTo>
                    <a:lnTo>
                      <a:pt x="556" y="124"/>
                    </a:lnTo>
                    <a:lnTo>
                      <a:pt x="546" y="112"/>
                    </a:lnTo>
                    <a:lnTo>
                      <a:pt x="537" y="101"/>
                    </a:lnTo>
                    <a:lnTo>
                      <a:pt x="527" y="91"/>
                    </a:lnTo>
                    <a:lnTo>
                      <a:pt x="516" y="80"/>
                    </a:lnTo>
                    <a:lnTo>
                      <a:pt x="505" y="71"/>
                    </a:lnTo>
                    <a:lnTo>
                      <a:pt x="493" y="61"/>
                    </a:lnTo>
                    <a:lnTo>
                      <a:pt x="481" y="52"/>
                    </a:lnTo>
                    <a:lnTo>
                      <a:pt x="468" y="45"/>
                    </a:lnTo>
                    <a:lnTo>
                      <a:pt x="456" y="37"/>
                    </a:lnTo>
                    <a:lnTo>
                      <a:pt x="443" y="30"/>
                    </a:lnTo>
                    <a:lnTo>
                      <a:pt x="429" y="25"/>
                    </a:lnTo>
                    <a:lnTo>
                      <a:pt x="415" y="18"/>
                    </a:lnTo>
                    <a:lnTo>
                      <a:pt x="400" y="14"/>
                    </a:lnTo>
                    <a:lnTo>
                      <a:pt x="385" y="10"/>
                    </a:lnTo>
                    <a:lnTo>
                      <a:pt x="370" y="7"/>
                    </a:lnTo>
                    <a:lnTo>
                      <a:pt x="355" y="3"/>
                    </a:lnTo>
                    <a:lnTo>
                      <a:pt x="340" y="1"/>
                    </a:lnTo>
                    <a:lnTo>
                      <a:pt x="324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2" y="0"/>
                    </a:lnTo>
                    <a:lnTo>
                      <a:pt x="277" y="1"/>
                    </a:lnTo>
                    <a:lnTo>
                      <a:pt x="261" y="3"/>
                    </a:lnTo>
                    <a:lnTo>
                      <a:pt x="246" y="7"/>
                    </a:lnTo>
                    <a:lnTo>
                      <a:pt x="232" y="10"/>
                    </a:lnTo>
                    <a:lnTo>
                      <a:pt x="217" y="14"/>
                    </a:lnTo>
                    <a:lnTo>
                      <a:pt x="203" y="18"/>
                    </a:lnTo>
                    <a:lnTo>
                      <a:pt x="188" y="25"/>
                    </a:lnTo>
                    <a:lnTo>
                      <a:pt x="175" y="30"/>
                    </a:lnTo>
                    <a:lnTo>
                      <a:pt x="161" y="37"/>
                    </a:lnTo>
                    <a:lnTo>
                      <a:pt x="148" y="45"/>
                    </a:lnTo>
                    <a:lnTo>
                      <a:pt x="136" y="52"/>
                    </a:lnTo>
                    <a:lnTo>
                      <a:pt x="124" y="61"/>
                    </a:lnTo>
                    <a:lnTo>
                      <a:pt x="112" y="71"/>
                    </a:lnTo>
                    <a:lnTo>
                      <a:pt x="101" y="80"/>
                    </a:lnTo>
                    <a:lnTo>
                      <a:pt x="91" y="91"/>
                    </a:lnTo>
                    <a:lnTo>
                      <a:pt x="80" y="101"/>
                    </a:lnTo>
                    <a:lnTo>
                      <a:pt x="70" y="112"/>
                    </a:lnTo>
                    <a:lnTo>
                      <a:pt x="61" y="124"/>
                    </a:lnTo>
                    <a:lnTo>
                      <a:pt x="52" y="136"/>
                    </a:lnTo>
                    <a:lnTo>
                      <a:pt x="45" y="148"/>
                    </a:lnTo>
                    <a:lnTo>
                      <a:pt x="37" y="161"/>
                    </a:lnTo>
                    <a:lnTo>
                      <a:pt x="30" y="175"/>
                    </a:lnTo>
                    <a:lnTo>
                      <a:pt x="25" y="189"/>
                    </a:lnTo>
                    <a:lnTo>
                      <a:pt x="18" y="203"/>
                    </a:lnTo>
                    <a:lnTo>
                      <a:pt x="14" y="217"/>
                    </a:lnTo>
                    <a:lnTo>
                      <a:pt x="10" y="232"/>
                    </a:lnTo>
                    <a:lnTo>
                      <a:pt x="6" y="247"/>
                    </a:lnTo>
                    <a:lnTo>
                      <a:pt x="3" y="261"/>
                    </a:lnTo>
                    <a:lnTo>
                      <a:pt x="1" y="277"/>
                    </a:lnTo>
                    <a:lnTo>
                      <a:pt x="0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0" y="324"/>
                    </a:lnTo>
                    <a:lnTo>
                      <a:pt x="1" y="340"/>
                    </a:lnTo>
                    <a:lnTo>
                      <a:pt x="3" y="355"/>
                    </a:lnTo>
                    <a:lnTo>
                      <a:pt x="6" y="370"/>
                    </a:lnTo>
                    <a:lnTo>
                      <a:pt x="10" y="385"/>
                    </a:lnTo>
                    <a:lnTo>
                      <a:pt x="14" y="400"/>
                    </a:lnTo>
                    <a:lnTo>
                      <a:pt x="18" y="415"/>
                    </a:lnTo>
                    <a:lnTo>
                      <a:pt x="25" y="429"/>
                    </a:lnTo>
                    <a:lnTo>
                      <a:pt x="30" y="443"/>
                    </a:lnTo>
                    <a:lnTo>
                      <a:pt x="37" y="456"/>
                    </a:lnTo>
                    <a:lnTo>
                      <a:pt x="45" y="468"/>
                    </a:lnTo>
                    <a:lnTo>
                      <a:pt x="52" y="481"/>
                    </a:lnTo>
                    <a:lnTo>
                      <a:pt x="61" y="493"/>
                    </a:lnTo>
                    <a:lnTo>
                      <a:pt x="70" y="505"/>
                    </a:lnTo>
                    <a:lnTo>
                      <a:pt x="80" y="516"/>
                    </a:lnTo>
                    <a:lnTo>
                      <a:pt x="91" y="527"/>
                    </a:lnTo>
                    <a:lnTo>
                      <a:pt x="101" y="537"/>
                    </a:lnTo>
                    <a:lnTo>
                      <a:pt x="112" y="546"/>
                    </a:lnTo>
                    <a:lnTo>
                      <a:pt x="124" y="556"/>
                    </a:lnTo>
                    <a:lnTo>
                      <a:pt x="136" y="564"/>
                    </a:lnTo>
                    <a:lnTo>
                      <a:pt x="148" y="573"/>
                    </a:lnTo>
                    <a:lnTo>
                      <a:pt x="161" y="580"/>
                    </a:lnTo>
                    <a:lnTo>
                      <a:pt x="175" y="587"/>
                    </a:lnTo>
                    <a:lnTo>
                      <a:pt x="188" y="593"/>
                    </a:lnTo>
                    <a:lnTo>
                      <a:pt x="203" y="599"/>
                    </a:lnTo>
                    <a:lnTo>
                      <a:pt x="217" y="603"/>
                    </a:lnTo>
                    <a:lnTo>
                      <a:pt x="232" y="607"/>
                    </a:lnTo>
                    <a:lnTo>
                      <a:pt x="246" y="611"/>
                    </a:lnTo>
                    <a:lnTo>
                      <a:pt x="261" y="614"/>
                    </a:lnTo>
                    <a:lnTo>
                      <a:pt x="277" y="616"/>
                    </a:lnTo>
                    <a:lnTo>
                      <a:pt x="292" y="617"/>
                    </a:lnTo>
                    <a:lnTo>
                      <a:pt x="308" y="617"/>
                    </a:lnTo>
                    <a:lnTo>
                      <a:pt x="308" y="617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131"/>
              <p:cNvSpPr/>
              <p:nvPr/>
            </p:nvSpPr>
            <p:spPr bwMode="auto">
              <a:xfrm>
                <a:off x="1182688" y="2181226"/>
                <a:ext cx="954088" cy="1720850"/>
              </a:xfrm>
              <a:custGeom>
                <a:avLst/>
                <a:gdLst>
                  <a:gd name="T0" fmla="*/ 1484 w 1805"/>
                  <a:gd name="T1" fmla="*/ 188 h 3254"/>
                  <a:gd name="T2" fmla="*/ 1447 w 1805"/>
                  <a:gd name="T3" fmla="*/ 105 h 3254"/>
                  <a:gd name="T4" fmla="*/ 1396 w 1805"/>
                  <a:gd name="T5" fmla="*/ 46 h 3254"/>
                  <a:gd name="T6" fmla="*/ 1356 w 1805"/>
                  <a:gd name="T7" fmla="*/ 19 h 3254"/>
                  <a:gd name="T8" fmla="*/ 1306 w 1805"/>
                  <a:gd name="T9" fmla="*/ 3 h 3254"/>
                  <a:gd name="T10" fmla="*/ 874 w 1805"/>
                  <a:gd name="T11" fmla="*/ 0 h 3254"/>
                  <a:gd name="T12" fmla="*/ 513 w 1805"/>
                  <a:gd name="T13" fmla="*/ 1 h 3254"/>
                  <a:gd name="T14" fmla="*/ 461 w 1805"/>
                  <a:gd name="T15" fmla="*/ 14 h 3254"/>
                  <a:gd name="T16" fmla="*/ 418 w 1805"/>
                  <a:gd name="T17" fmla="*/ 39 h 3254"/>
                  <a:gd name="T18" fmla="*/ 370 w 1805"/>
                  <a:gd name="T19" fmla="*/ 88 h 3254"/>
                  <a:gd name="T20" fmla="*/ 332 w 1805"/>
                  <a:gd name="T21" fmla="*/ 158 h 3254"/>
                  <a:gd name="T22" fmla="*/ 5 w 1805"/>
                  <a:gd name="T23" fmla="*/ 1212 h 3254"/>
                  <a:gd name="T24" fmla="*/ 1 w 1805"/>
                  <a:gd name="T25" fmla="*/ 1263 h 3254"/>
                  <a:gd name="T26" fmla="*/ 15 w 1805"/>
                  <a:gd name="T27" fmla="*/ 1310 h 3254"/>
                  <a:gd name="T28" fmla="*/ 46 w 1805"/>
                  <a:gd name="T29" fmla="*/ 1349 h 3254"/>
                  <a:gd name="T30" fmla="*/ 91 w 1805"/>
                  <a:gd name="T31" fmla="*/ 1373 h 3254"/>
                  <a:gd name="T32" fmla="*/ 129 w 1805"/>
                  <a:gd name="T33" fmla="*/ 1378 h 3254"/>
                  <a:gd name="T34" fmla="*/ 178 w 1805"/>
                  <a:gd name="T35" fmla="*/ 1369 h 3254"/>
                  <a:gd name="T36" fmla="*/ 219 w 1805"/>
                  <a:gd name="T37" fmla="*/ 1342 h 3254"/>
                  <a:gd name="T38" fmla="*/ 248 w 1805"/>
                  <a:gd name="T39" fmla="*/ 1300 h 3254"/>
                  <a:gd name="T40" fmla="*/ 527 w 1805"/>
                  <a:gd name="T41" fmla="*/ 428 h 3254"/>
                  <a:gd name="T42" fmla="*/ 548 w 1805"/>
                  <a:gd name="T43" fmla="*/ 3102 h 3254"/>
                  <a:gd name="T44" fmla="*/ 555 w 1805"/>
                  <a:gd name="T45" fmla="*/ 3147 h 3254"/>
                  <a:gd name="T46" fmla="*/ 583 w 1805"/>
                  <a:gd name="T47" fmla="*/ 3198 h 3254"/>
                  <a:gd name="T48" fmla="*/ 627 w 1805"/>
                  <a:gd name="T49" fmla="*/ 3236 h 3254"/>
                  <a:gd name="T50" fmla="*/ 684 w 1805"/>
                  <a:gd name="T51" fmla="*/ 3253 h 3254"/>
                  <a:gd name="T52" fmla="*/ 730 w 1805"/>
                  <a:gd name="T53" fmla="*/ 3251 h 3254"/>
                  <a:gd name="T54" fmla="*/ 783 w 1805"/>
                  <a:gd name="T55" fmla="*/ 3227 h 3254"/>
                  <a:gd name="T56" fmla="*/ 825 w 1805"/>
                  <a:gd name="T57" fmla="*/ 3187 h 3254"/>
                  <a:gd name="T58" fmla="*/ 847 w 1805"/>
                  <a:gd name="T59" fmla="*/ 3133 h 3254"/>
                  <a:gd name="T60" fmla="*/ 903 w 1805"/>
                  <a:gd name="T61" fmla="*/ 1923 h 3254"/>
                  <a:gd name="T62" fmla="*/ 956 w 1805"/>
                  <a:gd name="T63" fmla="*/ 3118 h 3254"/>
                  <a:gd name="T64" fmla="*/ 973 w 1805"/>
                  <a:gd name="T65" fmla="*/ 3175 h 3254"/>
                  <a:gd name="T66" fmla="*/ 1010 w 1805"/>
                  <a:gd name="T67" fmla="*/ 3219 h 3254"/>
                  <a:gd name="T68" fmla="*/ 1062 w 1805"/>
                  <a:gd name="T69" fmla="*/ 3246 h 3254"/>
                  <a:gd name="T70" fmla="*/ 1106 w 1805"/>
                  <a:gd name="T71" fmla="*/ 3254 h 3254"/>
                  <a:gd name="T72" fmla="*/ 1165 w 1805"/>
                  <a:gd name="T73" fmla="*/ 3242 h 3254"/>
                  <a:gd name="T74" fmla="*/ 1213 w 1805"/>
                  <a:gd name="T75" fmla="*/ 3209 h 3254"/>
                  <a:gd name="T76" fmla="*/ 1245 w 1805"/>
                  <a:gd name="T77" fmla="*/ 3161 h 3254"/>
                  <a:gd name="T78" fmla="*/ 1257 w 1805"/>
                  <a:gd name="T79" fmla="*/ 3102 h 3254"/>
                  <a:gd name="T80" fmla="*/ 1278 w 1805"/>
                  <a:gd name="T81" fmla="*/ 428 h 3254"/>
                  <a:gd name="T82" fmla="*/ 1553 w 1805"/>
                  <a:gd name="T83" fmla="*/ 1288 h 3254"/>
                  <a:gd name="T84" fmla="*/ 1578 w 1805"/>
                  <a:gd name="T85" fmla="*/ 1333 h 3254"/>
                  <a:gd name="T86" fmla="*/ 1616 w 1805"/>
                  <a:gd name="T87" fmla="*/ 1364 h 3254"/>
                  <a:gd name="T88" fmla="*/ 1663 w 1805"/>
                  <a:gd name="T89" fmla="*/ 1378 h 3254"/>
                  <a:gd name="T90" fmla="*/ 1714 w 1805"/>
                  <a:gd name="T91" fmla="*/ 1373 h 3254"/>
                  <a:gd name="T92" fmla="*/ 1749 w 1805"/>
                  <a:gd name="T93" fmla="*/ 1356 h 3254"/>
                  <a:gd name="T94" fmla="*/ 1784 w 1805"/>
                  <a:gd name="T95" fmla="*/ 1321 h 3254"/>
                  <a:gd name="T96" fmla="*/ 1803 w 1805"/>
                  <a:gd name="T97" fmla="*/ 1276 h 3254"/>
                  <a:gd name="T98" fmla="*/ 1803 w 1805"/>
                  <a:gd name="T99" fmla="*/ 1225 h 3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5" h="3254">
                    <a:moveTo>
                      <a:pt x="1800" y="1212"/>
                    </a:moveTo>
                    <a:lnTo>
                      <a:pt x="1493" y="209"/>
                    </a:lnTo>
                    <a:lnTo>
                      <a:pt x="1493" y="209"/>
                    </a:lnTo>
                    <a:lnTo>
                      <a:pt x="1484" y="188"/>
                    </a:lnTo>
                    <a:lnTo>
                      <a:pt x="1473" y="158"/>
                    </a:lnTo>
                    <a:lnTo>
                      <a:pt x="1466" y="141"/>
                    </a:lnTo>
                    <a:lnTo>
                      <a:pt x="1457" y="123"/>
                    </a:lnTo>
                    <a:lnTo>
                      <a:pt x="1447" y="105"/>
                    </a:lnTo>
                    <a:lnTo>
                      <a:pt x="1435" y="88"/>
                    </a:lnTo>
                    <a:lnTo>
                      <a:pt x="1421" y="70"/>
                    </a:lnTo>
                    <a:lnTo>
                      <a:pt x="1405" y="54"/>
                    </a:lnTo>
                    <a:lnTo>
                      <a:pt x="1396" y="46"/>
                    </a:lnTo>
                    <a:lnTo>
                      <a:pt x="1387" y="39"/>
                    </a:lnTo>
                    <a:lnTo>
                      <a:pt x="1377" y="31"/>
                    </a:lnTo>
                    <a:lnTo>
                      <a:pt x="1367" y="25"/>
                    </a:lnTo>
                    <a:lnTo>
                      <a:pt x="1356" y="19"/>
                    </a:lnTo>
                    <a:lnTo>
                      <a:pt x="1344" y="14"/>
                    </a:lnTo>
                    <a:lnTo>
                      <a:pt x="1332" y="10"/>
                    </a:lnTo>
                    <a:lnTo>
                      <a:pt x="1320" y="7"/>
                    </a:lnTo>
                    <a:lnTo>
                      <a:pt x="1306" y="3"/>
                    </a:lnTo>
                    <a:lnTo>
                      <a:pt x="1292" y="1"/>
                    </a:lnTo>
                    <a:lnTo>
                      <a:pt x="1277" y="0"/>
                    </a:lnTo>
                    <a:lnTo>
                      <a:pt x="1261" y="0"/>
                    </a:lnTo>
                    <a:lnTo>
                      <a:pt x="874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528" y="0"/>
                    </a:lnTo>
                    <a:lnTo>
                      <a:pt x="513" y="1"/>
                    </a:lnTo>
                    <a:lnTo>
                      <a:pt x="499" y="3"/>
                    </a:lnTo>
                    <a:lnTo>
                      <a:pt x="486" y="7"/>
                    </a:lnTo>
                    <a:lnTo>
                      <a:pt x="473" y="10"/>
                    </a:lnTo>
                    <a:lnTo>
                      <a:pt x="461" y="14"/>
                    </a:lnTo>
                    <a:lnTo>
                      <a:pt x="449" y="19"/>
                    </a:lnTo>
                    <a:lnTo>
                      <a:pt x="439" y="25"/>
                    </a:lnTo>
                    <a:lnTo>
                      <a:pt x="428" y="31"/>
                    </a:lnTo>
                    <a:lnTo>
                      <a:pt x="418" y="39"/>
                    </a:lnTo>
                    <a:lnTo>
                      <a:pt x="409" y="46"/>
                    </a:lnTo>
                    <a:lnTo>
                      <a:pt x="400" y="54"/>
                    </a:lnTo>
                    <a:lnTo>
                      <a:pt x="384" y="70"/>
                    </a:lnTo>
                    <a:lnTo>
                      <a:pt x="370" y="88"/>
                    </a:lnTo>
                    <a:lnTo>
                      <a:pt x="359" y="105"/>
                    </a:lnTo>
                    <a:lnTo>
                      <a:pt x="348" y="123"/>
                    </a:lnTo>
                    <a:lnTo>
                      <a:pt x="339" y="141"/>
                    </a:lnTo>
                    <a:lnTo>
                      <a:pt x="332" y="158"/>
                    </a:lnTo>
                    <a:lnTo>
                      <a:pt x="320" y="188"/>
                    </a:lnTo>
                    <a:lnTo>
                      <a:pt x="313" y="209"/>
                    </a:lnTo>
                    <a:lnTo>
                      <a:pt x="5" y="1212"/>
                    </a:lnTo>
                    <a:lnTo>
                      <a:pt x="5" y="1212"/>
                    </a:lnTo>
                    <a:lnTo>
                      <a:pt x="2" y="1225"/>
                    </a:lnTo>
                    <a:lnTo>
                      <a:pt x="1" y="1238"/>
                    </a:lnTo>
                    <a:lnTo>
                      <a:pt x="0" y="1250"/>
                    </a:lnTo>
                    <a:lnTo>
                      <a:pt x="1" y="1263"/>
                    </a:lnTo>
                    <a:lnTo>
                      <a:pt x="2" y="1276"/>
                    </a:lnTo>
                    <a:lnTo>
                      <a:pt x="5" y="1288"/>
                    </a:lnTo>
                    <a:lnTo>
                      <a:pt x="10" y="1300"/>
                    </a:lnTo>
                    <a:lnTo>
                      <a:pt x="15" y="1310"/>
                    </a:lnTo>
                    <a:lnTo>
                      <a:pt x="21" y="1321"/>
                    </a:lnTo>
                    <a:lnTo>
                      <a:pt x="29" y="1330"/>
                    </a:lnTo>
                    <a:lnTo>
                      <a:pt x="37" y="1340"/>
                    </a:lnTo>
                    <a:lnTo>
                      <a:pt x="46" y="1349"/>
                    </a:lnTo>
                    <a:lnTo>
                      <a:pt x="57" y="1356"/>
                    </a:lnTo>
                    <a:lnTo>
                      <a:pt x="67" y="1362"/>
                    </a:lnTo>
                    <a:lnTo>
                      <a:pt x="79" y="1369"/>
                    </a:lnTo>
                    <a:lnTo>
                      <a:pt x="91" y="1373"/>
                    </a:lnTo>
                    <a:lnTo>
                      <a:pt x="91" y="1373"/>
                    </a:lnTo>
                    <a:lnTo>
                      <a:pt x="104" y="1376"/>
                    </a:lnTo>
                    <a:lnTo>
                      <a:pt x="116" y="1378"/>
                    </a:lnTo>
                    <a:lnTo>
                      <a:pt x="129" y="1378"/>
                    </a:lnTo>
                    <a:lnTo>
                      <a:pt x="142" y="1378"/>
                    </a:lnTo>
                    <a:lnTo>
                      <a:pt x="155" y="1376"/>
                    </a:lnTo>
                    <a:lnTo>
                      <a:pt x="167" y="1373"/>
                    </a:lnTo>
                    <a:lnTo>
                      <a:pt x="178" y="1369"/>
                    </a:lnTo>
                    <a:lnTo>
                      <a:pt x="189" y="1364"/>
                    </a:lnTo>
                    <a:lnTo>
                      <a:pt x="200" y="1357"/>
                    </a:lnTo>
                    <a:lnTo>
                      <a:pt x="209" y="1350"/>
                    </a:lnTo>
                    <a:lnTo>
                      <a:pt x="219" y="1342"/>
                    </a:lnTo>
                    <a:lnTo>
                      <a:pt x="227" y="1333"/>
                    </a:lnTo>
                    <a:lnTo>
                      <a:pt x="235" y="1323"/>
                    </a:lnTo>
                    <a:lnTo>
                      <a:pt x="241" y="1311"/>
                    </a:lnTo>
                    <a:lnTo>
                      <a:pt x="248" y="1300"/>
                    </a:lnTo>
                    <a:lnTo>
                      <a:pt x="252" y="1288"/>
                    </a:lnTo>
                    <a:lnTo>
                      <a:pt x="515" y="427"/>
                    </a:lnTo>
                    <a:lnTo>
                      <a:pt x="515" y="427"/>
                    </a:lnTo>
                    <a:lnTo>
                      <a:pt x="527" y="428"/>
                    </a:lnTo>
                    <a:lnTo>
                      <a:pt x="562" y="428"/>
                    </a:lnTo>
                    <a:lnTo>
                      <a:pt x="164" y="1923"/>
                    </a:lnTo>
                    <a:lnTo>
                      <a:pt x="548" y="1923"/>
                    </a:lnTo>
                    <a:lnTo>
                      <a:pt x="548" y="3102"/>
                    </a:lnTo>
                    <a:lnTo>
                      <a:pt x="548" y="3102"/>
                    </a:lnTo>
                    <a:lnTo>
                      <a:pt x="548" y="3118"/>
                    </a:lnTo>
                    <a:lnTo>
                      <a:pt x="551" y="3133"/>
                    </a:lnTo>
                    <a:lnTo>
                      <a:pt x="555" y="3147"/>
                    </a:lnTo>
                    <a:lnTo>
                      <a:pt x="560" y="3161"/>
                    </a:lnTo>
                    <a:lnTo>
                      <a:pt x="567" y="3175"/>
                    </a:lnTo>
                    <a:lnTo>
                      <a:pt x="574" y="3187"/>
                    </a:lnTo>
                    <a:lnTo>
                      <a:pt x="583" y="3198"/>
                    </a:lnTo>
                    <a:lnTo>
                      <a:pt x="592" y="3209"/>
                    </a:lnTo>
                    <a:lnTo>
                      <a:pt x="603" y="3219"/>
                    </a:lnTo>
                    <a:lnTo>
                      <a:pt x="615" y="3227"/>
                    </a:lnTo>
                    <a:lnTo>
                      <a:pt x="627" y="3236"/>
                    </a:lnTo>
                    <a:lnTo>
                      <a:pt x="640" y="3242"/>
                    </a:lnTo>
                    <a:lnTo>
                      <a:pt x="654" y="3246"/>
                    </a:lnTo>
                    <a:lnTo>
                      <a:pt x="669" y="3251"/>
                    </a:lnTo>
                    <a:lnTo>
                      <a:pt x="684" y="3253"/>
                    </a:lnTo>
                    <a:lnTo>
                      <a:pt x="699" y="3254"/>
                    </a:lnTo>
                    <a:lnTo>
                      <a:pt x="699" y="3254"/>
                    </a:lnTo>
                    <a:lnTo>
                      <a:pt x="715" y="3253"/>
                    </a:lnTo>
                    <a:lnTo>
                      <a:pt x="730" y="3251"/>
                    </a:lnTo>
                    <a:lnTo>
                      <a:pt x="744" y="3246"/>
                    </a:lnTo>
                    <a:lnTo>
                      <a:pt x="758" y="3242"/>
                    </a:lnTo>
                    <a:lnTo>
                      <a:pt x="771" y="3236"/>
                    </a:lnTo>
                    <a:lnTo>
                      <a:pt x="783" y="3227"/>
                    </a:lnTo>
                    <a:lnTo>
                      <a:pt x="795" y="3219"/>
                    </a:lnTo>
                    <a:lnTo>
                      <a:pt x="806" y="3209"/>
                    </a:lnTo>
                    <a:lnTo>
                      <a:pt x="815" y="3198"/>
                    </a:lnTo>
                    <a:lnTo>
                      <a:pt x="825" y="3187"/>
                    </a:lnTo>
                    <a:lnTo>
                      <a:pt x="832" y="3175"/>
                    </a:lnTo>
                    <a:lnTo>
                      <a:pt x="839" y="3161"/>
                    </a:lnTo>
                    <a:lnTo>
                      <a:pt x="843" y="3147"/>
                    </a:lnTo>
                    <a:lnTo>
                      <a:pt x="847" y="3133"/>
                    </a:lnTo>
                    <a:lnTo>
                      <a:pt x="849" y="3118"/>
                    </a:lnTo>
                    <a:lnTo>
                      <a:pt x="850" y="3102"/>
                    </a:lnTo>
                    <a:lnTo>
                      <a:pt x="850" y="1923"/>
                    </a:lnTo>
                    <a:lnTo>
                      <a:pt x="903" y="1923"/>
                    </a:lnTo>
                    <a:lnTo>
                      <a:pt x="955" y="1923"/>
                    </a:lnTo>
                    <a:lnTo>
                      <a:pt x="955" y="3102"/>
                    </a:lnTo>
                    <a:lnTo>
                      <a:pt x="955" y="3102"/>
                    </a:lnTo>
                    <a:lnTo>
                      <a:pt x="956" y="3118"/>
                    </a:lnTo>
                    <a:lnTo>
                      <a:pt x="958" y="3133"/>
                    </a:lnTo>
                    <a:lnTo>
                      <a:pt x="962" y="3147"/>
                    </a:lnTo>
                    <a:lnTo>
                      <a:pt x="967" y="3161"/>
                    </a:lnTo>
                    <a:lnTo>
                      <a:pt x="973" y="3175"/>
                    </a:lnTo>
                    <a:lnTo>
                      <a:pt x="980" y="3187"/>
                    </a:lnTo>
                    <a:lnTo>
                      <a:pt x="990" y="3198"/>
                    </a:lnTo>
                    <a:lnTo>
                      <a:pt x="1000" y="3209"/>
                    </a:lnTo>
                    <a:lnTo>
                      <a:pt x="1010" y="3219"/>
                    </a:lnTo>
                    <a:lnTo>
                      <a:pt x="1022" y="3227"/>
                    </a:lnTo>
                    <a:lnTo>
                      <a:pt x="1034" y="3236"/>
                    </a:lnTo>
                    <a:lnTo>
                      <a:pt x="1048" y="3242"/>
                    </a:lnTo>
                    <a:lnTo>
                      <a:pt x="1062" y="3246"/>
                    </a:lnTo>
                    <a:lnTo>
                      <a:pt x="1075" y="3251"/>
                    </a:lnTo>
                    <a:lnTo>
                      <a:pt x="1090" y="3253"/>
                    </a:lnTo>
                    <a:lnTo>
                      <a:pt x="1106" y="3254"/>
                    </a:lnTo>
                    <a:lnTo>
                      <a:pt x="1106" y="3254"/>
                    </a:lnTo>
                    <a:lnTo>
                      <a:pt x="1121" y="3253"/>
                    </a:lnTo>
                    <a:lnTo>
                      <a:pt x="1136" y="3251"/>
                    </a:lnTo>
                    <a:lnTo>
                      <a:pt x="1151" y="3246"/>
                    </a:lnTo>
                    <a:lnTo>
                      <a:pt x="1165" y="3242"/>
                    </a:lnTo>
                    <a:lnTo>
                      <a:pt x="1178" y="3236"/>
                    </a:lnTo>
                    <a:lnTo>
                      <a:pt x="1191" y="3227"/>
                    </a:lnTo>
                    <a:lnTo>
                      <a:pt x="1202" y="3219"/>
                    </a:lnTo>
                    <a:lnTo>
                      <a:pt x="1213" y="3209"/>
                    </a:lnTo>
                    <a:lnTo>
                      <a:pt x="1223" y="3198"/>
                    </a:lnTo>
                    <a:lnTo>
                      <a:pt x="1231" y="3187"/>
                    </a:lnTo>
                    <a:lnTo>
                      <a:pt x="1239" y="3175"/>
                    </a:lnTo>
                    <a:lnTo>
                      <a:pt x="1245" y="3161"/>
                    </a:lnTo>
                    <a:lnTo>
                      <a:pt x="1250" y="3147"/>
                    </a:lnTo>
                    <a:lnTo>
                      <a:pt x="1255" y="3133"/>
                    </a:lnTo>
                    <a:lnTo>
                      <a:pt x="1257" y="3118"/>
                    </a:lnTo>
                    <a:lnTo>
                      <a:pt x="1257" y="3102"/>
                    </a:lnTo>
                    <a:lnTo>
                      <a:pt x="1257" y="1923"/>
                    </a:lnTo>
                    <a:lnTo>
                      <a:pt x="1641" y="1923"/>
                    </a:lnTo>
                    <a:lnTo>
                      <a:pt x="1243" y="428"/>
                    </a:lnTo>
                    <a:lnTo>
                      <a:pt x="1278" y="428"/>
                    </a:lnTo>
                    <a:lnTo>
                      <a:pt x="1278" y="428"/>
                    </a:lnTo>
                    <a:lnTo>
                      <a:pt x="1290" y="427"/>
                    </a:lnTo>
                    <a:lnTo>
                      <a:pt x="1553" y="1288"/>
                    </a:lnTo>
                    <a:lnTo>
                      <a:pt x="1553" y="1288"/>
                    </a:lnTo>
                    <a:lnTo>
                      <a:pt x="1558" y="1300"/>
                    </a:lnTo>
                    <a:lnTo>
                      <a:pt x="1564" y="1311"/>
                    </a:lnTo>
                    <a:lnTo>
                      <a:pt x="1570" y="1323"/>
                    </a:lnTo>
                    <a:lnTo>
                      <a:pt x="1578" y="1333"/>
                    </a:lnTo>
                    <a:lnTo>
                      <a:pt x="1586" y="1342"/>
                    </a:lnTo>
                    <a:lnTo>
                      <a:pt x="1595" y="1350"/>
                    </a:lnTo>
                    <a:lnTo>
                      <a:pt x="1606" y="1357"/>
                    </a:lnTo>
                    <a:lnTo>
                      <a:pt x="1616" y="1364"/>
                    </a:lnTo>
                    <a:lnTo>
                      <a:pt x="1627" y="1369"/>
                    </a:lnTo>
                    <a:lnTo>
                      <a:pt x="1639" y="1373"/>
                    </a:lnTo>
                    <a:lnTo>
                      <a:pt x="1650" y="1376"/>
                    </a:lnTo>
                    <a:lnTo>
                      <a:pt x="1663" y="1378"/>
                    </a:lnTo>
                    <a:lnTo>
                      <a:pt x="1676" y="1378"/>
                    </a:lnTo>
                    <a:lnTo>
                      <a:pt x="1689" y="1378"/>
                    </a:lnTo>
                    <a:lnTo>
                      <a:pt x="1702" y="1376"/>
                    </a:lnTo>
                    <a:lnTo>
                      <a:pt x="1714" y="1373"/>
                    </a:lnTo>
                    <a:lnTo>
                      <a:pt x="1714" y="1373"/>
                    </a:lnTo>
                    <a:lnTo>
                      <a:pt x="1726" y="1369"/>
                    </a:lnTo>
                    <a:lnTo>
                      <a:pt x="1738" y="1362"/>
                    </a:lnTo>
                    <a:lnTo>
                      <a:pt x="1749" y="1356"/>
                    </a:lnTo>
                    <a:lnTo>
                      <a:pt x="1759" y="1349"/>
                    </a:lnTo>
                    <a:lnTo>
                      <a:pt x="1768" y="1340"/>
                    </a:lnTo>
                    <a:lnTo>
                      <a:pt x="1776" y="1330"/>
                    </a:lnTo>
                    <a:lnTo>
                      <a:pt x="1784" y="1321"/>
                    </a:lnTo>
                    <a:lnTo>
                      <a:pt x="1790" y="1310"/>
                    </a:lnTo>
                    <a:lnTo>
                      <a:pt x="1795" y="1300"/>
                    </a:lnTo>
                    <a:lnTo>
                      <a:pt x="1800" y="1288"/>
                    </a:lnTo>
                    <a:lnTo>
                      <a:pt x="1803" y="1276"/>
                    </a:lnTo>
                    <a:lnTo>
                      <a:pt x="1804" y="1263"/>
                    </a:lnTo>
                    <a:lnTo>
                      <a:pt x="1805" y="1250"/>
                    </a:lnTo>
                    <a:lnTo>
                      <a:pt x="1804" y="1238"/>
                    </a:lnTo>
                    <a:lnTo>
                      <a:pt x="1803" y="1225"/>
                    </a:lnTo>
                    <a:lnTo>
                      <a:pt x="1800" y="1212"/>
                    </a:lnTo>
                    <a:lnTo>
                      <a:pt x="1800" y="1212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3" name="Group 127"/>
            <p:cNvGrpSpPr/>
            <p:nvPr/>
          </p:nvGrpSpPr>
          <p:grpSpPr>
            <a:xfrm>
              <a:off x="7023101" y="2673428"/>
              <a:ext cx="609601" cy="1342941"/>
              <a:chOff x="1182688" y="1800226"/>
              <a:chExt cx="954088" cy="2101850"/>
            </a:xfrm>
            <a:grpFill/>
            <a:effectLst/>
          </p:grpSpPr>
          <p:sp>
            <p:nvSpPr>
              <p:cNvPr id="34" name="Freeform 128"/>
              <p:cNvSpPr/>
              <p:nvPr/>
            </p:nvSpPr>
            <p:spPr bwMode="auto">
              <a:xfrm>
                <a:off x="1503363" y="1800226"/>
                <a:ext cx="325438" cy="325438"/>
              </a:xfrm>
              <a:custGeom>
                <a:avLst/>
                <a:gdLst>
                  <a:gd name="T0" fmla="*/ 324 w 617"/>
                  <a:gd name="T1" fmla="*/ 617 h 617"/>
                  <a:gd name="T2" fmla="*/ 370 w 617"/>
                  <a:gd name="T3" fmla="*/ 611 h 617"/>
                  <a:gd name="T4" fmla="*/ 415 w 617"/>
                  <a:gd name="T5" fmla="*/ 599 h 617"/>
                  <a:gd name="T6" fmla="*/ 456 w 617"/>
                  <a:gd name="T7" fmla="*/ 580 h 617"/>
                  <a:gd name="T8" fmla="*/ 493 w 617"/>
                  <a:gd name="T9" fmla="*/ 556 h 617"/>
                  <a:gd name="T10" fmla="*/ 527 w 617"/>
                  <a:gd name="T11" fmla="*/ 527 h 617"/>
                  <a:gd name="T12" fmla="*/ 556 w 617"/>
                  <a:gd name="T13" fmla="*/ 493 h 617"/>
                  <a:gd name="T14" fmla="*/ 580 w 617"/>
                  <a:gd name="T15" fmla="*/ 456 h 617"/>
                  <a:gd name="T16" fmla="*/ 598 w 617"/>
                  <a:gd name="T17" fmla="*/ 415 h 617"/>
                  <a:gd name="T18" fmla="*/ 611 w 617"/>
                  <a:gd name="T19" fmla="*/ 370 h 617"/>
                  <a:gd name="T20" fmla="*/ 617 w 617"/>
                  <a:gd name="T21" fmla="*/ 324 h 617"/>
                  <a:gd name="T22" fmla="*/ 617 w 617"/>
                  <a:gd name="T23" fmla="*/ 292 h 617"/>
                  <a:gd name="T24" fmla="*/ 611 w 617"/>
                  <a:gd name="T25" fmla="*/ 247 h 617"/>
                  <a:gd name="T26" fmla="*/ 598 w 617"/>
                  <a:gd name="T27" fmla="*/ 203 h 617"/>
                  <a:gd name="T28" fmla="*/ 580 w 617"/>
                  <a:gd name="T29" fmla="*/ 161 h 617"/>
                  <a:gd name="T30" fmla="*/ 556 w 617"/>
                  <a:gd name="T31" fmla="*/ 124 h 617"/>
                  <a:gd name="T32" fmla="*/ 527 w 617"/>
                  <a:gd name="T33" fmla="*/ 91 h 617"/>
                  <a:gd name="T34" fmla="*/ 493 w 617"/>
                  <a:gd name="T35" fmla="*/ 61 h 617"/>
                  <a:gd name="T36" fmla="*/ 456 w 617"/>
                  <a:gd name="T37" fmla="*/ 37 h 617"/>
                  <a:gd name="T38" fmla="*/ 415 w 617"/>
                  <a:gd name="T39" fmla="*/ 18 h 617"/>
                  <a:gd name="T40" fmla="*/ 370 w 617"/>
                  <a:gd name="T41" fmla="*/ 7 h 617"/>
                  <a:gd name="T42" fmla="*/ 324 w 617"/>
                  <a:gd name="T43" fmla="*/ 0 h 617"/>
                  <a:gd name="T44" fmla="*/ 292 w 617"/>
                  <a:gd name="T45" fmla="*/ 0 h 617"/>
                  <a:gd name="T46" fmla="*/ 246 w 617"/>
                  <a:gd name="T47" fmla="*/ 7 h 617"/>
                  <a:gd name="T48" fmla="*/ 203 w 617"/>
                  <a:gd name="T49" fmla="*/ 18 h 617"/>
                  <a:gd name="T50" fmla="*/ 161 w 617"/>
                  <a:gd name="T51" fmla="*/ 37 h 617"/>
                  <a:gd name="T52" fmla="*/ 124 w 617"/>
                  <a:gd name="T53" fmla="*/ 61 h 617"/>
                  <a:gd name="T54" fmla="*/ 91 w 617"/>
                  <a:gd name="T55" fmla="*/ 91 h 617"/>
                  <a:gd name="T56" fmla="*/ 61 w 617"/>
                  <a:gd name="T57" fmla="*/ 124 h 617"/>
                  <a:gd name="T58" fmla="*/ 37 w 617"/>
                  <a:gd name="T59" fmla="*/ 161 h 617"/>
                  <a:gd name="T60" fmla="*/ 18 w 617"/>
                  <a:gd name="T61" fmla="*/ 203 h 617"/>
                  <a:gd name="T62" fmla="*/ 6 w 617"/>
                  <a:gd name="T63" fmla="*/ 247 h 617"/>
                  <a:gd name="T64" fmla="*/ 0 w 617"/>
                  <a:gd name="T65" fmla="*/ 292 h 617"/>
                  <a:gd name="T66" fmla="*/ 0 w 617"/>
                  <a:gd name="T67" fmla="*/ 324 h 617"/>
                  <a:gd name="T68" fmla="*/ 6 w 617"/>
                  <a:gd name="T69" fmla="*/ 370 h 617"/>
                  <a:gd name="T70" fmla="*/ 18 w 617"/>
                  <a:gd name="T71" fmla="*/ 415 h 617"/>
                  <a:gd name="T72" fmla="*/ 37 w 617"/>
                  <a:gd name="T73" fmla="*/ 456 h 617"/>
                  <a:gd name="T74" fmla="*/ 61 w 617"/>
                  <a:gd name="T75" fmla="*/ 493 h 617"/>
                  <a:gd name="T76" fmla="*/ 91 w 617"/>
                  <a:gd name="T77" fmla="*/ 527 h 617"/>
                  <a:gd name="T78" fmla="*/ 124 w 617"/>
                  <a:gd name="T79" fmla="*/ 556 h 617"/>
                  <a:gd name="T80" fmla="*/ 161 w 617"/>
                  <a:gd name="T81" fmla="*/ 580 h 617"/>
                  <a:gd name="T82" fmla="*/ 203 w 617"/>
                  <a:gd name="T83" fmla="*/ 599 h 617"/>
                  <a:gd name="T84" fmla="*/ 246 w 617"/>
                  <a:gd name="T85" fmla="*/ 611 h 617"/>
                  <a:gd name="T86" fmla="*/ 292 w 617"/>
                  <a:gd name="T8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7" h="617">
                    <a:moveTo>
                      <a:pt x="308" y="617"/>
                    </a:moveTo>
                    <a:lnTo>
                      <a:pt x="308" y="617"/>
                    </a:lnTo>
                    <a:lnTo>
                      <a:pt x="324" y="617"/>
                    </a:lnTo>
                    <a:lnTo>
                      <a:pt x="340" y="616"/>
                    </a:lnTo>
                    <a:lnTo>
                      <a:pt x="355" y="614"/>
                    </a:lnTo>
                    <a:lnTo>
                      <a:pt x="370" y="611"/>
                    </a:lnTo>
                    <a:lnTo>
                      <a:pt x="385" y="607"/>
                    </a:lnTo>
                    <a:lnTo>
                      <a:pt x="400" y="603"/>
                    </a:lnTo>
                    <a:lnTo>
                      <a:pt x="415" y="599"/>
                    </a:lnTo>
                    <a:lnTo>
                      <a:pt x="429" y="593"/>
                    </a:lnTo>
                    <a:lnTo>
                      <a:pt x="443" y="587"/>
                    </a:lnTo>
                    <a:lnTo>
                      <a:pt x="456" y="580"/>
                    </a:lnTo>
                    <a:lnTo>
                      <a:pt x="468" y="573"/>
                    </a:lnTo>
                    <a:lnTo>
                      <a:pt x="481" y="564"/>
                    </a:lnTo>
                    <a:lnTo>
                      <a:pt x="493" y="556"/>
                    </a:lnTo>
                    <a:lnTo>
                      <a:pt x="505" y="546"/>
                    </a:lnTo>
                    <a:lnTo>
                      <a:pt x="516" y="537"/>
                    </a:lnTo>
                    <a:lnTo>
                      <a:pt x="527" y="527"/>
                    </a:lnTo>
                    <a:lnTo>
                      <a:pt x="537" y="516"/>
                    </a:lnTo>
                    <a:lnTo>
                      <a:pt x="546" y="505"/>
                    </a:lnTo>
                    <a:lnTo>
                      <a:pt x="556" y="493"/>
                    </a:lnTo>
                    <a:lnTo>
                      <a:pt x="564" y="481"/>
                    </a:lnTo>
                    <a:lnTo>
                      <a:pt x="573" y="468"/>
                    </a:lnTo>
                    <a:lnTo>
                      <a:pt x="580" y="456"/>
                    </a:lnTo>
                    <a:lnTo>
                      <a:pt x="587" y="443"/>
                    </a:lnTo>
                    <a:lnTo>
                      <a:pt x="593" y="429"/>
                    </a:lnTo>
                    <a:lnTo>
                      <a:pt x="598" y="415"/>
                    </a:lnTo>
                    <a:lnTo>
                      <a:pt x="603" y="400"/>
                    </a:lnTo>
                    <a:lnTo>
                      <a:pt x="607" y="385"/>
                    </a:lnTo>
                    <a:lnTo>
                      <a:pt x="611" y="370"/>
                    </a:lnTo>
                    <a:lnTo>
                      <a:pt x="613" y="355"/>
                    </a:lnTo>
                    <a:lnTo>
                      <a:pt x="616" y="340"/>
                    </a:lnTo>
                    <a:lnTo>
                      <a:pt x="617" y="324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7" y="292"/>
                    </a:lnTo>
                    <a:lnTo>
                      <a:pt x="616" y="277"/>
                    </a:lnTo>
                    <a:lnTo>
                      <a:pt x="613" y="261"/>
                    </a:lnTo>
                    <a:lnTo>
                      <a:pt x="611" y="247"/>
                    </a:lnTo>
                    <a:lnTo>
                      <a:pt x="607" y="232"/>
                    </a:lnTo>
                    <a:lnTo>
                      <a:pt x="603" y="217"/>
                    </a:lnTo>
                    <a:lnTo>
                      <a:pt x="598" y="203"/>
                    </a:lnTo>
                    <a:lnTo>
                      <a:pt x="593" y="189"/>
                    </a:lnTo>
                    <a:lnTo>
                      <a:pt x="587" y="175"/>
                    </a:lnTo>
                    <a:lnTo>
                      <a:pt x="580" y="161"/>
                    </a:lnTo>
                    <a:lnTo>
                      <a:pt x="573" y="148"/>
                    </a:lnTo>
                    <a:lnTo>
                      <a:pt x="564" y="136"/>
                    </a:lnTo>
                    <a:lnTo>
                      <a:pt x="556" y="124"/>
                    </a:lnTo>
                    <a:lnTo>
                      <a:pt x="546" y="112"/>
                    </a:lnTo>
                    <a:lnTo>
                      <a:pt x="537" y="101"/>
                    </a:lnTo>
                    <a:lnTo>
                      <a:pt x="527" y="91"/>
                    </a:lnTo>
                    <a:lnTo>
                      <a:pt x="516" y="80"/>
                    </a:lnTo>
                    <a:lnTo>
                      <a:pt x="505" y="71"/>
                    </a:lnTo>
                    <a:lnTo>
                      <a:pt x="493" y="61"/>
                    </a:lnTo>
                    <a:lnTo>
                      <a:pt x="481" y="52"/>
                    </a:lnTo>
                    <a:lnTo>
                      <a:pt x="468" y="45"/>
                    </a:lnTo>
                    <a:lnTo>
                      <a:pt x="456" y="37"/>
                    </a:lnTo>
                    <a:lnTo>
                      <a:pt x="443" y="30"/>
                    </a:lnTo>
                    <a:lnTo>
                      <a:pt x="429" y="25"/>
                    </a:lnTo>
                    <a:lnTo>
                      <a:pt x="415" y="18"/>
                    </a:lnTo>
                    <a:lnTo>
                      <a:pt x="400" y="14"/>
                    </a:lnTo>
                    <a:lnTo>
                      <a:pt x="385" y="10"/>
                    </a:lnTo>
                    <a:lnTo>
                      <a:pt x="370" y="7"/>
                    </a:lnTo>
                    <a:lnTo>
                      <a:pt x="355" y="3"/>
                    </a:lnTo>
                    <a:lnTo>
                      <a:pt x="340" y="1"/>
                    </a:lnTo>
                    <a:lnTo>
                      <a:pt x="324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2" y="0"/>
                    </a:lnTo>
                    <a:lnTo>
                      <a:pt x="277" y="1"/>
                    </a:lnTo>
                    <a:lnTo>
                      <a:pt x="261" y="3"/>
                    </a:lnTo>
                    <a:lnTo>
                      <a:pt x="246" y="7"/>
                    </a:lnTo>
                    <a:lnTo>
                      <a:pt x="232" y="10"/>
                    </a:lnTo>
                    <a:lnTo>
                      <a:pt x="217" y="14"/>
                    </a:lnTo>
                    <a:lnTo>
                      <a:pt x="203" y="18"/>
                    </a:lnTo>
                    <a:lnTo>
                      <a:pt x="188" y="25"/>
                    </a:lnTo>
                    <a:lnTo>
                      <a:pt x="175" y="30"/>
                    </a:lnTo>
                    <a:lnTo>
                      <a:pt x="161" y="37"/>
                    </a:lnTo>
                    <a:lnTo>
                      <a:pt x="148" y="45"/>
                    </a:lnTo>
                    <a:lnTo>
                      <a:pt x="136" y="52"/>
                    </a:lnTo>
                    <a:lnTo>
                      <a:pt x="124" y="61"/>
                    </a:lnTo>
                    <a:lnTo>
                      <a:pt x="112" y="71"/>
                    </a:lnTo>
                    <a:lnTo>
                      <a:pt x="101" y="80"/>
                    </a:lnTo>
                    <a:lnTo>
                      <a:pt x="91" y="91"/>
                    </a:lnTo>
                    <a:lnTo>
                      <a:pt x="80" y="101"/>
                    </a:lnTo>
                    <a:lnTo>
                      <a:pt x="70" y="112"/>
                    </a:lnTo>
                    <a:lnTo>
                      <a:pt x="61" y="124"/>
                    </a:lnTo>
                    <a:lnTo>
                      <a:pt x="52" y="136"/>
                    </a:lnTo>
                    <a:lnTo>
                      <a:pt x="45" y="148"/>
                    </a:lnTo>
                    <a:lnTo>
                      <a:pt x="37" y="161"/>
                    </a:lnTo>
                    <a:lnTo>
                      <a:pt x="30" y="175"/>
                    </a:lnTo>
                    <a:lnTo>
                      <a:pt x="25" y="189"/>
                    </a:lnTo>
                    <a:lnTo>
                      <a:pt x="18" y="203"/>
                    </a:lnTo>
                    <a:lnTo>
                      <a:pt x="14" y="217"/>
                    </a:lnTo>
                    <a:lnTo>
                      <a:pt x="10" y="232"/>
                    </a:lnTo>
                    <a:lnTo>
                      <a:pt x="6" y="247"/>
                    </a:lnTo>
                    <a:lnTo>
                      <a:pt x="3" y="261"/>
                    </a:lnTo>
                    <a:lnTo>
                      <a:pt x="1" y="277"/>
                    </a:lnTo>
                    <a:lnTo>
                      <a:pt x="0" y="292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0" y="324"/>
                    </a:lnTo>
                    <a:lnTo>
                      <a:pt x="1" y="340"/>
                    </a:lnTo>
                    <a:lnTo>
                      <a:pt x="3" y="355"/>
                    </a:lnTo>
                    <a:lnTo>
                      <a:pt x="6" y="370"/>
                    </a:lnTo>
                    <a:lnTo>
                      <a:pt x="10" y="385"/>
                    </a:lnTo>
                    <a:lnTo>
                      <a:pt x="14" y="400"/>
                    </a:lnTo>
                    <a:lnTo>
                      <a:pt x="18" y="415"/>
                    </a:lnTo>
                    <a:lnTo>
                      <a:pt x="25" y="429"/>
                    </a:lnTo>
                    <a:lnTo>
                      <a:pt x="30" y="443"/>
                    </a:lnTo>
                    <a:lnTo>
                      <a:pt x="37" y="456"/>
                    </a:lnTo>
                    <a:lnTo>
                      <a:pt x="45" y="468"/>
                    </a:lnTo>
                    <a:lnTo>
                      <a:pt x="52" y="481"/>
                    </a:lnTo>
                    <a:lnTo>
                      <a:pt x="61" y="493"/>
                    </a:lnTo>
                    <a:lnTo>
                      <a:pt x="70" y="505"/>
                    </a:lnTo>
                    <a:lnTo>
                      <a:pt x="80" y="516"/>
                    </a:lnTo>
                    <a:lnTo>
                      <a:pt x="91" y="527"/>
                    </a:lnTo>
                    <a:lnTo>
                      <a:pt x="101" y="537"/>
                    </a:lnTo>
                    <a:lnTo>
                      <a:pt x="112" y="546"/>
                    </a:lnTo>
                    <a:lnTo>
                      <a:pt x="124" y="556"/>
                    </a:lnTo>
                    <a:lnTo>
                      <a:pt x="136" y="564"/>
                    </a:lnTo>
                    <a:lnTo>
                      <a:pt x="148" y="573"/>
                    </a:lnTo>
                    <a:lnTo>
                      <a:pt x="161" y="580"/>
                    </a:lnTo>
                    <a:lnTo>
                      <a:pt x="175" y="587"/>
                    </a:lnTo>
                    <a:lnTo>
                      <a:pt x="188" y="593"/>
                    </a:lnTo>
                    <a:lnTo>
                      <a:pt x="203" y="599"/>
                    </a:lnTo>
                    <a:lnTo>
                      <a:pt x="217" y="603"/>
                    </a:lnTo>
                    <a:lnTo>
                      <a:pt x="232" y="607"/>
                    </a:lnTo>
                    <a:lnTo>
                      <a:pt x="246" y="611"/>
                    </a:lnTo>
                    <a:lnTo>
                      <a:pt x="261" y="614"/>
                    </a:lnTo>
                    <a:lnTo>
                      <a:pt x="277" y="616"/>
                    </a:lnTo>
                    <a:lnTo>
                      <a:pt x="292" y="617"/>
                    </a:lnTo>
                    <a:lnTo>
                      <a:pt x="308" y="617"/>
                    </a:lnTo>
                    <a:lnTo>
                      <a:pt x="308" y="617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129"/>
              <p:cNvSpPr/>
              <p:nvPr/>
            </p:nvSpPr>
            <p:spPr bwMode="auto">
              <a:xfrm>
                <a:off x="1182688" y="2181226"/>
                <a:ext cx="954088" cy="1720850"/>
              </a:xfrm>
              <a:custGeom>
                <a:avLst/>
                <a:gdLst>
                  <a:gd name="T0" fmla="*/ 1484 w 1805"/>
                  <a:gd name="T1" fmla="*/ 188 h 3254"/>
                  <a:gd name="T2" fmla="*/ 1447 w 1805"/>
                  <a:gd name="T3" fmla="*/ 105 h 3254"/>
                  <a:gd name="T4" fmla="*/ 1396 w 1805"/>
                  <a:gd name="T5" fmla="*/ 46 h 3254"/>
                  <a:gd name="T6" fmla="*/ 1356 w 1805"/>
                  <a:gd name="T7" fmla="*/ 19 h 3254"/>
                  <a:gd name="T8" fmla="*/ 1306 w 1805"/>
                  <a:gd name="T9" fmla="*/ 3 h 3254"/>
                  <a:gd name="T10" fmla="*/ 874 w 1805"/>
                  <a:gd name="T11" fmla="*/ 0 h 3254"/>
                  <a:gd name="T12" fmla="*/ 513 w 1805"/>
                  <a:gd name="T13" fmla="*/ 1 h 3254"/>
                  <a:gd name="T14" fmla="*/ 461 w 1805"/>
                  <a:gd name="T15" fmla="*/ 14 h 3254"/>
                  <a:gd name="T16" fmla="*/ 418 w 1805"/>
                  <a:gd name="T17" fmla="*/ 39 h 3254"/>
                  <a:gd name="T18" fmla="*/ 370 w 1805"/>
                  <a:gd name="T19" fmla="*/ 88 h 3254"/>
                  <a:gd name="T20" fmla="*/ 332 w 1805"/>
                  <a:gd name="T21" fmla="*/ 158 h 3254"/>
                  <a:gd name="T22" fmla="*/ 5 w 1805"/>
                  <a:gd name="T23" fmla="*/ 1212 h 3254"/>
                  <a:gd name="T24" fmla="*/ 1 w 1805"/>
                  <a:gd name="T25" fmla="*/ 1263 h 3254"/>
                  <a:gd name="T26" fmla="*/ 15 w 1805"/>
                  <a:gd name="T27" fmla="*/ 1310 h 3254"/>
                  <a:gd name="T28" fmla="*/ 46 w 1805"/>
                  <a:gd name="T29" fmla="*/ 1349 h 3254"/>
                  <a:gd name="T30" fmla="*/ 91 w 1805"/>
                  <a:gd name="T31" fmla="*/ 1373 h 3254"/>
                  <a:gd name="T32" fmla="*/ 129 w 1805"/>
                  <a:gd name="T33" fmla="*/ 1378 h 3254"/>
                  <a:gd name="T34" fmla="*/ 178 w 1805"/>
                  <a:gd name="T35" fmla="*/ 1369 h 3254"/>
                  <a:gd name="T36" fmla="*/ 219 w 1805"/>
                  <a:gd name="T37" fmla="*/ 1342 h 3254"/>
                  <a:gd name="T38" fmla="*/ 248 w 1805"/>
                  <a:gd name="T39" fmla="*/ 1300 h 3254"/>
                  <a:gd name="T40" fmla="*/ 527 w 1805"/>
                  <a:gd name="T41" fmla="*/ 428 h 3254"/>
                  <a:gd name="T42" fmla="*/ 548 w 1805"/>
                  <a:gd name="T43" fmla="*/ 3102 h 3254"/>
                  <a:gd name="T44" fmla="*/ 555 w 1805"/>
                  <a:gd name="T45" fmla="*/ 3147 h 3254"/>
                  <a:gd name="T46" fmla="*/ 583 w 1805"/>
                  <a:gd name="T47" fmla="*/ 3198 h 3254"/>
                  <a:gd name="T48" fmla="*/ 627 w 1805"/>
                  <a:gd name="T49" fmla="*/ 3236 h 3254"/>
                  <a:gd name="T50" fmla="*/ 684 w 1805"/>
                  <a:gd name="T51" fmla="*/ 3253 h 3254"/>
                  <a:gd name="T52" fmla="*/ 730 w 1805"/>
                  <a:gd name="T53" fmla="*/ 3251 h 3254"/>
                  <a:gd name="T54" fmla="*/ 783 w 1805"/>
                  <a:gd name="T55" fmla="*/ 3227 h 3254"/>
                  <a:gd name="T56" fmla="*/ 825 w 1805"/>
                  <a:gd name="T57" fmla="*/ 3187 h 3254"/>
                  <a:gd name="T58" fmla="*/ 847 w 1805"/>
                  <a:gd name="T59" fmla="*/ 3133 h 3254"/>
                  <a:gd name="T60" fmla="*/ 903 w 1805"/>
                  <a:gd name="T61" fmla="*/ 1923 h 3254"/>
                  <a:gd name="T62" fmla="*/ 956 w 1805"/>
                  <a:gd name="T63" fmla="*/ 3118 h 3254"/>
                  <a:gd name="T64" fmla="*/ 973 w 1805"/>
                  <a:gd name="T65" fmla="*/ 3175 h 3254"/>
                  <a:gd name="T66" fmla="*/ 1010 w 1805"/>
                  <a:gd name="T67" fmla="*/ 3219 h 3254"/>
                  <a:gd name="T68" fmla="*/ 1062 w 1805"/>
                  <a:gd name="T69" fmla="*/ 3246 h 3254"/>
                  <a:gd name="T70" fmla="*/ 1106 w 1805"/>
                  <a:gd name="T71" fmla="*/ 3254 h 3254"/>
                  <a:gd name="T72" fmla="*/ 1165 w 1805"/>
                  <a:gd name="T73" fmla="*/ 3242 h 3254"/>
                  <a:gd name="T74" fmla="*/ 1213 w 1805"/>
                  <a:gd name="T75" fmla="*/ 3209 h 3254"/>
                  <a:gd name="T76" fmla="*/ 1245 w 1805"/>
                  <a:gd name="T77" fmla="*/ 3161 h 3254"/>
                  <a:gd name="T78" fmla="*/ 1257 w 1805"/>
                  <a:gd name="T79" fmla="*/ 3102 h 3254"/>
                  <a:gd name="T80" fmla="*/ 1278 w 1805"/>
                  <a:gd name="T81" fmla="*/ 428 h 3254"/>
                  <a:gd name="T82" fmla="*/ 1553 w 1805"/>
                  <a:gd name="T83" fmla="*/ 1288 h 3254"/>
                  <a:gd name="T84" fmla="*/ 1578 w 1805"/>
                  <a:gd name="T85" fmla="*/ 1333 h 3254"/>
                  <a:gd name="T86" fmla="*/ 1616 w 1805"/>
                  <a:gd name="T87" fmla="*/ 1364 h 3254"/>
                  <a:gd name="T88" fmla="*/ 1663 w 1805"/>
                  <a:gd name="T89" fmla="*/ 1378 h 3254"/>
                  <a:gd name="T90" fmla="*/ 1714 w 1805"/>
                  <a:gd name="T91" fmla="*/ 1373 h 3254"/>
                  <a:gd name="T92" fmla="*/ 1749 w 1805"/>
                  <a:gd name="T93" fmla="*/ 1356 h 3254"/>
                  <a:gd name="T94" fmla="*/ 1784 w 1805"/>
                  <a:gd name="T95" fmla="*/ 1321 h 3254"/>
                  <a:gd name="T96" fmla="*/ 1803 w 1805"/>
                  <a:gd name="T97" fmla="*/ 1276 h 3254"/>
                  <a:gd name="T98" fmla="*/ 1803 w 1805"/>
                  <a:gd name="T99" fmla="*/ 1225 h 3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5" h="3254">
                    <a:moveTo>
                      <a:pt x="1800" y="1212"/>
                    </a:moveTo>
                    <a:lnTo>
                      <a:pt x="1493" y="209"/>
                    </a:lnTo>
                    <a:lnTo>
                      <a:pt x="1493" y="209"/>
                    </a:lnTo>
                    <a:lnTo>
                      <a:pt x="1484" y="188"/>
                    </a:lnTo>
                    <a:lnTo>
                      <a:pt x="1473" y="158"/>
                    </a:lnTo>
                    <a:lnTo>
                      <a:pt x="1466" y="141"/>
                    </a:lnTo>
                    <a:lnTo>
                      <a:pt x="1457" y="123"/>
                    </a:lnTo>
                    <a:lnTo>
                      <a:pt x="1447" y="105"/>
                    </a:lnTo>
                    <a:lnTo>
                      <a:pt x="1435" y="88"/>
                    </a:lnTo>
                    <a:lnTo>
                      <a:pt x="1421" y="70"/>
                    </a:lnTo>
                    <a:lnTo>
                      <a:pt x="1405" y="54"/>
                    </a:lnTo>
                    <a:lnTo>
                      <a:pt x="1396" y="46"/>
                    </a:lnTo>
                    <a:lnTo>
                      <a:pt x="1387" y="39"/>
                    </a:lnTo>
                    <a:lnTo>
                      <a:pt x="1377" y="31"/>
                    </a:lnTo>
                    <a:lnTo>
                      <a:pt x="1367" y="25"/>
                    </a:lnTo>
                    <a:lnTo>
                      <a:pt x="1356" y="19"/>
                    </a:lnTo>
                    <a:lnTo>
                      <a:pt x="1344" y="14"/>
                    </a:lnTo>
                    <a:lnTo>
                      <a:pt x="1332" y="10"/>
                    </a:lnTo>
                    <a:lnTo>
                      <a:pt x="1320" y="7"/>
                    </a:lnTo>
                    <a:lnTo>
                      <a:pt x="1306" y="3"/>
                    </a:lnTo>
                    <a:lnTo>
                      <a:pt x="1292" y="1"/>
                    </a:lnTo>
                    <a:lnTo>
                      <a:pt x="1277" y="0"/>
                    </a:lnTo>
                    <a:lnTo>
                      <a:pt x="1261" y="0"/>
                    </a:lnTo>
                    <a:lnTo>
                      <a:pt x="874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528" y="0"/>
                    </a:lnTo>
                    <a:lnTo>
                      <a:pt x="513" y="1"/>
                    </a:lnTo>
                    <a:lnTo>
                      <a:pt x="499" y="3"/>
                    </a:lnTo>
                    <a:lnTo>
                      <a:pt x="486" y="7"/>
                    </a:lnTo>
                    <a:lnTo>
                      <a:pt x="473" y="10"/>
                    </a:lnTo>
                    <a:lnTo>
                      <a:pt x="461" y="14"/>
                    </a:lnTo>
                    <a:lnTo>
                      <a:pt x="449" y="19"/>
                    </a:lnTo>
                    <a:lnTo>
                      <a:pt x="439" y="25"/>
                    </a:lnTo>
                    <a:lnTo>
                      <a:pt x="428" y="31"/>
                    </a:lnTo>
                    <a:lnTo>
                      <a:pt x="418" y="39"/>
                    </a:lnTo>
                    <a:lnTo>
                      <a:pt x="409" y="46"/>
                    </a:lnTo>
                    <a:lnTo>
                      <a:pt x="400" y="54"/>
                    </a:lnTo>
                    <a:lnTo>
                      <a:pt x="384" y="70"/>
                    </a:lnTo>
                    <a:lnTo>
                      <a:pt x="370" y="88"/>
                    </a:lnTo>
                    <a:lnTo>
                      <a:pt x="359" y="105"/>
                    </a:lnTo>
                    <a:lnTo>
                      <a:pt x="348" y="123"/>
                    </a:lnTo>
                    <a:lnTo>
                      <a:pt x="339" y="141"/>
                    </a:lnTo>
                    <a:lnTo>
                      <a:pt x="332" y="158"/>
                    </a:lnTo>
                    <a:lnTo>
                      <a:pt x="320" y="188"/>
                    </a:lnTo>
                    <a:lnTo>
                      <a:pt x="313" y="209"/>
                    </a:lnTo>
                    <a:lnTo>
                      <a:pt x="5" y="1212"/>
                    </a:lnTo>
                    <a:lnTo>
                      <a:pt x="5" y="1212"/>
                    </a:lnTo>
                    <a:lnTo>
                      <a:pt x="2" y="1225"/>
                    </a:lnTo>
                    <a:lnTo>
                      <a:pt x="1" y="1238"/>
                    </a:lnTo>
                    <a:lnTo>
                      <a:pt x="0" y="1250"/>
                    </a:lnTo>
                    <a:lnTo>
                      <a:pt x="1" y="1263"/>
                    </a:lnTo>
                    <a:lnTo>
                      <a:pt x="2" y="1276"/>
                    </a:lnTo>
                    <a:lnTo>
                      <a:pt x="5" y="1288"/>
                    </a:lnTo>
                    <a:lnTo>
                      <a:pt x="10" y="1300"/>
                    </a:lnTo>
                    <a:lnTo>
                      <a:pt x="15" y="1310"/>
                    </a:lnTo>
                    <a:lnTo>
                      <a:pt x="21" y="1321"/>
                    </a:lnTo>
                    <a:lnTo>
                      <a:pt x="29" y="1330"/>
                    </a:lnTo>
                    <a:lnTo>
                      <a:pt x="37" y="1340"/>
                    </a:lnTo>
                    <a:lnTo>
                      <a:pt x="46" y="1349"/>
                    </a:lnTo>
                    <a:lnTo>
                      <a:pt x="57" y="1356"/>
                    </a:lnTo>
                    <a:lnTo>
                      <a:pt x="67" y="1362"/>
                    </a:lnTo>
                    <a:lnTo>
                      <a:pt x="79" y="1369"/>
                    </a:lnTo>
                    <a:lnTo>
                      <a:pt x="91" y="1373"/>
                    </a:lnTo>
                    <a:lnTo>
                      <a:pt x="91" y="1373"/>
                    </a:lnTo>
                    <a:lnTo>
                      <a:pt x="104" y="1376"/>
                    </a:lnTo>
                    <a:lnTo>
                      <a:pt x="116" y="1378"/>
                    </a:lnTo>
                    <a:lnTo>
                      <a:pt x="129" y="1378"/>
                    </a:lnTo>
                    <a:lnTo>
                      <a:pt x="142" y="1378"/>
                    </a:lnTo>
                    <a:lnTo>
                      <a:pt x="155" y="1376"/>
                    </a:lnTo>
                    <a:lnTo>
                      <a:pt x="167" y="1373"/>
                    </a:lnTo>
                    <a:lnTo>
                      <a:pt x="178" y="1369"/>
                    </a:lnTo>
                    <a:lnTo>
                      <a:pt x="189" y="1364"/>
                    </a:lnTo>
                    <a:lnTo>
                      <a:pt x="200" y="1357"/>
                    </a:lnTo>
                    <a:lnTo>
                      <a:pt x="209" y="1350"/>
                    </a:lnTo>
                    <a:lnTo>
                      <a:pt x="219" y="1342"/>
                    </a:lnTo>
                    <a:lnTo>
                      <a:pt x="227" y="1333"/>
                    </a:lnTo>
                    <a:lnTo>
                      <a:pt x="235" y="1323"/>
                    </a:lnTo>
                    <a:lnTo>
                      <a:pt x="241" y="1311"/>
                    </a:lnTo>
                    <a:lnTo>
                      <a:pt x="248" y="1300"/>
                    </a:lnTo>
                    <a:lnTo>
                      <a:pt x="252" y="1288"/>
                    </a:lnTo>
                    <a:lnTo>
                      <a:pt x="515" y="427"/>
                    </a:lnTo>
                    <a:lnTo>
                      <a:pt x="515" y="427"/>
                    </a:lnTo>
                    <a:lnTo>
                      <a:pt x="527" y="428"/>
                    </a:lnTo>
                    <a:lnTo>
                      <a:pt x="562" y="428"/>
                    </a:lnTo>
                    <a:lnTo>
                      <a:pt x="164" y="1923"/>
                    </a:lnTo>
                    <a:lnTo>
                      <a:pt x="548" y="1923"/>
                    </a:lnTo>
                    <a:lnTo>
                      <a:pt x="548" y="3102"/>
                    </a:lnTo>
                    <a:lnTo>
                      <a:pt x="548" y="3102"/>
                    </a:lnTo>
                    <a:lnTo>
                      <a:pt x="548" y="3118"/>
                    </a:lnTo>
                    <a:lnTo>
                      <a:pt x="551" y="3133"/>
                    </a:lnTo>
                    <a:lnTo>
                      <a:pt x="555" y="3147"/>
                    </a:lnTo>
                    <a:lnTo>
                      <a:pt x="560" y="3161"/>
                    </a:lnTo>
                    <a:lnTo>
                      <a:pt x="567" y="3175"/>
                    </a:lnTo>
                    <a:lnTo>
                      <a:pt x="574" y="3187"/>
                    </a:lnTo>
                    <a:lnTo>
                      <a:pt x="583" y="3198"/>
                    </a:lnTo>
                    <a:lnTo>
                      <a:pt x="592" y="3209"/>
                    </a:lnTo>
                    <a:lnTo>
                      <a:pt x="603" y="3219"/>
                    </a:lnTo>
                    <a:lnTo>
                      <a:pt x="615" y="3227"/>
                    </a:lnTo>
                    <a:lnTo>
                      <a:pt x="627" y="3236"/>
                    </a:lnTo>
                    <a:lnTo>
                      <a:pt x="640" y="3242"/>
                    </a:lnTo>
                    <a:lnTo>
                      <a:pt x="654" y="3246"/>
                    </a:lnTo>
                    <a:lnTo>
                      <a:pt x="669" y="3251"/>
                    </a:lnTo>
                    <a:lnTo>
                      <a:pt x="684" y="3253"/>
                    </a:lnTo>
                    <a:lnTo>
                      <a:pt x="699" y="3254"/>
                    </a:lnTo>
                    <a:lnTo>
                      <a:pt x="699" y="3254"/>
                    </a:lnTo>
                    <a:lnTo>
                      <a:pt x="715" y="3253"/>
                    </a:lnTo>
                    <a:lnTo>
                      <a:pt x="730" y="3251"/>
                    </a:lnTo>
                    <a:lnTo>
                      <a:pt x="744" y="3246"/>
                    </a:lnTo>
                    <a:lnTo>
                      <a:pt x="758" y="3242"/>
                    </a:lnTo>
                    <a:lnTo>
                      <a:pt x="771" y="3236"/>
                    </a:lnTo>
                    <a:lnTo>
                      <a:pt x="783" y="3227"/>
                    </a:lnTo>
                    <a:lnTo>
                      <a:pt x="795" y="3219"/>
                    </a:lnTo>
                    <a:lnTo>
                      <a:pt x="806" y="3209"/>
                    </a:lnTo>
                    <a:lnTo>
                      <a:pt x="815" y="3198"/>
                    </a:lnTo>
                    <a:lnTo>
                      <a:pt x="825" y="3187"/>
                    </a:lnTo>
                    <a:lnTo>
                      <a:pt x="832" y="3175"/>
                    </a:lnTo>
                    <a:lnTo>
                      <a:pt x="839" y="3161"/>
                    </a:lnTo>
                    <a:lnTo>
                      <a:pt x="843" y="3147"/>
                    </a:lnTo>
                    <a:lnTo>
                      <a:pt x="847" y="3133"/>
                    </a:lnTo>
                    <a:lnTo>
                      <a:pt x="849" y="3118"/>
                    </a:lnTo>
                    <a:lnTo>
                      <a:pt x="850" y="3102"/>
                    </a:lnTo>
                    <a:lnTo>
                      <a:pt x="850" y="1923"/>
                    </a:lnTo>
                    <a:lnTo>
                      <a:pt x="903" y="1923"/>
                    </a:lnTo>
                    <a:lnTo>
                      <a:pt x="955" y="1923"/>
                    </a:lnTo>
                    <a:lnTo>
                      <a:pt x="955" y="3102"/>
                    </a:lnTo>
                    <a:lnTo>
                      <a:pt x="955" y="3102"/>
                    </a:lnTo>
                    <a:lnTo>
                      <a:pt x="956" y="3118"/>
                    </a:lnTo>
                    <a:lnTo>
                      <a:pt x="958" y="3133"/>
                    </a:lnTo>
                    <a:lnTo>
                      <a:pt x="962" y="3147"/>
                    </a:lnTo>
                    <a:lnTo>
                      <a:pt x="967" y="3161"/>
                    </a:lnTo>
                    <a:lnTo>
                      <a:pt x="973" y="3175"/>
                    </a:lnTo>
                    <a:lnTo>
                      <a:pt x="980" y="3187"/>
                    </a:lnTo>
                    <a:lnTo>
                      <a:pt x="990" y="3198"/>
                    </a:lnTo>
                    <a:lnTo>
                      <a:pt x="1000" y="3209"/>
                    </a:lnTo>
                    <a:lnTo>
                      <a:pt x="1010" y="3219"/>
                    </a:lnTo>
                    <a:lnTo>
                      <a:pt x="1022" y="3227"/>
                    </a:lnTo>
                    <a:lnTo>
                      <a:pt x="1034" y="3236"/>
                    </a:lnTo>
                    <a:lnTo>
                      <a:pt x="1048" y="3242"/>
                    </a:lnTo>
                    <a:lnTo>
                      <a:pt x="1062" y="3246"/>
                    </a:lnTo>
                    <a:lnTo>
                      <a:pt x="1075" y="3251"/>
                    </a:lnTo>
                    <a:lnTo>
                      <a:pt x="1090" y="3253"/>
                    </a:lnTo>
                    <a:lnTo>
                      <a:pt x="1106" y="3254"/>
                    </a:lnTo>
                    <a:lnTo>
                      <a:pt x="1106" y="3254"/>
                    </a:lnTo>
                    <a:lnTo>
                      <a:pt x="1121" y="3253"/>
                    </a:lnTo>
                    <a:lnTo>
                      <a:pt x="1136" y="3251"/>
                    </a:lnTo>
                    <a:lnTo>
                      <a:pt x="1151" y="3246"/>
                    </a:lnTo>
                    <a:lnTo>
                      <a:pt x="1165" y="3242"/>
                    </a:lnTo>
                    <a:lnTo>
                      <a:pt x="1178" y="3236"/>
                    </a:lnTo>
                    <a:lnTo>
                      <a:pt x="1191" y="3227"/>
                    </a:lnTo>
                    <a:lnTo>
                      <a:pt x="1202" y="3219"/>
                    </a:lnTo>
                    <a:lnTo>
                      <a:pt x="1213" y="3209"/>
                    </a:lnTo>
                    <a:lnTo>
                      <a:pt x="1223" y="3198"/>
                    </a:lnTo>
                    <a:lnTo>
                      <a:pt x="1231" y="3187"/>
                    </a:lnTo>
                    <a:lnTo>
                      <a:pt x="1239" y="3175"/>
                    </a:lnTo>
                    <a:lnTo>
                      <a:pt x="1245" y="3161"/>
                    </a:lnTo>
                    <a:lnTo>
                      <a:pt x="1250" y="3147"/>
                    </a:lnTo>
                    <a:lnTo>
                      <a:pt x="1255" y="3133"/>
                    </a:lnTo>
                    <a:lnTo>
                      <a:pt x="1257" y="3118"/>
                    </a:lnTo>
                    <a:lnTo>
                      <a:pt x="1257" y="3102"/>
                    </a:lnTo>
                    <a:lnTo>
                      <a:pt x="1257" y="1923"/>
                    </a:lnTo>
                    <a:lnTo>
                      <a:pt x="1641" y="1923"/>
                    </a:lnTo>
                    <a:lnTo>
                      <a:pt x="1243" y="428"/>
                    </a:lnTo>
                    <a:lnTo>
                      <a:pt x="1278" y="428"/>
                    </a:lnTo>
                    <a:lnTo>
                      <a:pt x="1278" y="428"/>
                    </a:lnTo>
                    <a:lnTo>
                      <a:pt x="1290" y="427"/>
                    </a:lnTo>
                    <a:lnTo>
                      <a:pt x="1553" y="1288"/>
                    </a:lnTo>
                    <a:lnTo>
                      <a:pt x="1553" y="1288"/>
                    </a:lnTo>
                    <a:lnTo>
                      <a:pt x="1558" y="1300"/>
                    </a:lnTo>
                    <a:lnTo>
                      <a:pt x="1564" y="1311"/>
                    </a:lnTo>
                    <a:lnTo>
                      <a:pt x="1570" y="1323"/>
                    </a:lnTo>
                    <a:lnTo>
                      <a:pt x="1578" y="1333"/>
                    </a:lnTo>
                    <a:lnTo>
                      <a:pt x="1586" y="1342"/>
                    </a:lnTo>
                    <a:lnTo>
                      <a:pt x="1595" y="1350"/>
                    </a:lnTo>
                    <a:lnTo>
                      <a:pt x="1606" y="1357"/>
                    </a:lnTo>
                    <a:lnTo>
                      <a:pt x="1616" y="1364"/>
                    </a:lnTo>
                    <a:lnTo>
                      <a:pt x="1627" y="1369"/>
                    </a:lnTo>
                    <a:lnTo>
                      <a:pt x="1639" y="1373"/>
                    </a:lnTo>
                    <a:lnTo>
                      <a:pt x="1650" y="1376"/>
                    </a:lnTo>
                    <a:lnTo>
                      <a:pt x="1663" y="1378"/>
                    </a:lnTo>
                    <a:lnTo>
                      <a:pt x="1676" y="1378"/>
                    </a:lnTo>
                    <a:lnTo>
                      <a:pt x="1689" y="1378"/>
                    </a:lnTo>
                    <a:lnTo>
                      <a:pt x="1702" y="1376"/>
                    </a:lnTo>
                    <a:lnTo>
                      <a:pt x="1714" y="1373"/>
                    </a:lnTo>
                    <a:lnTo>
                      <a:pt x="1714" y="1373"/>
                    </a:lnTo>
                    <a:lnTo>
                      <a:pt x="1726" y="1369"/>
                    </a:lnTo>
                    <a:lnTo>
                      <a:pt x="1738" y="1362"/>
                    </a:lnTo>
                    <a:lnTo>
                      <a:pt x="1749" y="1356"/>
                    </a:lnTo>
                    <a:lnTo>
                      <a:pt x="1759" y="1349"/>
                    </a:lnTo>
                    <a:lnTo>
                      <a:pt x="1768" y="1340"/>
                    </a:lnTo>
                    <a:lnTo>
                      <a:pt x="1776" y="1330"/>
                    </a:lnTo>
                    <a:lnTo>
                      <a:pt x="1784" y="1321"/>
                    </a:lnTo>
                    <a:lnTo>
                      <a:pt x="1790" y="1310"/>
                    </a:lnTo>
                    <a:lnTo>
                      <a:pt x="1795" y="1300"/>
                    </a:lnTo>
                    <a:lnTo>
                      <a:pt x="1800" y="1288"/>
                    </a:lnTo>
                    <a:lnTo>
                      <a:pt x="1803" y="1276"/>
                    </a:lnTo>
                    <a:lnTo>
                      <a:pt x="1804" y="1263"/>
                    </a:lnTo>
                    <a:lnTo>
                      <a:pt x="1805" y="1250"/>
                    </a:lnTo>
                    <a:lnTo>
                      <a:pt x="1804" y="1238"/>
                    </a:lnTo>
                    <a:lnTo>
                      <a:pt x="1803" y="1225"/>
                    </a:lnTo>
                    <a:lnTo>
                      <a:pt x="1800" y="1212"/>
                    </a:lnTo>
                    <a:lnTo>
                      <a:pt x="1800" y="1212"/>
                    </a:lnTo>
                    <a:close/>
                  </a:path>
                </a:pathLst>
              </a:custGeom>
              <a:grpFill/>
              <a:ln w="1588">
                <a:noFill/>
                <a:prstDash val="solid"/>
                <a:round/>
              </a:ln>
              <a:effectLst/>
            </p:spPr>
            <p:txBody>
              <a:bodyPr vert="horz" wrap="square" lIns="91046" tIns="45523" rIns="91046" bIns="45523" numCol="1" anchor="t" anchorCtr="0" compatLnSpc="1"/>
              <a:lstStyle/>
              <a:p>
                <a:pPr defTabSz="895985">
                  <a:defRPr/>
                </a:pPr>
                <a:endParaRPr lang="en-US" sz="239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4" name="Group 5"/>
          <p:cNvGrpSpPr/>
          <p:nvPr/>
        </p:nvGrpSpPr>
        <p:grpSpPr>
          <a:xfrm>
            <a:off x="5615305" y="3381487"/>
            <a:ext cx="1079940" cy="1080080"/>
            <a:chOff x="4236720" y="2596405"/>
            <a:chExt cx="670560" cy="670560"/>
          </a:xfrm>
        </p:grpSpPr>
        <p:sp>
          <p:nvSpPr>
            <p:cNvPr id="45" name="Oval 140"/>
            <p:cNvSpPr/>
            <p:nvPr/>
          </p:nvSpPr>
          <p:spPr>
            <a:xfrm>
              <a:off x="4236720" y="2596405"/>
              <a:ext cx="670560" cy="67056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defTabSz="895985">
                <a:defRPr/>
              </a:pPr>
              <a:endParaRPr lang="ar-SA" sz="2390" kern="0">
                <a:solidFill>
                  <a:srgbClr val="FFFFFF"/>
                </a:solidFill>
                <a:latin typeface="Calibri" panose="020F0502020204030204"/>
                <a:cs typeface="Arial" panose="020B0604020202020204"/>
              </a:endParaRPr>
            </a:p>
          </p:txBody>
        </p:sp>
        <p:sp>
          <p:nvSpPr>
            <p:cNvPr id="46" name="TextBox 51"/>
            <p:cNvSpPr txBox="1"/>
            <p:nvPr/>
          </p:nvSpPr>
          <p:spPr>
            <a:xfrm>
              <a:off x="4253113" y="2764453"/>
              <a:ext cx="637774" cy="266700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895985">
                <a:defRPr/>
              </a:pPr>
              <a:r>
                <a:rPr lang="en-US" sz="3685" kern="0" dirty="0">
                  <a:solidFill>
                    <a:srgbClr val="FFFFFF"/>
                  </a:solidFill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VS</a:t>
              </a:r>
              <a:endParaRPr lang="ar-SA" sz="3685" kern="0" dirty="0">
                <a:solidFill>
                  <a:srgbClr val="FFFFFF"/>
                </a:solidFill>
                <a:latin typeface="Impact" panose="020B0806030902050204" pitchFamily="34" charset="0"/>
                <a:ea typeface="Open Sans" panose="020B0606030504020204" pitchFamily="34" charset="0"/>
              </a:endParaRPr>
            </a:p>
          </p:txBody>
        </p:sp>
      </p:grpSp>
      <p:grpSp>
        <p:nvGrpSpPr>
          <p:cNvPr id="47" name="Group 54"/>
          <p:cNvGrpSpPr/>
          <p:nvPr/>
        </p:nvGrpSpPr>
        <p:grpSpPr>
          <a:xfrm>
            <a:off x="4935432" y="3891529"/>
            <a:ext cx="544883" cy="103099"/>
            <a:chOff x="2656464" y="2476500"/>
            <a:chExt cx="338330" cy="64008"/>
          </a:xfrm>
        </p:grpSpPr>
        <p:cxnSp>
          <p:nvCxnSpPr>
            <p:cNvPr id="48" name="Straight Connector 55"/>
            <p:cNvCxnSpPr>
              <a:endCxn id="49" idx="2"/>
            </p:cNvCxnSpPr>
            <p:nvPr/>
          </p:nvCxnSpPr>
          <p:spPr>
            <a:xfrm rot="10800000">
              <a:off x="2720473" y="2508505"/>
              <a:ext cx="274321" cy="128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49" name="Oval 56"/>
            <p:cNvSpPr/>
            <p:nvPr/>
          </p:nvSpPr>
          <p:spPr>
            <a:xfrm rot="10800000">
              <a:off x="2656464" y="2476500"/>
              <a:ext cx="64008" cy="6400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defTabSz="895985">
                <a:defRPr/>
              </a:pPr>
              <a:endParaRPr lang="ar-SA" sz="2390" kern="0">
                <a:solidFill>
                  <a:srgbClr val="FFFFFF"/>
                </a:solidFill>
                <a:latin typeface="Calibri" panose="020F0502020204030204"/>
                <a:cs typeface="Arial" panose="020B0604020202020204"/>
              </a:endParaRPr>
            </a:p>
          </p:txBody>
        </p:sp>
      </p:grpSp>
      <p:grpSp>
        <p:nvGrpSpPr>
          <p:cNvPr id="50" name="Group 63"/>
          <p:cNvGrpSpPr/>
          <p:nvPr/>
        </p:nvGrpSpPr>
        <p:grpSpPr>
          <a:xfrm rot="10800000">
            <a:off x="6793947" y="3891529"/>
            <a:ext cx="544883" cy="103099"/>
            <a:chOff x="2656464" y="2476500"/>
            <a:chExt cx="338330" cy="64008"/>
          </a:xfrm>
        </p:grpSpPr>
        <p:cxnSp>
          <p:nvCxnSpPr>
            <p:cNvPr id="51" name="Straight Connector 64"/>
            <p:cNvCxnSpPr>
              <a:endCxn id="52" idx="2"/>
            </p:cNvCxnSpPr>
            <p:nvPr/>
          </p:nvCxnSpPr>
          <p:spPr>
            <a:xfrm rot="10800000">
              <a:off x="2720473" y="2508505"/>
              <a:ext cx="274321" cy="128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52" name="Oval 66"/>
            <p:cNvSpPr/>
            <p:nvPr/>
          </p:nvSpPr>
          <p:spPr>
            <a:xfrm rot="10800000">
              <a:off x="2656464" y="2476500"/>
              <a:ext cx="64008" cy="6400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defTabSz="895985">
                <a:defRPr/>
              </a:pPr>
              <a:endParaRPr lang="ar-SA" sz="2390" kern="0">
                <a:solidFill>
                  <a:srgbClr val="FFFFFF"/>
                </a:solidFill>
                <a:latin typeface="Calibri" panose="020F0502020204030204"/>
                <a:cs typeface="Arial" panose="020B0604020202020204"/>
              </a:endParaRPr>
            </a:p>
          </p:txBody>
        </p:sp>
      </p:grpSp>
      <p:sp>
        <p:nvSpPr>
          <p:cNvPr id="53" name="矩形 1"/>
          <p:cNvSpPr>
            <a:spLocks noChangeArrowheads="1"/>
          </p:cNvSpPr>
          <p:nvPr/>
        </p:nvSpPr>
        <p:spPr bwMode="auto">
          <a:xfrm>
            <a:off x="1384481" y="4988082"/>
            <a:ext cx="3256282" cy="9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84" tIns="60691" rIns="121384" bIns="60691">
            <a:spAutoFit/>
          </a:bodyPr>
          <a:lstStyle/>
          <a:p>
            <a:pPr algn="just">
              <a:defRPr/>
            </a:pPr>
            <a:r>
              <a:rPr lang="zh-CN" altLang="en-US" sz="13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请在此处输入您的文本，或者复制您的文本粘贴到此处请在此处请在此处输入您的文本，或者复制您的文本粘贴请在此处输入您的文本，</a:t>
            </a:r>
            <a:endParaRPr lang="zh-CN" altLang="en-US" sz="1395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1"/>
          <p:cNvSpPr>
            <a:spLocks noChangeArrowheads="1"/>
          </p:cNvSpPr>
          <p:nvPr/>
        </p:nvSpPr>
        <p:spPr bwMode="auto">
          <a:xfrm>
            <a:off x="7685377" y="4988082"/>
            <a:ext cx="3256282" cy="9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84" tIns="60691" rIns="121384" bIns="60691">
            <a:spAutoFit/>
          </a:bodyPr>
          <a:lstStyle/>
          <a:p>
            <a:pPr algn="just">
              <a:defRPr/>
            </a:pPr>
            <a:r>
              <a:rPr lang="zh-CN" altLang="en-US" sz="13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请在此处输入您的文本，或者复制您的文本粘贴到此处请在此处请在此处输入您的文本，或者复制您的文本粘贴请在此处输入您的文本，</a:t>
            </a:r>
            <a:endParaRPr lang="zh-CN" altLang="en-US" sz="1395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56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7955" y="1496870"/>
            <a:ext cx="8713577" cy="4867513"/>
            <a:chOff x="512839" y="1116236"/>
            <a:chExt cx="6564236" cy="3666386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 rot="10800000">
              <a:off x="981075" y="3914998"/>
              <a:ext cx="238125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5985">
                <a:defRPr/>
              </a:pPr>
              <a:endParaRPr lang="zh-CN" altLang="en-US" sz="23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 rot="10800000">
              <a:off x="985838" y="3146648"/>
              <a:ext cx="3557587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5985">
                <a:defRPr/>
              </a:pPr>
              <a:endParaRPr lang="zh-CN" altLang="en-US" sz="23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rot="10800000">
              <a:off x="966788" y="2537048"/>
              <a:ext cx="4805362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5985">
                <a:defRPr/>
              </a:pPr>
              <a:endParaRPr lang="zh-CN" altLang="en-US" sz="23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rot="10800000">
              <a:off x="977900" y="1879823"/>
              <a:ext cx="599440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5985">
                <a:defRPr/>
              </a:pPr>
              <a:endParaRPr lang="zh-CN" altLang="en-US" sz="23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973138" y="4422998"/>
              <a:ext cx="610393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5985">
                <a:defRPr/>
              </a:pPr>
              <a:endParaRPr lang="zh-CN" altLang="en-US" sz="23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 rot="16200000">
              <a:off x="-681037" y="2770411"/>
              <a:ext cx="330835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5985">
                <a:defRPr/>
              </a:pPr>
              <a:endParaRPr lang="zh-CN" altLang="en-US" sz="23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rot="16200000">
              <a:off x="264319" y="2771205"/>
              <a:ext cx="3309937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5985">
                <a:defRPr/>
              </a:pPr>
              <a:endParaRPr lang="zh-CN" altLang="en-US" sz="23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 rot="16200000">
              <a:off x="1724819" y="2771205"/>
              <a:ext cx="3309937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5985">
                <a:defRPr/>
              </a:pPr>
              <a:endParaRPr lang="zh-CN" altLang="en-US" sz="23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rot="16200000">
              <a:off x="2912269" y="2771205"/>
              <a:ext cx="3309937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5985">
                <a:defRPr/>
              </a:pPr>
              <a:endParaRPr lang="zh-CN" altLang="en-US" sz="23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rot="16200000">
              <a:off x="4131469" y="2771205"/>
              <a:ext cx="3309937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95985">
                <a:defRPr/>
              </a:pPr>
              <a:endParaRPr lang="zh-CN" altLang="en-US" sz="23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 Box 52"/>
            <p:cNvSpPr txBox="1">
              <a:spLocks noChangeArrowheads="1"/>
            </p:cNvSpPr>
            <p:nvPr/>
          </p:nvSpPr>
          <p:spPr bwMode="auto">
            <a:xfrm>
              <a:off x="512839" y="1131590"/>
              <a:ext cx="414266" cy="165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895985" eaLnBrk="1" hangingPunct="1">
                <a:spcBef>
                  <a:spcPct val="50000"/>
                </a:spcBef>
                <a:defRPr/>
              </a:pPr>
              <a:r>
                <a:rPr lang="zh-CN" altLang="en-US" sz="2390" b="1" i="0" kern="0" dirty="0">
                  <a:solidFill>
                    <a:srgbClr val="7878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sp>
          <p:nvSpPr>
            <p:cNvPr id="14" name="Text Box 53"/>
            <p:cNvSpPr txBox="1">
              <a:spLocks noChangeArrowheads="1"/>
            </p:cNvSpPr>
            <p:nvPr/>
          </p:nvSpPr>
          <p:spPr bwMode="auto">
            <a:xfrm>
              <a:off x="1543049" y="4437286"/>
              <a:ext cx="749300" cy="34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895985" eaLnBrk="1" hangingPunct="1">
                <a:spcBef>
                  <a:spcPct val="50000"/>
                </a:spcBef>
                <a:defRPr/>
              </a:pPr>
              <a:r>
                <a:rPr lang="en-US" altLang="zh-CN" sz="2390" i="0" kern="0" dirty="0">
                  <a:solidFill>
                    <a:srgbClr val="787878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2014</a:t>
              </a:r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>
              <a:off x="3000375" y="4437286"/>
              <a:ext cx="749300" cy="34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895985" eaLnBrk="1" hangingPunct="1">
                <a:spcBef>
                  <a:spcPct val="50000"/>
                </a:spcBef>
                <a:defRPr/>
              </a:pPr>
              <a:r>
                <a:rPr lang="en-US" altLang="zh-CN" sz="2390" i="0" kern="0" dirty="0">
                  <a:solidFill>
                    <a:srgbClr val="787878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2015</a:t>
              </a:r>
            </a:p>
          </p:txBody>
        </p:sp>
        <p:sp>
          <p:nvSpPr>
            <p:cNvPr id="16" name="Text Box 55"/>
            <p:cNvSpPr txBox="1">
              <a:spLocks noChangeArrowheads="1"/>
            </p:cNvSpPr>
            <p:nvPr/>
          </p:nvSpPr>
          <p:spPr bwMode="auto">
            <a:xfrm>
              <a:off x="4191000" y="4437286"/>
              <a:ext cx="749300" cy="34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895985" eaLnBrk="1" hangingPunct="1">
                <a:spcBef>
                  <a:spcPct val="50000"/>
                </a:spcBef>
                <a:defRPr/>
              </a:pPr>
              <a:r>
                <a:rPr lang="en-US" altLang="zh-CN" sz="2390" i="0" kern="0" dirty="0">
                  <a:solidFill>
                    <a:srgbClr val="787878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2016</a:t>
              </a:r>
            </a:p>
          </p:txBody>
        </p:sp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5405438" y="4437286"/>
              <a:ext cx="749300" cy="34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895985" eaLnBrk="1" hangingPunct="1">
                <a:spcBef>
                  <a:spcPct val="50000"/>
                </a:spcBef>
                <a:defRPr/>
              </a:pPr>
              <a:r>
                <a:rPr lang="en-US" altLang="zh-CN" sz="2390" i="0" kern="0" dirty="0">
                  <a:solidFill>
                    <a:srgbClr val="787878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2017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68602" y="5208306"/>
            <a:ext cx="1947143" cy="687562"/>
            <a:chOff x="1914525" y="3911823"/>
            <a:chExt cx="1466850" cy="517897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914525" y="3911823"/>
              <a:ext cx="1466850" cy="49530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132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920875" y="3920132"/>
              <a:ext cx="1449388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29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9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段落文字内容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09422" y="4192454"/>
            <a:ext cx="1591010" cy="676530"/>
            <a:chOff x="3376613" y="3146648"/>
            <a:chExt cx="1198562" cy="509587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3381375" y="3151644"/>
              <a:ext cx="1185863" cy="49530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132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3376613" y="3146648"/>
              <a:ext cx="1198562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895985">
                <a:lnSpc>
                  <a:spcPct val="150000"/>
                </a:lnSpc>
                <a:defRPr/>
              </a:pPr>
              <a:r>
                <a:rPr lang="zh-CN" altLang="en-US" sz="129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</a:p>
            <a:p>
              <a:pPr algn="ctr" defTabSz="895985">
                <a:lnSpc>
                  <a:spcPct val="150000"/>
                </a:lnSpc>
                <a:defRPr/>
              </a:pPr>
              <a:r>
                <a:rPr lang="zh-CN" altLang="en-US" sz="129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段落文字内容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89894" y="3374714"/>
            <a:ext cx="1618405" cy="684964"/>
            <a:chOff x="4567238" y="2530698"/>
            <a:chExt cx="1219200" cy="515939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567238" y="2530698"/>
              <a:ext cx="1219200" cy="49530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sz="132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4573588" y="2537049"/>
              <a:ext cx="1198562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29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9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段落文字内容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97764" y="2505343"/>
            <a:ext cx="1618405" cy="676530"/>
            <a:chOff x="5778500" y="1875854"/>
            <a:chExt cx="1219200" cy="509587"/>
          </a:xfrm>
        </p:grpSpPr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5778500" y="1882998"/>
              <a:ext cx="1219200" cy="49530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</p:spPr>
          <p:txBody>
            <a:bodyPr wrap="none" anchor="ctr"/>
            <a:lstStyle/>
            <a:p>
              <a:pPr defTabSz="895985">
                <a:defRPr/>
              </a:pPr>
              <a:endParaRPr lang="zh-CN" altLang="en-US" sz="239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5786438" y="1875854"/>
              <a:ext cx="1198562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29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9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段落文字内容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V="1">
            <a:off x="1323189" y="1564311"/>
            <a:ext cx="8102561" cy="4312093"/>
          </a:xfrm>
          <a:prstGeom prst="line">
            <a:avLst/>
          </a:prstGeom>
          <a:noFill/>
          <a:ln w="38100">
            <a:solidFill>
              <a:srgbClr val="00969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384" tIns="60691" rIns="121384" bIns="60691"/>
          <a:lstStyle/>
          <a:p>
            <a:pPr defTabSz="895985">
              <a:defRPr/>
            </a:pPr>
            <a:endParaRPr lang="zh-CN" altLang="en-US" sz="239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Group 20"/>
          <p:cNvGrpSpPr/>
          <p:nvPr/>
        </p:nvGrpSpPr>
        <p:grpSpPr bwMode="auto">
          <a:xfrm>
            <a:off x="2263041" y="4932211"/>
            <a:ext cx="636404" cy="619627"/>
            <a:chOff x="0" y="0"/>
            <a:chExt cx="784" cy="765"/>
          </a:xfrm>
        </p:grpSpPr>
        <p:grpSp>
          <p:nvGrpSpPr>
            <p:cNvPr id="32" name="Group 22"/>
            <p:cNvGrpSpPr/>
            <p:nvPr/>
          </p:nvGrpSpPr>
          <p:grpSpPr bwMode="auto">
            <a:xfrm>
              <a:off x="0" y="0"/>
              <a:ext cx="784" cy="765"/>
              <a:chOff x="0" y="0"/>
              <a:chExt cx="1042" cy="1019"/>
            </a:xfrm>
          </p:grpSpPr>
          <p:pic>
            <p:nvPicPr>
              <p:cNvPr id="34" name="Picture 23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8E8E8E"/>
              </a:solidFill>
              <a:ln w="19050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pPr defTabSz="895985">
                  <a:defRPr/>
                </a:pPr>
                <a:endParaRPr lang="zh-CN" altLang="en-US" sz="239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WordArt 26"/>
            <p:cNvSpPr>
              <a:spLocks noChangeArrowheads="1" noChangeShapeType="1"/>
            </p:cNvSpPr>
            <p:nvPr/>
          </p:nvSpPr>
          <p:spPr bwMode="auto">
            <a:xfrm>
              <a:off x="288" y="227"/>
              <a:ext cx="157" cy="2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95985">
                <a:defRPr/>
              </a:pPr>
              <a:r>
                <a:rPr lang="en-US" altLang="zh-CN" sz="3185" kern="10" dirty="0">
                  <a:ln w="9525">
                    <a:noFill/>
                    <a:round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3185" kern="10" dirty="0">
                <a:ln w="9525">
                  <a:noFill/>
                  <a:round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27"/>
          <p:cNvGrpSpPr/>
          <p:nvPr/>
        </p:nvGrpSpPr>
        <p:grpSpPr bwMode="auto">
          <a:xfrm>
            <a:off x="4187005" y="3815198"/>
            <a:ext cx="636404" cy="619627"/>
            <a:chOff x="0" y="0"/>
            <a:chExt cx="302" cy="294"/>
          </a:xfrm>
        </p:grpSpPr>
        <p:grpSp>
          <p:nvGrpSpPr>
            <p:cNvPr id="37" name="Group 29"/>
            <p:cNvGrpSpPr/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39" name="Picture 30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8E8E8E"/>
              </a:solidFill>
              <a:ln w="19050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pPr defTabSz="895985">
                  <a:defRPr/>
                </a:pPr>
                <a:endParaRPr lang="zh-CN" altLang="en-US" sz="239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WordArt 33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95985">
                <a:defRPr/>
              </a:pPr>
              <a:r>
                <a:rPr lang="en-US" altLang="zh-CN" sz="3185" kern="10" dirty="0">
                  <a:ln w="9525">
                    <a:noFill/>
                    <a:round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3185" kern="10" dirty="0">
                <a:ln w="9525">
                  <a:noFill/>
                  <a:round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34"/>
          <p:cNvGrpSpPr/>
          <p:nvPr/>
        </p:nvGrpSpPr>
        <p:grpSpPr bwMode="auto">
          <a:xfrm>
            <a:off x="5687400" y="2961631"/>
            <a:ext cx="803844" cy="788232"/>
            <a:chOff x="0" y="0"/>
            <a:chExt cx="300" cy="294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0" y="0"/>
              <a:ext cx="300" cy="29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09692"/>
              </a:solidFill>
              <a:round/>
            </a:ln>
            <a:effectLst/>
          </p:spPr>
          <p:txBody>
            <a:bodyPr wrap="none" anchor="ctr"/>
            <a:lstStyle/>
            <a:p>
              <a:pPr algn="ctr" defTabSz="895985">
                <a:defRPr/>
              </a:pPr>
              <a:endParaRPr lang="zh-CN" altLang="en-US" sz="428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WordArt 40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  <a:grpFill/>
            <a:ln>
              <a:solidFill>
                <a:srgbClr val="009692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95985">
                <a:defRPr/>
              </a:pPr>
              <a:r>
                <a:rPr lang="en-US" altLang="zh-CN" sz="3185" kern="10" dirty="0">
                  <a:ln w="9525">
                    <a:noFill/>
                    <a:round/>
                  </a:ln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3185" kern="10" dirty="0">
                <a:ln w="9525">
                  <a:noFill/>
                  <a:round/>
                </a:ln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41"/>
          <p:cNvGrpSpPr/>
          <p:nvPr/>
        </p:nvGrpSpPr>
        <p:grpSpPr bwMode="auto">
          <a:xfrm>
            <a:off x="7402742" y="2175506"/>
            <a:ext cx="636404" cy="619627"/>
            <a:chOff x="0" y="0"/>
            <a:chExt cx="302" cy="294"/>
          </a:xfrm>
        </p:grpSpPr>
        <p:grpSp>
          <p:nvGrpSpPr>
            <p:cNvPr id="45" name="Group 43"/>
            <p:cNvGrpSpPr/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47" name="Picture 4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Oval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8E8E8E"/>
              </a:solidFill>
              <a:ln w="19050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pPr defTabSz="895985">
                  <a:defRPr/>
                </a:pPr>
                <a:endParaRPr lang="zh-CN" altLang="en-US" sz="239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WordArt 47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895985">
                <a:defRPr/>
              </a:pPr>
              <a:r>
                <a:rPr lang="en-US" altLang="zh-CN" sz="3185" kern="10" dirty="0">
                  <a:ln w="9525">
                    <a:noFill/>
                    <a:round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3185" kern="10" dirty="0">
                <a:ln w="9525">
                  <a:noFill/>
                  <a:round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441715" y="4318128"/>
            <a:ext cx="2294057" cy="1731031"/>
            <a:chOff x="7092280" y="3241308"/>
            <a:chExt cx="1728192" cy="1303875"/>
          </a:xfrm>
        </p:grpSpPr>
        <p:sp>
          <p:nvSpPr>
            <p:cNvPr id="50" name="TextBox 51"/>
            <p:cNvSpPr txBox="1"/>
            <p:nvPr/>
          </p:nvSpPr>
          <p:spPr>
            <a:xfrm>
              <a:off x="7104639" y="3241308"/>
              <a:ext cx="1343255" cy="31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9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单击添加标题</a:t>
              </a:r>
            </a:p>
          </p:txBody>
        </p:sp>
        <p:sp>
          <p:nvSpPr>
            <p:cNvPr id="51" name="TextBox 52"/>
            <p:cNvSpPr txBox="1"/>
            <p:nvPr/>
          </p:nvSpPr>
          <p:spPr>
            <a:xfrm>
              <a:off x="7092280" y="3572311"/>
              <a:ext cx="1728192" cy="972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9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单击此处添加您的段落文本，单击此处添加您的段落文本，单击此处添加您的段落文本，单击此处添加您的段落文本。</a:t>
              </a: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53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3263" y="3707856"/>
            <a:ext cx="2059872" cy="1872317"/>
            <a:chOff x="1030439" y="3618023"/>
            <a:chExt cx="1551772" cy="141029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椭圆 1"/>
            <p:cNvSpPr/>
            <p:nvPr/>
          </p:nvSpPr>
          <p:spPr>
            <a:xfrm>
              <a:off x="1030439" y="4252434"/>
              <a:ext cx="1551772" cy="775886"/>
            </a:xfrm>
            <a:custGeom>
              <a:avLst/>
              <a:gdLst/>
              <a:ahLst/>
              <a:cxnLst/>
              <a:rect l="l" t="t" r="r" b="b"/>
              <a:pathLst>
                <a:path w="3240360" h="1620180">
                  <a:moveTo>
                    <a:pt x="0" y="0"/>
                  </a:moveTo>
                  <a:lnTo>
                    <a:pt x="671900" y="0"/>
                  </a:lnTo>
                  <a:cubicBezTo>
                    <a:pt x="671900" y="523721"/>
                    <a:pt x="1096459" y="948280"/>
                    <a:pt x="1620180" y="948280"/>
                  </a:cubicBezTo>
                  <a:cubicBezTo>
                    <a:pt x="2143901" y="948280"/>
                    <a:pt x="2568460" y="523721"/>
                    <a:pt x="2568460" y="0"/>
                  </a:cubicBezTo>
                  <a:lnTo>
                    <a:pt x="3240360" y="0"/>
                  </a:lnTo>
                  <a:cubicBezTo>
                    <a:pt x="3240360" y="894801"/>
                    <a:pt x="2514981" y="1620180"/>
                    <a:pt x="1620180" y="1620180"/>
                  </a:cubicBezTo>
                  <a:cubicBezTo>
                    <a:pt x="725379" y="1620180"/>
                    <a:pt x="0" y="89480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3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139650" y="3618023"/>
              <a:ext cx="1365121" cy="947175"/>
              <a:chOff x="1139650" y="3618023"/>
              <a:chExt cx="1365121" cy="947175"/>
            </a:xfrm>
            <a:grpFill/>
          </p:grpSpPr>
          <p:sp>
            <p:nvSpPr>
              <p:cNvPr id="5" name="椭圆 4"/>
              <p:cNvSpPr/>
              <p:nvPr/>
            </p:nvSpPr>
            <p:spPr bwMode="auto">
              <a:xfrm rot="1267204">
                <a:off x="1402404" y="3739108"/>
                <a:ext cx="826088" cy="8260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lang="zh-CN" altLang="en-US" sz="132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1139650" y="3618023"/>
                <a:ext cx="1365121" cy="0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1806325" y="3618024"/>
                <a:ext cx="0" cy="114855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9"/>
              <p:cNvSpPr txBox="1"/>
              <p:nvPr/>
            </p:nvSpPr>
            <p:spPr>
              <a:xfrm>
                <a:off x="1483160" y="3967487"/>
                <a:ext cx="390348" cy="2214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320" dirty="0">
                    <a:solidFill>
                      <a:schemeClr val="bg1"/>
                    </a:solidFill>
                  </a:rPr>
                  <a:t>标题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748811" y="1877072"/>
            <a:ext cx="2059872" cy="2144580"/>
            <a:chOff x="2902888" y="2239009"/>
            <a:chExt cx="1551772" cy="16153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0" name="椭圆 1"/>
            <p:cNvSpPr/>
            <p:nvPr/>
          </p:nvSpPr>
          <p:spPr>
            <a:xfrm>
              <a:off x="2902888" y="2700792"/>
              <a:ext cx="1551772" cy="775886"/>
            </a:xfrm>
            <a:custGeom>
              <a:avLst/>
              <a:gdLst/>
              <a:ahLst/>
              <a:cxnLst/>
              <a:rect l="l" t="t" r="r" b="b"/>
              <a:pathLst>
                <a:path w="3240360" h="1620180">
                  <a:moveTo>
                    <a:pt x="0" y="0"/>
                  </a:moveTo>
                  <a:lnTo>
                    <a:pt x="671900" y="0"/>
                  </a:lnTo>
                  <a:cubicBezTo>
                    <a:pt x="671900" y="523721"/>
                    <a:pt x="1096459" y="948280"/>
                    <a:pt x="1620180" y="948280"/>
                  </a:cubicBezTo>
                  <a:cubicBezTo>
                    <a:pt x="2143901" y="948280"/>
                    <a:pt x="2568460" y="523721"/>
                    <a:pt x="2568460" y="0"/>
                  </a:cubicBezTo>
                  <a:lnTo>
                    <a:pt x="3240360" y="0"/>
                  </a:lnTo>
                  <a:cubicBezTo>
                    <a:pt x="3240360" y="894801"/>
                    <a:pt x="2514981" y="1620180"/>
                    <a:pt x="1620180" y="1620180"/>
                  </a:cubicBezTo>
                  <a:cubicBezTo>
                    <a:pt x="725379" y="1620180"/>
                    <a:pt x="0" y="894801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009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3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 rot="1267204">
              <a:off x="3283185" y="2239009"/>
              <a:ext cx="802497" cy="802498"/>
            </a:xfrm>
            <a:prstGeom prst="ellipse">
              <a:avLst/>
            </a:prstGeom>
            <a:grpFill/>
            <a:ln>
              <a:solidFill>
                <a:srgbClr val="009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3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996214" y="3854372"/>
              <a:ext cx="1365121" cy="0"/>
            </a:xfrm>
            <a:prstGeom prst="line">
              <a:avLst/>
            </a:prstGeom>
            <a:grpFill/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682187" y="3503169"/>
              <a:ext cx="420" cy="351215"/>
            </a:xfrm>
            <a:prstGeom prst="line">
              <a:avLst/>
            </a:prstGeom>
            <a:grpFill/>
            <a:ln>
              <a:solidFill>
                <a:srgbClr val="009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5"/>
            <p:cNvSpPr txBox="1"/>
            <p:nvPr/>
          </p:nvSpPr>
          <p:spPr>
            <a:xfrm>
              <a:off x="3361267" y="2395058"/>
              <a:ext cx="390348" cy="22145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320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34361" y="3684604"/>
            <a:ext cx="2059872" cy="1880215"/>
            <a:chOff x="4775337" y="3600507"/>
            <a:chExt cx="1551772" cy="141624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6" name="椭圆 15"/>
            <p:cNvSpPr/>
            <p:nvPr/>
          </p:nvSpPr>
          <p:spPr bwMode="auto">
            <a:xfrm rot="1267204">
              <a:off x="5132056" y="3731833"/>
              <a:ext cx="843072" cy="843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3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"/>
            <p:cNvSpPr/>
            <p:nvPr/>
          </p:nvSpPr>
          <p:spPr>
            <a:xfrm>
              <a:off x="4775337" y="4240868"/>
              <a:ext cx="1551772" cy="775886"/>
            </a:xfrm>
            <a:custGeom>
              <a:avLst/>
              <a:gdLst/>
              <a:ahLst/>
              <a:cxnLst/>
              <a:rect l="l" t="t" r="r" b="b"/>
              <a:pathLst>
                <a:path w="3240360" h="1620180">
                  <a:moveTo>
                    <a:pt x="0" y="0"/>
                  </a:moveTo>
                  <a:lnTo>
                    <a:pt x="671900" y="0"/>
                  </a:lnTo>
                  <a:cubicBezTo>
                    <a:pt x="671900" y="523721"/>
                    <a:pt x="1096459" y="948280"/>
                    <a:pt x="1620180" y="948280"/>
                  </a:cubicBezTo>
                  <a:cubicBezTo>
                    <a:pt x="2143901" y="948280"/>
                    <a:pt x="2568460" y="523721"/>
                    <a:pt x="2568460" y="0"/>
                  </a:cubicBezTo>
                  <a:lnTo>
                    <a:pt x="3240360" y="0"/>
                  </a:lnTo>
                  <a:cubicBezTo>
                    <a:pt x="3240360" y="894801"/>
                    <a:pt x="2514981" y="1620180"/>
                    <a:pt x="1620180" y="1620180"/>
                  </a:cubicBezTo>
                  <a:cubicBezTo>
                    <a:pt x="725379" y="1620180"/>
                    <a:pt x="0" y="89480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3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868663" y="3600507"/>
              <a:ext cx="1365121" cy="0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551222" y="3600508"/>
              <a:ext cx="0" cy="114855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1"/>
            <p:cNvSpPr txBox="1"/>
            <p:nvPr/>
          </p:nvSpPr>
          <p:spPr>
            <a:xfrm>
              <a:off x="5230427" y="3967487"/>
              <a:ext cx="390348" cy="22145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320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963331" y="1796707"/>
            <a:ext cx="2059872" cy="2144580"/>
            <a:chOff x="6831165" y="2178475"/>
            <a:chExt cx="1551772" cy="16153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2" name="椭圆 1"/>
            <p:cNvSpPr/>
            <p:nvPr/>
          </p:nvSpPr>
          <p:spPr>
            <a:xfrm>
              <a:off x="6831165" y="2640258"/>
              <a:ext cx="1551772" cy="775886"/>
            </a:xfrm>
            <a:custGeom>
              <a:avLst/>
              <a:gdLst/>
              <a:ahLst/>
              <a:cxnLst/>
              <a:rect l="l" t="t" r="r" b="b"/>
              <a:pathLst>
                <a:path w="3240360" h="1620180">
                  <a:moveTo>
                    <a:pt x="0" y="0"/>
                  </a:moveTo>
                  <a:lnTo>
                    <a:pt x="671900" y="0"/>
                  </a:lnTo>
                  <a:cubicBezTo>
                    <a:pt x="671900" y="523721"/>
                    <a:pt x="1096459" y="948280"/>
                    <a:pt x="1620180" y="948280"/>
                  </a:cubicBezTo>
                  <a:cubicBezTo>
                    <a:pt x="2143901" y="948280"/>
                    <a:pt x="2568460" y="523721"/>
                    <a:pt x="2568460" y="0"/>
                  </a:cubicBezTo>
                  <a:lnTo>
                    <a:pt x="3240360" y="0"/>
                  </a:lnTo>
                  <a:cubicBezTo>
                    <a:pt x="3240360" y="894801"/>
                    <a:pt x="2514981" y="1620180"/>
                    <a:pt x="1620180" y="1620180"/>
                  </a:cubicBezTo>
                  <a:cubicBezTo>
                    <a:pt x="725379" y="1620180"/>
                    <a:pt x="0" y="89480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3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 rot="1267204">
              <a:off x="7211462" y="2178475"/>
              <a:ext cx="802497" cy="8024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3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924491" y="3793838"/>
              <a:ext cx="1365121" cy="0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10464" y="3442635"/>
              <a:ext cx="420" cy="351215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7"/>
            <p:cNvSpPr txBox="1"/>
            <p:nvPr/>
          </p:nvSpPr>
          <p:spPr>
            <a:xfrm>
              <a:off x="7289544" y="2395058"/>
              <a:ext cx="390348" cy="22145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320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sp>
        <p:nvSpPr>
          <p:cNvPr id="27" name="TextBox 28"/>
          <p:cNvSpPr txBox="1"/>
          <p:nvPr/>
        </p:nvSpPr>
        <p:spPr>
          <a:xfrm>
            <a:off x="1125762" y="1677039"/>
            <a:ext cx="2441761" cy="1412875"/>
          </a:xfrm>
          <a:prstGeom prst="rect">
            <a:avLst/>
          </a:prstGeom>
          <a:noFill/>
        </p:spPr>
        <p:txBody>
          <a:bodyPr wrap="square" lIns="121384" tIns="60691" rIns="121384" bIns="606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这里根据您的需要输入介绍文本，这里根据您的需要输入介绍文本，这里根据您的需要输入介绍文本。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3594466" y="4084483"/>
            <a:ext cx="2441761" cy="1412875"/>
          </a:xfrm>
          <a:prstGeom prst="rect">
            <a:avLst/>
          </a:prstGeom>
          <a:noFill/>
        </p:spPr>
        <p:txBody>
          <a:bodyPr wrap="square" lIns="121384" tIns="60691" rIns="121384" bIns="606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这里根据您的需要输入介绍文本，这里根据您的需要输入介绍文本，这里根据您的需要输入介绍文本。</a:t>
            </a:r>
          </a:p>
        </p:txBody>
      </p:sp>
      <p:sp>
        <p:nvSpPr>
          <p:cNvPr id="29" name="TextBox 30"/>
          <p:cNvSpPr txBox="1"/>
          <p:nvPr/>
        </p:nvSpPr>
        <p:spPr>
          <a:xfrm>
            <a:off x="6234363" y="1640542"/>
            <a:ext cx="2441761" cy="1412875"/>
          </a:xfrm>
          <a:prstGeom prst="rect">
            <a:avLst/>
          </a:prstGeom>
          <a:noFill/>
        </p:spPr>
        <p:txBody>
          <a:bodyPr wrap="square" lIns="121384" tIns="60691" rIns="121384" bIns="606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这里根据您的需要输入介绍文本，这里根据您的需要输入介绍文本，这里根据您的需要输入介绍文本。</a:t>
            </a:r>
          </a:p>
        </p:txBody>
      </p:sp>
      <p:sp>
        <p:nvSpPr>
          <p:cNvPr id="30" name="TextBox 31"/>
          <p:cNvSpPr txBox="1"/>
          <p:nvPr/>
        </p:nvSpPr>
        <p:spPr>
          <a:xfrm>
            <a:off x="8779902" y="4021648"/>
            <a:ext cx="2441761" cy="1412875"/>
          </a:xfrm>
          <a:prstGeom prst="rect">
            <a:avLst/>
          </a:prstGeom>
          <a:noFill/>
        </p:spPr>
        <p:txBody>
          <a:bodyPr wrap="square" lIns="121384" tIns="60691" rIns="121384" bIns="606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9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这里根据您的需要输入介绍文本，这里根据您的需要输入介绍文本，这里根据您的需要输入介绍文本。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32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125759" y="3860940"/>
            <a:ext cx="2372648" cy="1759585"/>
          </a:xfrm>
          <a:prstGeom prst="rect">
            <a:avLst/>
          </a:prstGeom>
        </p:spPr>
        <p:txBody>
          <a:bodyPr vert="horz" wrap="square" lIns="0" tIns="60599" rIns="121198" bIns="60599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445" algn="ctr"/>
            <a:r>
              <a:rPr lang="zh-CN" altLang="en-US" sz="2095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Segoe"/>
              </a:rPr>
              <a:t>单击添加标题</a:t>
            </a:r>
            <a:endParaRPr lang="en-US" sz="2095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Segoe"/>
            </a:endParaRPr>
          </a:p>
          <a:p>
            <a:pPr indent="-4445" algn="ctr"/>
            <a:endParaRPr lang="en-US" sz="139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Segoe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单击此处添加文本</a:t>
            </a:r>
            <a:endParaRPr lang="en-US" altLang="zh-CN" sz="159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单击此处添加文本</a:t>
            </a:r>
          </a:p>
        </p:txBody>
      </p:sp>
      <p:sp>
        <p:nvSpPr>
          <p:cNvPr id="3" name="Rectangle 3"/>
          <p:cNvSpPr/>
          <p:nvPr/>
        </p:nvSpPr>
        <p:spPr>
          <a:xfrm>
            <a:off x="8742777" y="3860940"/>
            <a:ext cx="2602034" cy="1759585"/>
          </a:xfrm>
          <a:prstGeom prst="rect">
            <a:avLst/>
          </a:prstGeom>
        </p:spPr>
        <p:txBody>
          <a:bodyPr vert="horz" wrap="square" lIns="0" tIns="60599" rIns="121198" bIns="60599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445" algn="ctr"/>
            <a:r>
              <a:rPr lang="zh-CN" altLang="en-US" sz="2095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Segoe"/>
              </a:rPr>
              <a:t>单击添加标题</a:t>
            </a:r>
            <a:endParaRPr lang="en-US" altLang="zh-CN" sz="2095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Segoe"/>
            </a:endParaRPr>
          </a:p>
          <a:p>
            <a:pPr indent="-4445" algn="ctr"/>
            <a:endParaRPr lang="en-US" altLang="zh-CN" sz="139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Segoe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单击此处添加文本</a:t>
            </a:r>
            <a:endParaRPr lang="en-US" altLang="zh-CN" sz="159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单击此处添加文本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单击此处添加文本</a:t>
            </a:r>
          </a:p>
        </p:txBody>
      </p:sp>
      <p:sp>
        <p:nvSpPr>
          <p:cNvPr id="4" name="Rectangle 7"/>
          <p:cNvSpPr/>
          <p:nvPr/>
        </p:nvSpPr>
        <p:spPr>
          <a:xfrm>
            <a:off x="3726702" y="3860940"/>
            <a:ext cx="2240833" cy="1759585"/>
          </a:xfrm>
          <a:prstGeom prst="rect">
            <a:avLst/>
          </a:prstGeom>
        </p:spPr>
        <p:txBody>
          <a:bodyPr vert="horz" wrap="square" lIns="0" tIns="60599" rIns="121198" bIns="60599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445" algn="ctr"/>
            <a:r>
              <a:rPr lang="zh-CN" altLang="en-US" sz="2095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Segoe"/>
              </a:rPr>
              <a:t>单击添加标题</a:t>
            </a:r>
            <a:endParaRPr lang="en-US" altLang="zh-CN" sz="2095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Segoe"/>
            </a:endParaRPr>
          </a:p>
          <a:p>
            <a:pPr indent="-4445" algn="ctr"/>
            <a:endParaRPr lang="en-US" altLang="zh-CN" sz="139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Segoe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单击此处添加文本</a:t>
            </a:r>
            <a:endParaRPr lang="en-US" altLang="zh-CN" sz="159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单击此处添加文本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单击此处添加文本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25759" y="1912491"/>
            <a:ext cx="2372648" cy="1665383"/>
            <a:chOff x="383983" y="1134458"/>
            <a:chExt cx="2003232" cy="140590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Rectangle 5"/>
            <p:cNvSpPr/>
            <p:nvPr/>
          </p:nvSpPr>
          <p:spPr>
            <a:xfrm>
              <a:off x="383983" y="1134458"/>
              <a:ext cx="2003232" cy="1405904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273119" tIns="273119" rIns="91038" bIns="45519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985">
                <a:defRPr/>
              </a:pPr>
              <a:endParaRPr lang="en-US" sz="2390" b="1" kern="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pic>
          <p:nvPicPr>
            <p:cNvPr id="7" name="Picture 4" descr="\\MAGNUM\Projects\Microsoft\Journey to the Cloud Campaign\Design\Assets\PrivateCloud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578350" y="1498147"/>
              <a:ext cx="1565973" cy="785218"/>
            </a:xfrm>
            <a:prstGeom prst="rect">
              <a:avLst/>
            </a:prstGeom>
            <a:grpFill/>
          </p:spPr>
        </p:pic>
      </p:grpSp>
      <p:sp>
        <p:nvSpPr>
          <p:cNvPr id="8" name="Rectangle 11"/>
          <p:cNvSpPr/>
          <p:nvPr/>
        </p:nvSpPr>
        <p:spPr>
          <a:xfrm>
            <a:off x="6172572" y="3860941"/>
            <a:ext cx="2504461" cy="1759585"/>
          </a:xfrm>
          <a:prstGeom prst="rect">
            <a:avLst/>
          </a:prstGeom>
        </p:spPr>
        <p:txBody>
          <a:bodyPr vert="horz" wrap="square" lIns="0" tIns="60599" rIns="121198" bIns="60599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445" algn="ctr"/>
            <a:r>
              <a:rPr lang="zh-CN" altLang="en-US" sz="2095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Segoe"/>
              </a:rPr>
              <a:t>单击添加标题</a:t>
            </a:r>
            <a:endParaRPr lang="en-US" altLang="zh-CN" sz="2095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Segoe"/>
            </a:endParaRPr>
          </a:p>
          <a:p>
            <a:pPr indent="-4445" algn="ctr"/>
            <a:endParaRPr lang="en-US" altLang="zh-CN" sz="139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Segoe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单击此处添加文本</a:t>
            </a:r>
            <a:endParaRPr lang="en-US" altLang="zh-CN" sz="159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单击此处添加文本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5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单击此处添加文本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697089" y="1943461"/>
            <a:ext cx="2484030" cy="1665383"/>
            <a:chOff x="6710118" y="1160603"/>
            <a:chExt cx="2097273" cy="140590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0" name="Rectangle 6"/>
            <p:cNvSpPr/>
            <p:nvPr/>
          </p:nvSpPr>
          <p:spPr>
            <a:xfrm>
              <a:off x="6710118" y="1160603"/>
              <a:ext cx="2097273" cy="1405904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273119" tIns="273119" rIns="91038" bIns="45519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985">
                <a:defRPr/>
              </a:pPr>
              <a:endParaRPr lang="en-US" sz="2390" b="1" kern="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pic>
          <p:nvPicPr>
            <p:cNvPr id="11" name="Picture 2" descr="\\MAGNUM\Projects\Microsoft\Journey to the Cloud Campaign\Design\Assets\Flexible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7142947" y="1273376"/>
              <a:ext cx="1252371" cy="1184912"/>
            </a:xfrm>
            <a:prstGeom prst="rect">
              <a:avLst/>
            </a:prstGeom>
            <a:grpFill/>
          </p:spPr>
        </p:pic>
      </p:grpSp>
      <p:grpSp>
        <p:nvGrpSpPr>
          <p:cNvPr id="12" name="组合 11"/>
          <p:cNvGrpSpPr/>
          <p:nvPr/>
        </p:nvGrpSpPr>
        <p:grpSpPr>
          <a:xfrm>
            <a:off x="3668980" y="1909093"/>
            <a:ext cx="2372648" cy="1665383"/>
            <a:chOff x="2505416" y="1131590"/>
            <a:chExt cx="2003232" cy="140590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Rectangle 15"/>
            <p:cNvSpPr/>
            <p:nvPr/>
          </p:nvSpPr>
          <p:spPr>
            <a:xfrm>
              <a:off x="2505416" y="1131590"/>
              <a:ext cx="2003232" cy="1405904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273119" tIns="273119" rIns="91038" bIns="45519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985">
                <a:defRPr/>
              </a:pPr>
              <a:endParaRPr lang="en-US" sz="2390" b="1" kern="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pic>
          <p:nvPicPr>
            <p:cNvPr id="14" name="Picture 34" descr="Efficiency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6838" y="1246598"/>
              <a:ext cx="1311028" cy="12268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6195089" y="1912491"/>
            <a:ext cx="2372648" cy="1665383"/>
            <a:chOff x="4611875" y="1134458"/>
            <a:chExt cx="2003232" cy="140590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6" name="Rectangle 16"/>
            <p:cNvSpPr/>
            <p:nvPr/>
          </p:nvSpPr>
          <p:spPr>
            <a:xfrm>
              <a:off x="4611875" y="1134458"/>
              <a:ext cx="2003232" cy="1405904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273119" tIns="273119" rIns="91038" bIns="45519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985">
                <a:defRPr/>
              </a:pPr>
              <a:endParaRPr lang="en-US" sz="2390" b="1" kern="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pic>
          <p:nvPicPr>
            <p:cNvPr id="17" name="Picture 2" descr="\\MAGNUM\Projects\Microsoft\Journey to the Cloud Campaign\Design\Assets\App_web.png"/>
            <p:cNvPicPr>
              <a:picLocks noChangeAspect="1" noChangeArrowheads="1"/>
            </p:cNvPicPr>
            <p:nvPr/>
          </p:nvPicPr>
          <p:blipFill>
            <a:blip r:embed="rId7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5075912" y="1472020"/>
              <a:ext cx="1095185" cy="807805"/>
            </a:xfrm>
            <a:prstGeom prst="rect">
              <a:avLst/>
            </a:prstGeom>
            <a:grpFill/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0" y="14948"/>
            <a:ext cx="3106267" cy="1979868"/>
          </a:xfrm>
          <a:prstGeom prst="rect">
            <a:avLst/>
          </a:prstGeom>
        </p:spPr>
      </p:pic>
      <p:sp>
        <p:nvSpPr>
          <p:cNvPr id="20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"/>
            <a:ext cx="12192431" cy="685419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01500" y="1359907"/>
            <a:ext cx="2731548" cy="273154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755" dirty="0"/>
              <a:t>04</a:t>
            </a:r>
            <a:endParaRPr lang="zh-CN" altLang="en-US" sz="9755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71388" y="4226959"/>
            <a:ext cx="569845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8525"/>
            <a:r>
              <a:rPr lang="zh-CN" altLang="en-US" sz="433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</a:t>
            </a:r>
            <a:endParaRPr lang="zh-CN" altLang="zh-CN" sz="4335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97264" y="4954549"/>
            <a:ext cx="2139315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898525"/>
            <a:r>
              <a:rPr lang="zh-CN" altLang="zh-CN" sz="189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ANHUI ZHI XING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270778" y="2604685"/>
            <a:ext cx="2676749" cy="653770"/>
            <a:chOff x="971600" y="1275606"/>
            <a:chExt cx="2016224" cy="492443"/>
          </a:xfrm>
        </p:grpSpPr>
        <p:sp>
          <p:nvSpPr>
            <p:cNvPr id="29" name="Rectangle 6"/>
            <p:cNvSpPr/>
            <p:nvPr/>
          </p:nvSpPr>
          <p:spPr bwMode="auto">
            <a:xfrm>
              <a:off x="971600" y="1275606"/>
              <a:ext cx="2016224" cy="49244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050" tIns="45526" rIns="91050" bIns="45526" numCol="1" rtlCol="0" anchor="ctr" anchorCtr="0" compatLnSpc="1"/>
            <a:lstStyle/>
            <a:p>
              <a:pPr marL="0" marR="0" lvl="0" indent="0" algn="ctr" defTabSz="67183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/>
                <a:ea typeface="+mn-ea"/>
                <a:cs typeface="+mn-cs"/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1513756" y="1294839"/>
              <a:ext cx="1296144" cy="406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8985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920" b="0" i="0" u="none" strike="noStrike" kern="0" cap="none" spc="0" normalizeH="0" baseline="0" noProof="0" dirty="0">
                  <a:ln>
                    <a:noFill/>
                  </a:ln>
                  <a:solidFill>
                    <a:srgbClr val="FDFAE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r>
                <a:rPr kumimoji="0" lang="en-US" altLang="zh-CN" sz="2920" b="0" i="0" u="none" strike="noStrike" kern="0" cap="none" spc="0" normalizeH="0" baseline="0" noProof="0" dirty="0">
                  <a:ln>
                    <a:noFill/>
                  </a:ln>
                  <a:solidFill>
                    <a:srgbClr val="FDFAE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0" lang="zh-CN" altLang="zh-CN" sz="2920" b="0" i="0" u="none" strike="noStrike" kern="0" cap="none" spc="0" normalizeH="0" baseline="0" noProof="0" dirty="0">
                  <a:ln>
                    <a:noFill/>
                  </a:ln>
                  <a:solidFill>
                    <a:srgbClr val="FDFAE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49623" y="2051628"/>
            <a:ext cx="4937773" cy="2777611"/>
            <a:chOff x="4741122" y="2060215"/>
            <a:chExt cx="3719310" cy="2258300"/>
          </a:xfrm>
        </p:grpSpPr>
        <p:grpSp>
          <p:nvGrpSpPr>
            <p:cNvPr id="32" name="组合 31"/>
            <p:cNvGrpSpPr/>
            <p:nvPr/>
          </p:nvGrpSpPr>
          <p:grpSpPr>
            <a:xfrm>
              <a:off x="4741122" y="2060215"/>
              <a:ext cx="415789" cy="480961"/>
              <a:chOff x="4741122" y="2060215"/>
              <a:chExt cx="415789" cy="48096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741122" y="2060215"/>
                <a:ext cx="415789" cy="480961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>
                <a:noFill/>
                <a:prstDash val="solid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898525"/>
                <a:endParaRPr lang="zh-CN" altLang="en-US" sz="2125" b="1">
                  <a:solidFill>
                    <a:prstClr val="white"/>
                  </a:solidFill>
                  <a:latin typeface="微软雅黑" panose="020B0503020204020204" pitchFamily="34" charset="-122"/>
                  <a:ea typeface="宋体" panose="02010600030101010101" pitchFamily="2" charset="-122"/>
                  <a:cs typeface="Lao UI" pitchFamily="34" charset="0"/>
                </a:endParaRPr>
              </a:p>
            </p:txBody>
          </p:sp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4795381" y="2129702"/>
                <a:ext cx="288925" cy="3407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898525"/>
                <a:r>
                  <a:rPr lang="zh-CN" altLang="en-US" sz="2125" dirty="0">
                    <a:solidFill>
                      <a:srgbClr val="FDFAE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</p:grp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5161036" y="2083023"/>
              <a:ext cx="1858395" cy="31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98525"/>
              <a:r>
                <a:rPr lang="zh-CN" altLang="en-US" sz="1895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请在这输入标题</a:t>
              </a:r>
              <a:endParaRPr lang="zh-CN" altLang="zh-CN" sz="199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5161036" y="2305273"/>
              <a:ext cx="1059924" cy="222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8525"/>
              <a:r>
                <a:rPr lang="zh-CN" altLang="zh-CN" sz="1190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ANHUI ZHI XING</a:t>
              </a: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5161036" y="2651347"/>
              <a:ext cx="2825750" cy="31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98525"/>
              <a:r>
                <a:rPr lang="zh-CN" altLang="en-US" sz="1895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请在这输入标题</a:t>
              </a:r>
              <a:endParaRPr lang="zh-CN" altLang="en-US" sz="199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5161036" y="2881535"/>
              <a:ext cx="3299396" cy="222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898525"/>
              <a:r>
                <a:rPr lang="zh-CN" altLang="en-US" sz="1190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ZHOU ZHUANG,LAI GUO WEI CENG LI KAI</a:t>
              </a: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5161036" y="3221260"/>
              <a:ext cx="2825750" cy="31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98525"/>
              <a:r>
                <a:rPr lang="zh-CN" altLang="en-US" sz="1895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请在这输入标题</a:t>
              </a:r>
              <a:endParaRPr lang="zh-CN" altLang="en-US" sz="199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5161036" y="3456210"/>
              <a:ext cx="2952750" cy="222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98525"/>
              <a:r>
                <a:rPr lang="zh-CN" altLang="en-US" sz="1190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CITYWALKS XUN MENG QING DAO</a:t>
              </a: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5161036" y="3797523"/>
              <a:ext cx="2825750" cy="31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98525"/>
              <a:r>
                <a:rPr lang="zh-CN" altLang="en-US" sz="1895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请在这输入标题</a:t>
              </a:r>
              <a:endParaRPr lang="zh-CN" altLang="en-US" sz="199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5161036" y="4032473"/>
              <a:ext cx="2952750" cy="222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98525"/>
              <a:r>
                <a:rPr lang="zh-CN" altLang="en-US" sz="1190" dirty="0">
                  <a:solidFill>
                    <a:srgbClr val="5F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JIE DU XIANG XI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4741122" y="2677807"/>
              <a:ext cx="415787" cy="480961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defTabSz="898525"/>
              <a:endParaRPr lang="zh-CN" altLang="en-US" sz="2125" b="1">
                <a:solidFill>
                  <a:prstClr val="white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Lao UI" pitchFamily="34" charset="0"/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4795381" y="2739718"/>
              <a:ext cx="288925" cy="340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98525"/>
              <a:r>
                <a:rPr lang="en-US" altLang="zh-CN" sz="2125" dirty="0">
                  <a:solidFill>
                    <a:srgbClr val="FDFA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25" dirty="0">
                <a:solidFill>
                  <a:srgbClr val="FDFA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741122" y="3253871"/>
              <a:ext cx="415787" cy="480961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defTabSz="898525"/>
              <a:endParaRPr lang="zh-CN" altLang="en-US" sz="2125" b="1">
                <a:solidFill>
                  <a:prstClr val="white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Lao UI" pitchFamily="34" charset="0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795381" y="3315782"/>
              <a:ext cx="288925" cy="340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98525"/>
              <a:r>
                <a:rPr lang="en-US" altLang="zh-CN" sz="2125" dirty="0">
                  <a:solidFill>
                    <a:srgbClr val="FDFA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25" dirty="0">
                <a:solidFill>
                  <a:srgbClr val="FDFA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741122" y="3837554"/>
              <a:ext cx="415787" cy="480961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defTabSz="898525"/>
              <a:endParaRPr lang="zh-CN" altLang="en-US" sz="2125" b="1">
                <a:solidFill>
                  <a:prstClr val="white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Lao UI" pitchFamily="34" charset="0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795381" y="3883223"/>
              <a:ext cx="288925" cy="340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98525"/>
              <a:r>
                <a:rPr lang="en-US" altLang="zh-CN" sz="2125" dirty="0">
                  <a:solidFill>
                    <a:srgbClr val="FDFA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125" dirty="0">
                <a:solidFill>
                  <a:srgbClr val="FDFA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16200000">
            <a:off x="5386233" y="3289383"/>
            <a:ext cx="1548280" cy="1457203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90" y="3695946"/>
            <a:ext cx="613156" cy="613156"/>
          </a:xfrm>
          <a:prstGeom prst="rect">
            <a:avLst/>
          </a:prstGeom>
        </p:spPr>
      </p:pic>
      <p:sp>
        <p:nvSpPr>
          <p:cNvPr id="4" name="六边形 3"/>
          <p:cNvSpPr/>
          <p:nvPr/>
        </p:nvSpPr>
        <p:spPr>
          <a:xfrm rot="16200000">
            <a:off x="4604893" y="2000193"/>
            <a:ext cx="1548280" cy="1457203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2406754"/>
            <a:ext cx="613156" cy="613156"/>
          </a:xfrm>
          <a:prstGeom prst="rect">
            <a:avLst/>
          </a:prstGeom>
        </p:spPr>
      </p:pic>
      <p:sp>
        <p:nvSpPr>
          <p:cNvPr id="6" name="六边形 5"/>
          <p:cNvSpPr/>
          <p:nvPr/>
        </p:nvSpPr>
        <p:spPr>
          <a:xfrm rot="16200000">
            <a:off x="3818326" y="3289382"/>
            <a:ext cx="1548280" cy="1457203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84" y="3695945"/>
            <a:ext cx="613156" cy="613156"/>
          </a:xfrm>
          <a:prstGeom prst="rect">
            <a:avLst/>
          </a:prstGeom>
        </p:spPr>
      </p:pic>
      <p:sp>
        <p:nvSpPr>
          <p:cNvPr id="8" name="六边形 7"/>
          <p:cNvSpPr/>
          <p:nvPr/>
        </p:nvSpPr>
        <p:spPr>
          <a:xfrm rot="16200000">
            <a:off x="4604893" y="4621581"/>
            <a:ext cx="1548280" cy="1457203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5028143"/>
            <a:ext cx="613156" cy="613156"/>
          </a:xfrm>
          <a:prstGeom prst="rect">
            <a:avLst/>
          </a:prstGeom>
        </p:spPr>
      </p:pic>
      <p:sp>
        <p:nvSpPr>
          <p:cNvPr id="10" name="六边形 9"/>
          <p:cNvSpPr/>
          <p:nvPr/>
        </p:nvSpPr>
        <p:spPr>
          <a:xfrm rot="16200000">
            <a:off x="6229927" y="4554937"/>
            <a:ext cx="1548280" cy="1457203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85" y="4955489"/>
            <a:ext cx="613156" cy="656100"/>
          </a:xfrm>
          <a:prstGeom prst="rect">
            <a:avLst/>
          </a:prstGeom>
        </p:spPr>
      </p:pic>
      <p:sp>
        <p:nvSpPr>
          <p:cNvPr id="12" name="六边形 11"/>
          <p:cNvSpPr/>
          <p:nvPr/>
        </p:nvSpPr>
        <p:spPr>
          <a:xfrm rot="16200000">
            <a:off x="6949533" y="3255103"/>
            <a:ext cx="1548280" cy="1457203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96" y="3829410"/>
            <a:ext cx="641544" cy="356413"/>
          </a:xfrm>
          <a:prstGeom prst="rect">
            <a:avLst/>
          </a:prstGeom>
        </p:spPr>
      </p:pic>
      <p:sp>
        <p:nvSpPr>
          <p:cNvPr id="14" name="六边形 13"/>
          <p:cNvSpPr/>
          <p:nvPr/>
        </p:nvSpPr>
        <p:spPr>
          <a:xfrm rot="16200000">
            <a:off x="6202890" y="1959129"/>
            <a:ext cx="1548280" cy="1457203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15" y="2241971"/>
            <a:ext cx="891517" cy="89151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flipH="1">
            <a:off x="7961188" y="2415355"/>
            <a:ext cx="3555998" cy="622300"/>
          </a:xfrm>
          <a:prstGeom prst="rect">
            <a:avLst/>
          </a:prstGeom>
          <a:effectLst/>
        </p:spPr>
        <p:txBody>
          <a:bodyPr wrap="square" lIns="165138" tIns="82568" rIns="165138" bIns="82568">
            <a:spAutoFit/>
          </a:bodyPr>
          <a:lstStyle/>
          <a:p>
            <a:r>
              <a:rPr lang="zh-CN" altLang="en-US" sz="149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49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75232" y="2082653"/>
            <a:ext cx="3167711" cy="370205"/>
          </a:xfrm>
          <a:prstGeom prst="rect">
            <a:avLst/>
          </a:prstGeom>
        </p:spPr>
        <p:txBody>
          <a:bodyPr wrap="square" lIns="165138" tIns="82568" rIns="165138" bIns="82568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89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8784061" y="3780625"/>
            <a:ext cx="3555998" cy="622300"/>
          </a:xfrm>
          <a:prstGeom prst="rect">
            <a:avLst/>
          </a:prstGeom>
          <a:effectLst/>
        </p:spPr>
        <p:txBody>
          <a:bodyPr wrap="square" lIns="165138" tIns="82568" rIns="165138" bIns="82568">
            <a:spAutoFit/>
          </a:bodyPr>
          <a:lstStyle/>
          <a:p>
            <a:r>
              <a:rPr lang="zh-CN" altLang="en-US" sz="149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49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98105" y="3447923"/>
            <a:ext cx="3167711" cy="370205"/>
          </a:xfrm>
          <a:prstGeom prst="rect">
            <a:avLst/>
          </a:prstGeom>
        </p:spPr>
        <p:txBody>
          <a:bodyPr wrap="square" lIns="165138" tIns="82568" rIns="165138" bIns="82568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89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8009740" y="5258179"/>
            <a:ext cx="3555998" cy="622300"/>
          </a:xfrm>
          <a:prstGeom prst="rect">
            <a:avLst/>
          </a:prstGeom>
          <a:effectLst/>
        </p:spPr>
        <p:txBody>
          <a:bodyPr wrap="square" lIns="165138" tIns="82568" rIns="165138" bIns="82568">
            <a:spAutoFit/>
          </a:bodyPr>
          <a:lstStyle/>
          <a:p>
            <a:r>
              <a:rPr lang="zh-CN" altLang="en-US" sz="149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49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23783" y="4925476"/>
            <a:ext cx="3167711" cy="370205"/>
          </a:xfrm>
          <a:prstGeom prst="rect">
            <a:avLst/>
          </a:prstGeom>
        </p:spPr>
        <p:txBody>
          <a:bodyPr wrap="square" lIns="165138" tIns="82568" rIns="165138" bIns="82568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89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682108" y="5345652"/>
            <a:ext cx="3555998" cy="622300"/>
          </a:xfrm>
          <a:prstGeom prst="rect">
            <a:avLst/>
          </a:prstGeom>
          <a:effectLst/>
        </p:spPr>
        <p:txBody>
          <a:bodyPr wrap="square" lIns="165138" tIns="82568" rIns="165138" bIns="82568">
            <a:spAutoFit/>
          </a:bodyPr>
          <a:lstStyle/>
          <a:p>
            <a:r>
              <a:rPr lang="zh-CN" altLang="en-US" sz="149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49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66817" y="4966266"/>
            <a:ext cx="2289712" cy="370205"/>
          </a:xfrm>
          <a:prstGeom prst="rect">
            <a:avLst/>
          </a:prstGeom>
        </p:spPr>
        <p:txBody>
          <a:bodyPr wrap="square" lIns="165138" tIns="82568" rIns="165138" bIns="82568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89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307868" y="3841259"/>
            <a:ext cx="3555998" cy="622300"/>
          </a:xfrm>
          <a:prstGeom prst="rect">
            <a:avLst/>
          </a:prstGeom>
          <a:effectLst/>
        </p:spPr>
        <p:txBody>
          <a:bodyPr wrap="square" lIns="165138" tIns="82568" rIns="165138" bIns="82568">
            <a:spAutoFit/>
          </a:bodyPr>
          <a:lstStyle/>
          <a:p>
            <a:r>
              <a:rPr lang="zh-CN" altLang="en-US" sz="149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49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92574" y="3461873"/>
            <a:ext cx="2289712" cy="370205"/>
          </a:xfrm>
          <a:prstGeom prst="rect">
            <a:avLst/>
          </a:prstGeom>
        </p:spPr>
        <p:txBody>
          <a:bodyPr wrap="square" lIns="165138" tIns="82568" rIns="165138" bIns="82568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89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535865" y="2462040"/>
            <a:ext cx="3836520" cy="622300"/>
          </a:xfrm>
          <a:prstGeom prst="rect">
            <a:avLst/>
          </a:prstGeom>
          <a:effectLst/>
        </p:spPr>
        <p:txBody>
          <a:bodyPr wrap="square" lIns="165138" tIns="82568" rIns="165138" bIns="82568">
            <a:spAutoFit/>
          </a:bodyPr>
          <a:lstStyle/>
          <a:p>
            <a:r>
              <a:rPr lang="zh-CN" altLang="en-US" sz="149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49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01093" y="2082653"/>
            <a:ext cx="2289712" cy="370205"/>
          </a:xfrm>
          <a:prstGeom prst="rect">
            <a:avLst/>
          </a:prstGeom>
        </p:spPr>
        <p:txBody>
          <a:bodyPr wrap="square" lIns="165138" tIns="82568" rIns="165138" bIns="82568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en-US" altLang="zh-CN" sz="189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31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4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4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4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4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 bldLvl="0" animBg="1"/>
      <p:bldP spid="8" grpId="0" bldLvl="0" animBg="1"/>
      <p:bldP spid="10" grpId="0" bldLvl="0" animBg="1"/>
      <p:bldP spid="12" grpId="0" bldLvl="0" animBg="1"/>
      <p:bldP spid="14" grpId="0" bldLvl="0" animBg="1"/>
      <p:bldP spid="16" grpId="0" bldLvl="0" animBg="1"/>
      <p:bldP spid="17" grpId="0"/>
      <p:bldP spid="17" grpId="1"/>
      <p:bldP spid="18" grpId="0" bldLvl="0" animBg="1"/>
      <p:bldP spid="19" grpId="0"/>
      <p:bldP spid="19" grpId="1"/>
      <p:bldP spid="20" grpId="0" bldLvl="0" animBg="1"/>
      <p:bldP spid="21" grpId="0"/>
      <p:bldP spid="21" grpId="1"/>
      <p:bldP spid="22" grpId="0" bldLvl="0" animBg="1"/>
      <p:bldP spid="23" grpId="0"/>
      <p:bldP spid="23" grpId="1"/>
      <p:bldP spid="24" grpId="0" bldLvl="0" animBg="1"/>
      <p:bldP spid="25" grpId="0"/>
      <p:bldP spid="25" grpId="1"/>
      <p:bldP spid="26" grpId="0" bldLvl="0" animBg="1"/>
      <p:bldP spid="27" grpId="0"/>
      <p:bldP spid="2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3898" y="1176896"/>
            <a:ext cx="4763537" cy="4956210"/>
            <a:chOff x="839089" y="1015618"/>
            <a:chExt cx="4688114" cy="487773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3" name="组合 2"/>
            <p:cNvGrpSpPr/>
            <p:nvPr/>
          </p:nvGrpSpPr>
          <p:grpSpPr>
            <a:xfrm rot="21302113">
              <a:off x="2283926" y="1015618"/>
              <a:ext cx="1527027" cy="1520740"/>
              <a:chOff x="3093971" y="1142039"/>
              <a:chExt cx="1787764" cy="1780405"/>
            </a:xfrm>
            <a:grpFill/>
          </p:grpSpPr>
          <p:cxnSp>
            <p:nvCxnSpPr>
              <p:cNvPr id="5" name="直接连接符 4"/>
              <p:cNvCxnSpPr>
                <a:endCxn id="7" idx="3"/>
              </p:cNvCxnSpPr>
              <p:nvPr/>
            </p:nvCxnSpPr>
            <p:spPr>
              <a:xfrm rot="297887" flipV="1">
                <a:off x="3093971" y="2230601"/>
                <a:ext cx="844287" cy="600510"/>
              </a:xfrm>
              <a:prstGeom prst="line">
                <a:avLst/>
              </a:prstGeom>
              <a:grpFill/>
              <a:ln w="9525" cap="flat">
                <a:solidFill>
                  <a:srgbClr val="009692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" name="直接连接符 5"/>
              <p:cNvCxnSpPr>
                <a:stCxn id="7" idx="5"/>
              </p:cNvCxnSpPr>
              <p:nvPr/>
            </p:nvCxnSpPr>
            <p:spPr>
              <a:xfrm rot="297887">
                <a:off x="4139718" y="2299200"/>
                <a:ext cx="742017" cy="623244"/>
              </a:xfrm>
              <a:prstGeom prst="line">
                <a:avLst/>
              </a:prstGeom>
              <a:grpFill/>
              <a:ln w="9525" cap="flat">
                <a:solidFill>
                  <a:srgbClr val="009692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" name="椭圆 6"/>
              <p:cNvSpPr/>
              <p:nvPr/>
            </p:nvSpPr>
            <p:spPr>
              <a:xfrm>
                <a:off x="3920179" y="1142039"/>
                <a:ext cx="290506" cy="1319447"/>
              </a:xfrm>
              <a:prstGeom prst="ellipse">
                <a:avLst/>
              </a:prstGeom>
              <a:grpFill/>
              <a:ln>
                <a:solidFill>
                  <a:srgbClr val="009692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123881" tIns="61940" rIns="123881" bIns="6194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4470" dirty="0">
                  <a:latin typeface="Nexa Light" panose="02000000000000000000" pitchFamily="50" charset="0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839089" y="2464244"/>
              <a:ext cx="4688114" cy="3429112"/>
            </a:xfrm>
            <a:prstGeom prst="rect">
              <a:avLst/>
            </a:prstGeom>
            <a:grpFill/>
            <a:ln>
              <a:solidFill>
                <a:srgbClr val="00969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40"/>
            </a:p>
          </p:txBody>
        </p:sp>
      </p:grpSp>
      <p:sp>
        <p:nvSpPr>
          <p:cNvPr id="8" name="矩形 7"/>
          <p:cNvSpPr/>
          <p:nvPr/>
        </p:nvSpPr>
        <p:spPr>
          <a:xfrm>
            <a:off x="1620056" y="3225826"/>
            <a:ext cx="4225966" cy="984885"/>
          </a:xfrm>
          <a:prstGeom prst="rect">
            <a:avLst/>
          </a:prstGeom>
          <a:noFill/>
        </p:spPr>
        <p:txBody>
          <a:bodyPr wrap="square" lIns="92911" tIns="46455" rIns="92911" bIns="4645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20056" y="4484739"/>
            <a:ext cx="4225966" cy="984885"/>
          </a:xfrm>
          <a:prstGeom prst="rect">
            <a:avLst/>
          </a:prstGeom>
          <a:noFill/>
        </p:spPr>
        <p:txBody>
          <a:bodyPr wrap="square" lIns="92911" tIns="46455" rIns="92911" bIns="4645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158392" y="1384418"/>
            <a:ext cx="3523224" cy="3868784"/>
            <a:chOff x="6502470" y="1192968"/>
            <a:chExt cx="3467440" cy="380752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1" name="组合 10"/>
            <p:cNvGrpSpPr/>
            <p:nvPr/>
          </p:nvGrpSpPr>
          <p:grpSpPr>
            <a:xfrm rot="21302113">
              <a:off x="7505802" y="1192968"/>
              <a:ext cx="1247754" cy="1346350"/>
              <a:chOff x="3090428" y="994820"/>
              <a:chExt cx="1786793" cy="1927982"/>
            </a:xfrm>
            <a:grpFill/>
          </p:grpSpPr>
          <p:cxnSp>
            <p:nvCxnSpPr>
              <p:cNvPr id="13" name="直接连接符 12"/>
              <p:cNvCxnSpPr>
                <a:endCxn id="15" idx="3"/>
              </p:cNvCxnSpPr>
              <p:nvPr/>
            </p:nvCxnSpPr>
            <p:spPr>
              <a:xfrm rot="297887" flipV="1">
                <a:off x="3090428" y="2333695"/>
                <a:ext cx="853285" cy="496958"/>
              </a:xfrm>
              <a:prstGeom prst="line">
                <a:avLst/>
              </a:prstGeom>
              <a:grpFill/>
              <a:ln w="9525" cap="flat">
                <a:solidFill>
                  <a:srgbClr val="009692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" name="直接连接符 13"/>
              <p:cNvCxnSpPr>
                <a:stCxn id="15" idx="5"/>
              </p:cNvCxnSpPr>
              <p:nvPr/>
            </p:nvCxnSpPr>
            <p:spPr>
              <a:xfrm rot="297887">
                <a:off x="4144202" y="2403109"/>
                <a:ext cx="733019" cy="519693"/>
              </a:xfrm>
              <a:prstGeom prst="line">
                <a:avLst/>
              </a:prstGeom>
              <a:grpFill/>
              <a:ln w="9525" cap="flat">
                <a:solidFill>
                  <a:srgbClr val="009692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3920179" y="994820"/>
                <a:ext cx="290507" cy="1613887"/>
              </a:xfrm>
              <a:prstGeom prst="ellipse">
                <a:avLst/>
              </a:prstGeom>
              <a:grpFill/>
              <a:ln>
                <a:solidFill>
                  <a:srgbClr val="009692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123881" tIns="61940" rIns="123881" bIns="6194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4470" dirty="0">
                  <a:latin typeface="Nexa Light" panose="02000000000000000000" pitchFamily="50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502470" y="2464244"/>
              <a:ext cx="3467440" cy="2536252"/>
            </a:xfrm>
            <a:prstGeom prst="rect">
              <a:avLst/>
            </a:prstGeom>
            <a:grpFill/>
            <a:ln>
              <a:solidFill>
                <a:srgbClr val="00969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40"/>
            </a:p>
          </p:txBody>
        </p:sp>
      </p:grpSp>
      <p:sp>
        <p:nvSpPr>
          <p:cNvPr id="16" name="矩形 15"/>
          <p:cNvSpPr/>
          <p:nvPr/>
        </p:nvSpPr>
        <p:spPr>
          <a:xfrm>
            <a:off x="7361618" y="3043772"/>
            <a:ext cx="3116773" cy="1579880"/>
          </a:xfrm>
          <a:prstGeom prst="rect">
            <a:avLst/>
          </a:prstGeom>
          <a:noFill/>
        </p:spPr>
        <p:txBody>
          <a:bodyPr wrap="square" lIns="92911" tIns="46455" rIns="92911" bIns="4645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4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18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 bwMode="gray">
          <a:xfrm rot="19490962">
            <a:off x="4039499" y="3667799"/>
            <a:ext cx="1849051" cy="2234310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61940" tIns="60220" rIns="61940" bIns="60220" anchor="ctr" anchorCtr="1"/>
          <a:lstStyle/>
          <a:p>
            <a:endParaRPr lang="zh-CN" altLang="en-US" sz="2440"/>
          </a:p>
        </p:txBody>
      </p:sp>
      <p:sp>
        <p:nvSpPr>
          <p:cNvPr id="3" name="Freeform 4"/>
          <p:cNvSpPr/>
          <p:nvPr/>
        </p:nvSpPr>
        <p:spPr bwMode="gray">
          <a:xfrm rot="19490962" flipH="1" flipV="1">
            <a:off x="6068796" y="1430708"/>
            <a:ext cx="1849051" cy="2234310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61940" tIns="60220" rIns="61940" bIns="60220" anchor="ctr" anchorCtr="1"/>
          <a:lstStyle/>
          <a:p>
            <a:endParaRPr lang="zh-CN" altLang="en-US" sz="244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gray">
          <a:xfrm>
            <a:off x="4245897" y="2537489"/>
            <a:ext cx="1603516" cy="160351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61940" tIns="60220" rIns="61940" bIns="60220" anchor="ctr" anchorCtr="1"/>
          <a:lstStyle/>
          <a:p>
            <a:r>
              <a:rPr lang="zh-CN" altLang="en-US" sz="27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gray">
          <a:xfrm>
            <a:off x="6160387" y="3656118"/>
            <a:ext cx="1603516" cy="160351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61940" tIns="60220" rIns="61940" bIns="60220" anchor="ctr" anchorCtr="1"/>
          <a:lstStyle/>
          <a:p>
            <a:r>
              <a:rPr lang="zh-CN" altLang="en-US" sz="27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633421" y="2673546"/>
            <a:ext cx="3186257" cy="27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9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89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6613" y="1912033"/>
            <a:ext cx="4470630" cy="625456"/>
            <a:chOff x="469900" y="1057571"/>
            <a:chExt cx="3299884" cy="461665"/>
          </a:xfrm>
        </p:grpSpPr>
        <p:sp>
          <p:nvSpPr>
            <p:cNvPr id="8" name="TextBox 6"/>
            <p:cNvSpPr txBox="1"/>
            <p:nvPr/>
          </p:nvSpPr>
          <p:spPr>
            <a:xfrm>
              <a:off x="553419" y="1057571"/>
              <a:ext cx="1507369" cy="344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69900" y="1519236"/>
              <a:ext cx="3299884" cy="0"/>
            </a:xfrm>
            <a:prstGeom prst="line">
              <a:avLst/>
            </a:prstGeom>
            <a:noFill/>
            <a:ln>
              <a:solidFill>
                <a:srgbClr val="4144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TextBox 10"/>
          <p:cNvSpPr txBox="1"/>
          <p:nvPr/>
        </p:nvSpPr>
        <p:spPr>
          <a:xfrm>
            <a:off x="8357689" y="2385515"/>
            <a:ext cx="3324324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9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89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122364" y="5259634"/>
            <a:ext cx="4663580" cy="514193"/>
            <a:chOff x="5257195" y="3528519"/>
            <a:chExt cx="3442305" cy="379539"/>
          </a:xfrm>
        </p:grpSpPr>
        <p:sp>
          <p:nvSpPr>
            <p:cNvPr id="12" name="TextBox 9"/>
            <p:cNvSpPr txBox="1"/>
            <p:nvPr/>
          </p:nvSpPr>
          <p:spPr>
            <a:xfrm>
              <a:off x="5975908" y="3564025"/>
              <a:ext cx="1507369" cy="344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257195" y="3528519"/>
              <a:ext cx="3442305" cy="0"/>
            </a:xfrm>
            <a:prstGeom prst="line">
              <a:avLst/>
            </a:prstGeom>
            <a:noFill/>
            <a:ln>
              <a:solidFill>
                <a:srgbClr val="4144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15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7536" y="4423465"/>
            <a:ext cx="2724398" cy="24900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isometricTopUp">
              <a:rot lat="19334322" lon="18553891" rev="380609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0958" y="3945336"/>
            <a:ext cx="2724398" cy="24900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8586" y="3467207"/>
            <a:ext cx="2724398" cy="24900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3590" y="2989078"/>
            <a:ext cx="2724398" cy="24900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39501" y="2477395"/>
            <a:ext cx="2761110" cy="25236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70">
              <a:solidFill>
                <a:srgbClr val="FFFFFF"/>
              </a:solidFill>
            </a:endParaRPr>
          </a:p>
        </p:txBody>
      </p:sp>
      <p:sp>
        <p:nvSpPr>
          <p:cNvPr id="7" name="文本框 31"/>
          <p:cNvSpPr txBox="1"/>
          <p:nvPr/>
        </p:nvSpPr>
        <p:spPr>
          <a:xfrm>
            <a:off x="633421" y="3524170"/>
            <a:ext cx="3887603" cy="59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35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32"/>
          <p:cNvSpPr txBox="1"/>
          <p:nvPr/>
        </p:nvSpPr>
        <p:spPr>
          <a:xfrm>
            <a:off x="798231" y="3091108"/>
            <a:ext cx="2273012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545221" y="3497075"/>
            <a:ext cx="3293366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816714" y="4285251"/>
            <a:ext cx="1784093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40"/>
          <p:cNvSpPr txBox="1"/>
          <p:nvPr/>
        </p:nvSpPr>
        <p:spPr>
          <a:xfrm>
            <a:off x="8855263" y="4304613"/>
            <a:ext cx="3387238" cy="59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35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8855260" y="3927766"/>
            <a:ext cx="25092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624698" y="5354217"/>
            <a:ext cx="1784095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49"/>
          <p:cNvSpPr txBox="1"/>
          <p:nvPr/>
        </p:nvSpPr>
        <p:spPr>
          <a:xfrm>
            <a:off x="8663245" y="5412291"/>
            <a:ext cx="3579256" cy="59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35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50"/>
          <p:cNvSpPr txBox="1"/>
          <p:nvPr/>
        </p:nvSpPr>
        <p:spPr>
          <a:xfrm>
            <a:off x="8663245" y="5000874"/>
            <a:ext cx="232386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935648" y="4747215"/>
            <a:ext cx="2665944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59"/>
          <p:cNvSpPr txBox="1"/>
          <p:nvPr/>
        </p:nvSpPr>
        <p:spPr>
          <a:xfrm>
            <a:off x="633421" y="4792389"/>
            <a:ext cx="3355677" cy="59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35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60"/>
          <p:cNvSpPr txBox="1"/>
          <p:nvPr/>
        </p:nvSpPr>
        <p:spPr>
          <a:xfrm>
            <a:off x="1197450" y="4291773"/>
            <a:ext cx="2071168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354953" y="5959248"/>
            <a:ext cx="3432583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63"/>
          <p:cNvSpPr txBox="1"/>
          <p:nvPr/>
        </p:nvSpPr>
        <p:spPr>
          <a:xfrm>
            <a:off x="438309" y="6000268"/>
            <a:ext cx="3550787" cy="59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35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64"/>
          <p:cNvSpPr txBox="1"/>
          <p:nvPr/>
        </p:nvSpPr>
        <p:spPr>
          <a:xfrm>
            <a:off x="792627" y="5515401"/>
            <a:ext cx="2278617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TextBox 30"/>
          <p:cNvSpPr txBox="1"/>
          <p:nvPr/>
        </p:nvSpPr>
        <p:spPr>
          <a:xfrm>
            <a:off x="730976" y="1255342"/>
            <a:ext cx="2042160" cy="46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4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TextBox 29"/>
          <p:cNvSpPr txBox="1"/>
          <p:nvPr/>
        </p:nvSpPr>
        <p:spPr>
          <a:xfrm>
            <a:off x="748931" y="1762424"/>
            <a:ext cx="11200904" cy="7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89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895" dirty="0">
              <a:solidFill>
                <a:srgbClr val="0058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0" y="14948"/>
            <a:ext cx="3106267" cy="1979868"/>
          </a:xfrm>
          <a:prstGeom prst="rect">
            <a:avLst/>
          </a:prstGeom>
        </p:spPr>
      </p:pic>
      <p:sp>
        <p:nvSpPr>
          <p:cNvPr id="25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2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4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3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5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4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9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9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8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5" grpId="0" bldLvl="0" animBg="1"/>
          <p:bldP spid="6" grpId="0" bldLvl="0" animBg="1"/>
          <p:bldP spid="7" grpId="0"/>
          <p:bldP spid="8" grpId="0"/>
          <p:bldP spid="11" grpId="0"/>
          <p:bldP spid="12" grpId="0"/>
          <p:bldP spid="14" grpId="0"/>
          <p:bldP spid="15" grpId="0"/>
          <p:bldP spid="17" grpId="0"/>
          <p:bldP spid="18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2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4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3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5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4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9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9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8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5" grpId="0" bldLvl="0" animBg="1"/>
          <p:bldP spid="6" grpId="0" bldLvl="0" animBg="1"/>
          <p:bldP spid="7" grpId="0"/>
          <p:bldP spid="8" grpId="0"/>
          <p:bldP spid="11" grpId="0"/>
          <p:bldP spid="12" grpId="0"/>
          <p:bldP spid="14" grpId="0"/>
          <p:bldP spid="15" grpId="0"/>
          <p:bldP spid="17" grpId="0"/>
          <p:bldP spid="18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3"/>
          <p:cNvGraphicFramePr/>
          <p:nvPr/>
        </p:nvGraphicFramePr>
        <p:xfrm>
          <a:off x="1838412" y="2020592"/>
          <a:ext cx="5175764" cy="3486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34"/>
          <p:cNvSpPr>
            <a:spLocks noChangeAspect="1"/>
          </p:cNvSpPr>
          <p:nvPr/>
        </p:nvSpPr>
        <p:spPr>
          <a:xfrm>
            <a:off x="7516750" y="2147403"/>
            <a:ext cx="607618" cy="60769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46" tIns="45523" rIns="91046" bIns="45523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1320" dirty="0">
                <a:solidFill>
                  <a:schemeClr val="bg1"/>
                </a:solidFill>
                <a:latin typeface="+mn-ea"/>
                <a:cs typeface="+mn-ea"/>
              </a:rPr>
              <a:t>1</a:t>
            </a:r>
            <a:endParaRPr lang="en-US" sz="132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" name="TextBox 35"/>
          <p:cNvSpPr txBox="1"/>
          <p:nvPr/>
        </p:nvSpPr>
        <p:spPr>
          <a:xfrm>
            <a:off x="8313397" y="2083960"/>
            <a:ext cx="1746967" cy="273685"/>
          </a:xfrm>
          <a:prstGeom prst="rect">
            <a:avLst/>
          </a:prstGeom>
          <a:noFill/>
        </p:spPr>
        <p:txBody>
          <a:bodyPr wrap="square" lIns="35844" rIns="35844" rtlCol="0">
            <a:spAutoFit/>
          </a:bodyPr>
          <a:lstStyle/>
          <a:p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类型</a:t>
            </a:r>
            <a:r>
              <a:rPr lang="en-AU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 A</a:t>
            </a:r>
          </a:p>
        </p:txBody>
      </p:sp>
      <p:sp>
        <p:nvSpPr>
          <p:cNvPr id="5" name="TextBox 36"/>
          <p:cNvSpPr txBox="1"/>
          <p:nvPr/>
        </p:nvSpPr>
        <p:spPr>
          <a:xfrm>
            <a:off x="8321811" y="2312724"/>
            <a:ext cx="2032213" cy="398780"/>
          </a:xfrm>
          <a:prstGeom prst="rect">
            <a:avLst/>
          </a:prstGeom>
          <a:noFill/>
        </p:spPr>
        <p:txBody>
          <a:bodyPr wrap="square" lIns="35844" rIns="35844" rtlCol="0">
            <a:spAutoFit/>
          </a:bodyPr>
          <a:lstStyle/>
          <a:p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9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" name="Oval 38"/>
          <p:cNvSpPr>
            <a:spLocks noChangeAspect="1"/>
          </p:cNvSpPr>
          <p:nvPr/>
        </p:nvSpPr>
        <p:spPr>
          <a:xfrm>
            <a:off x="7516750" y="3870586"/>
            <a:ext cx="607618" cy="60769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46" tIns="45523" rIns="91046" bIns="45523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1590" dirty="0">
                <a:solidFill>
                  <a:schemeClr val="bg1"/>
                </a:solidFill>
                <a:latin typeface="+mn-ea"/>
                <a:cs typeface="+mn-ea"/>
              </a:rPr>
              <a:t>3</a:t>
            </a:r>
            <a:endParaRPr lang="en-US" sz="159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8313397" y="3807155"/>
            <a:ext cx="1746967" cy="273685"/>
          </a:xfrm>
          <a:prstGeom prst="rect">
            <a:avLst/>
          </a:prstGeom>
          <a:noFill/>
        </p:spPr>
        <p:txBody>
          <a:bodyPr wrap="square" lIns="35844" rIns="35844" rtlCol="0">
            <a:spAutoFit/>
          </a:bodyPr>
          <a:lstStyle/>
          <a:p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类型</a:t>
            </a:r>
            <a:r>
              <a:rPr lang="en-AU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 C</a:t>
            </a:r>
          </a:p>
        </p:txBody>
      </p:sp>
      <p:sp>
        <p:nvSpPr>
          <p:cNvPr id="8" name="TextBox 41"/>
          <p:cNvSpPr txBox="1"/>
          <p:nvPr/>
        </p:nvSpPr>
        <p:spPr>
          <a:xfrm>
            <a:off x="8321811" y="4035918"/>
            <a:ext cx="2032213" cy="398780"/>
          </a:xfrm>
          <a:prstGeom prst="rect">
            <a:avLst/>
          </a:prstGeom>
          <a:noFill/>
        </p:spPr>
        <p:txBody>
          <a:bodyPr wrap="square" lIns="35844" rIns="35844" rtlCol="0">
            <a:spAutoFit/>
          </a:bodyPr>
          <a:lstStyle/>
          <a:p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9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Oval 43"/>
          <p:cNvSpPr>
            <a:spLocks noChangeAspect="1"/>
          </p:cNvSpPr>
          <p:nvPr/>
        </p:nvSpPr>
        <p:spPr>
          <a:xfrm>
            <a:off x="7516750" y="3009001"/>
            <a:ext cx="607618" cy="60769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46" tIns="45523" rIns="91046" bIns="45523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1320" dirty="0">
                <a:solidFill>
                  <a:srgbClr val="FFFFFF"/>
                </a:solidFill>
                <a:latin typeface="+mn-ea"/>
                <a:cs typeface="+mn-ea"/>
              </a:rPr>
              <a:t>2</a:t>
            </a:r>
            <a:endParaRPr lang="en-US" sz="132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0" name="TextBox 45"/>
          <p:cNvSpPr txBox="1"/>
          <p:nvPr/>
        </p:nvSpPr>
        <p:spPr>
          <a:xfrm>
            <a:off x="8313397" y="2945557"/>
            <a:ext cx="1746967" cy="273685"/>
          </a:xfrm>
          <a:prstGeom prst="rect">
            <a:avLst/>
          </a:prstGeom>
          <a:noFill/>
        </p:spPr>
        <p:txBody>
          <a:bodyPr wrap="square" lIns="35844" rIns="35844" rtlCol="0">
            <a:spAutoFit/>
          </a:bodyPr>
          <a:lstStyle/>
          <a:p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类型</a:t>
            </a:r>
            <a:r>
              <a:rPr lang="en-AU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 B</a:t>
            </a:r>
          </a:p>
        </p:txBody>
      </p:sp>
      <p:sp>
        <p:nvSpPr>
          <p:cNvPr id="11" name="TextBox 47"/>
          <p:cNvSpPr txBox="1"/>
          <p:nvPr/>
        </p:nvSpPr>
        <p:spPr>
          <a:xfrm>
            <a:off x="8321811" y="3174322"/>
            <a:ext cx="2032213" cy="398780"/>
          </a:xfrm>
          <a:prstGeom prst="rect">
            <a:avLst/>
          </a:prstGeom>
          <a:noFill/>
        </p:spPr>
        <p:txBody>
          <a:bodyPr wrap="square" lIns="35844" rIns="35844" rtlCol="0">
            <a:spAutoFit/>
          </a:bodyPr>
          <a:lstStyle/>
          <a:p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9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Oval 50"/>
          <p:cNvSpPr>
            <a:spLocks noChangeAspect="1"/>
          </p:cNvSpPr>
          <p:nvPr/>
        </p:nvSpPr>
        <p:spPr>
          <a:xfrm>
            <a:off x="7516750" y="4732184"/>
            <a:ext cx="607618" cy="60769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46" tIns="45523" rIns="91046" bIns="45523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1590" dirty="0">
                <a:solidFill>
                  <a:srgbClr val="FFFFFF"/>
                </a:solidFill>
                <a:latin typeface="+mn-ea"/>
                <a:cs typeface="+mn-ea"/>
              </a:rPr>
              <a:t>4</a:t>
            </a:r>
          </a:p>
        </p:txBody>
      </p:sp>
      <p:sp>
        <p:nvSpPr>
          <p:cNvPr id="13" name="TextBox 51"/>
          <p:cNvSpPr txBox="1"/>
          <p:nvPr/>
        </p:nvSpPr>
        <p:spPr>
          <a:xfrm>
            <a:off x="8313397" y="4668753"/>
            <a:ext cx="1746967" cy="273685"/>
          </a:xfrm>
          <a:prstGeom prst="rect">
            <a:avLst/>
          </a:prstGeom>
          <a:noFill/>
        </p:spPr>
        <p:txBody>
          <a:bodyPr wrap="square" lIns="35844" rIns="35844" rtlCol="0">
            <a:spAutoFit/>
          </a:bodyPr>
          <a:lstStyle/>
          <a:p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类型</a:t>
            </a:r>
            <a:r>
              <a:rPr lang="en-AU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 D</a:t>
            </a:r>
          </a:p>
        </p:txBody>
      </p:sp>
      <p:sp>
        <p:nvSpPr>
          <p:cNvPr id="14" name="TextBox 52"/>
          <p:cNvSpPr txBox="1"/>
          <p:nvPr/>
        </p:nvSpPr>
        <p:spPr>
          <a:xfrm>
            <a:off x="8321811" y="4897516"/>
            <a:ext cx="2032213" cy="398780"/>
          </a:xfrm>
          <a:prstGeom prst="rect">
            <a:avLst/>
          </a:prstGeom>
          <a:noFill/>
        </p:spPr>
        <p:txBody>
          <a:bodyPr wrap="square" lIns="35844" rIns="35844" rtlCol="0">
            <a:spAutoFit/>
          </a:bodyPr>
          <a:lstStyle/>
          <a:p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9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16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 bldLvl="0" animBg="1"/>
      <p:bldP spid="4" grpId="0"/>
      <p:bldP spid="5" grpId="0"/>
      <p:bldP spid="6" grpId="0" bldLvl="0" animBg="1"/>
      <p:bldP spid="7" grpId="0"/>
      <p:bldP spid="8" grpId="0"/>
      <p:bldP spid="9" grpId="0" bldLvl="0" animBg="1"/>
      <p:bldP spid="10" grpId="0"/>
      <p:bldP spid="11" grpId="0"/>
      <p:bldP spid="12" grpId="0" bldLvl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"/>
            <a:ext cx="12192431" cy="6854194"/>
          </a:xfrm>
          <a:prstGeom prst="rect">
            <a:avLst/>
          </a:prstGeom>
        </p:spPr>
      </p:pic>
      <p:sp>
        <p:nvSpPr>
          <p:cNvPr id="10" name="文本框 96"/>
          <p:cNvSpPr txBox="1"/>
          <p:nvPr/>
        </p:nvSpPr>
        <p:spPr>
          <a:xfrm>
            <a:off x="3984409" y="4098402"/>
            <a:ext cx="4179745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5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通用工作总结计划汇报ＰＰＴ模版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05133" y="3620411"/>
            <a:ext cx="4138295" cy="419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25" dirty="0">
                <a:solidFill>
                  <a:srgbClr val="33CCCC"/>
                </a:solidFill>
                <a:latin typeface="Vrinda" panose="020B0502040204020203" pitchFamily="34" charset="0"/>
                <a:ea typeface="浪漫雅圆" panose="02010601040101010101" pitchFamily="2" charset="-122"/>
                <a:cs typeface="Vrinda" panose="020B0502040204020203" pitchFamily="34" charset="0"/>
              </a:rPr>
              <a:t>FLYING DREAMS PPT TEMPLATES</a:t>
            </a:r>
            <a:endParaRPr lang="zh-CN" altLang="en-US" sz="2125" dirty="0">
              <a:solidFill>
                <a:srgbClr val="33CCCC"/>
              </a:solidFill>
              <a:latin typeface="Vrinda" panose="020B0502040204020203" pitchFamily="34" charset="0"/>
              <a:ea typeface="浪漫雅圆" panose="02010601040101010101" pitchFamily="2" charset="-122"/>
              <a:cs typeface="Vrinda" panose="020B05020402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51076" y="2377635"/>
            <a:ext cx="5646420" cy="1193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165" dirty="0">
                <a:solidFill>
                  <a:srgbClr val="00A29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感谢您</a:t>
            </a:r>
            <a:r>
              <a:rPr lang="en-US" altLang="zh-CN" sz="7165" dirty="0">
                <a:solidFill>
                  <a:srgbClr val="00A29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de</a:t>
            </a:r>
            <a:r>
              <a:rPr lang="zh-CN" altLang="en-US" sz="7165" dirty="0">
                <a:solidFill>
                  <a:srgbClr val="00A29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收看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"/>
            <a:ext cx="12192431" cy="685419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01500" y="1359907"/>
            <a:ext cx="2731548" cy="273154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755" dirty="0"/>
              <a:t>01</a:t>
            </a:r>
            <a:endParaRPr lang="zh-CN" altLang="en-US" sz="9755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71388" y="4226959"/>
            <a:ext cx="569845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8525"/>
            <a:r>
              <a:rPr lang="zh-CN" altLang="en-US" sz="433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</a:t>
            </a:r>
            <a:endParaRPr lang="zh-CN" altLang="zh-CN" sz="4335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97264" y="4954549"/>
            <a:ext cx="2139315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898525"/>
            <a:r>
              <a:rPr lang="zh-CN" altLang="zh-CN" sz="189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ANHUI ZHI XING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2184565" y="1836738"/>
            <a:ext cx="2331597" cy="809390"/>
            <a:chOff x="609599" y="3139323"/>
            <a:chExt cx="2407615" cy="835777"/>
          </a:xfrm>
        </p:grpSpPr>
        <p:sp>
          <p:nvSpPr>
            <p:cNvPr id="3" name="TextBox 2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92969" tIns="0" rIns="92969" bIns="0" anchor="ctr" anchorCtr="0">
              <a:normAutofit fontScale="92500" lnSpcReduction="20000"/>
            </a:bodyPr>
            <a:lstStyle/>
            <a:p>
              <a:pPr algn="r" defTabSz="871220">
                <a:lnSpc>
                  <a:spcPct val="120000"/>
                </a:lnSpc>
                <a:defRPr/>
              </a:pP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4" name="Rectangle 3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2969" tIns="0" rIns="92969" bIns="0">
              <a:normAutofit fontScale="90000" lnSpcReduction="20000"/>
            </a:bodyPr>
            <a:lstStyle/>
            <a:p>
              <a:pPr algn="r" defTabSz="871220">
                <a:defRPr/>
              </a:pPr>
              <a:r>
                <a:rPr lang="zh-CN" altLang="en-US" sz="206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8794604" y="1836738"/>
            <a:ext cx="2379742" cy="809390"/>
            <a:chOff x="9029821" y="3139323"/>
            <a:chExt cx="2457329" cy="835777"/>
          </a:xfrm>
        </p:grpSpPr>
        <p:sp>
          <p:nvSpPr>
            <p:cNvPr id="6" name="TextBox 3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92969" tIns="0" rIns="92969" bIns="0" anchor="ctr" anchorCtr="0">
              <a:normAutofit fontScale="92500" lnSpcReduction="20000"/>
            </a:bodyPr>
            <a:lstStyle/>
            <a:p>
              <a:pPr defTabSz="871220">
                <a:lnSpc>
                  <a:spcPct val="120000"/>
                </a:lnSpc>
                <a:defRPr/>
              </a:pP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7" name="Rectangle 3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2969" tIns="0" rIns="92969" bIns="0">
              <a:normAutofit fontScale="90000" lnSpcReduction="20000"/>
            </a:bodyPr>
            <a:lstStyle/>
            <a:p>
              <a:pPr defTabSz="871220">
                <a:defRPr/>
              </a:pPr>
              <a:r>
                <a:rPr lang="zh-CN" altLang="en-US" sz="2065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1093702" y="4234180"/>
            <a:ext cx="2331597" cy="809390"/>
            <a:chOff x="609599" y="3139323"/>
            <a:chExt cx="2407615" cy="835777"/>
          </a:xfrm>
        </p:grpSpPr>
        <p:sp>
          <p:nvSpPr>
            <p:cNvPr id="9" name="TextBox 35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92969" tIns="0" rIns="92969" bIns="0" anchor="ctr" anchorCtr="0">
              <a:normAutofit fontScale="92500" lnSpcReduction="20000"/>
            </a:bodyPr>
            <a:lstStyle/>
            <a:p>
              <a:pPr algn="r" defTabSz="871220">
                <a:lnSpc>
                  <a:spcPct val="120000"/>
                </a:lnSpc>
                <a:defRPr/>
              </a:pP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0" name="Rectangle 36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2969" tIns="0" rIns="92969" bIns="0">
              <a:normAutofit fontScale="90000" lnSpcReduction="20000"/>
            </a:bodyPr>
            <a:lstStyle/>
            <a:p>
              <a:pPr algn="r" defTabSz="871220">
                <a:defRPr/>
              </a:pPr>
              <a:r>
                <a:rPr lang="zh-CN" altLang="en-US" sz="2065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1" name="Group 37"/>
          <p:cNvGrpSpPr/>
          <p:nvPr/>
        </p:nvGrpSpPr>
        <p:grpSpPr>
          <a:xfrm>
            <a:off x="7604734" y="4234180"/>
            <a:ext cx="2379742" cy="809390"/>
            <a:chOff x="9029821" y="3139323"/>
            <a:chExt cx="2457329" cy="835777"/>
          </a:xfrm>
        </p:grpSpPr>
        <p:sp>
          <p:nvSpPr>
            <p:cNvPr id="12" name="TextBox 38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92969" tIns="0" rIns="92969" bIns="0" anchor="ctr" anchorCtr="0">
              <a:normAutofit fontScale="92500" lnSpcReduction="20000"/>
            </a:bodyPr>
            <a:lstStyle/>
            <a:p>
              <a:pPr defTabSz="871220">
                <a:lnSpc>
                  <a:spcPct val="120000"/>
                </a:lnSpc>
                <a:defRPr/>
              </a:pP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29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3" name="Rectangle 3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2969" tIns="0" rIns="92969" bIns="0">
              <a:normAutofit fontScale="90000" lnSpcReduction="20000"/>
            </a:bodyPr>
            <a:lstStyle/>
            <a:p>
              <a:pPr defTabSz="871220">
                <a:defRPr/>
              </a:pPr>
              <a:r>
                <a:rPr lang="zh-CN" altLang="en-US" sz="2065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87142" y="1464449"/>
            <a:ext cx="5151096" cy="3929536"/>
            <a:chOff x="2628841" y="1050130"/>
            <a:chExt cx="3989279" cy="3043239"/>
          </a:xfrm>
          <a:solidFill>
            <a:srgbClr val="009692"/>
          </a:solidFill>
        </p:grpSpPr>
        <p:grpSp>
          <p:nvGrpSpPr>
            <p:cNvPr id="15" name="Group 15"/>
            <p:cNvGrpSpPr/>
            <p:nvPr/>
          </p:nvGrpSpPr>
          <p:grpSpPr>
            <a:xfrm flipV="1">
              <a:off x="2628841" y="2515417"/>
              <a:ext cx="1192502" cy="1577952"/>
              <a:chOff x="5542383" y="1451532"/>
              <a:chExt cx="2369977" cy="3136019"/>
            </a:xfrm>
            <a:grpFill/>
          </p:grpSpPr>
          <p:sp>
            <p:nvSpPr>
              <p:cNvPr id="40" name="Rectangle 17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  <p:sp>
            <p:nvSpPr>
              <p:cNvPr id="41" name="Freeform: Shape 16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  <p:sp>
            <p:nvSpPr>
              <p:cNvPr id="42" name="Rectangle 18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</p:grpSp>
        <p:grpSp>
          <p:nvGrpSpPr>
            <p:cNvPr id="16" name="Group 14"/>
            <p:cNvGrpSpPr/>
            <p:nvPr/>
          </p:nvGrpSpPr>
          <p:grpSpPr>
            <a:xfrm>
              <a:off x="3518819" y="1050130"/>
              <a:ext cx="1192503" cy="1577951"/>
              <a:chOff x="5542383" y="1451532"/>
              <a:chExt cx="2369977" cy="3136019"/>
            </a:xfrm>
            <a:grpFill/>
          </p:grpSpPr>
          <p:sp>
            <p:nvSpPr>
              <p:cNvPr id="37" name="Freeform: Shape 9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  <p:sp>
            <p:nvSpPr>
              <p:cNvPr id="38" name="Rectangle 12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  <p:sp>
            <p:nvSpPr>
              <p:cNvPr id="39" name="Rectangle 13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</p:grpSp>
        <p:grpSp>
          <p:nvGrpSpPr>
            <p:cNvPr id="17" name="Group 19"/>
            <p:cNvGrpSpPr/>
            <p:nvPr/>
          </p:nvGrpSpPr>
          <p:grpSpPr>
            <a:xfrm>
              <a:off x="5298772" y="1050130"/>
              <a:ext cx="1192503" cy="1577951"/>
              <a:chOff x="5542383" y="1451532"/>
              <a:chExt cx="2369977" cy="3136019"/>
            </a:xfrm>
            <a:grpFill/>
          </p:grpSpPr>
          <p:sp>
            <p:nvSpPr>
              <p:cNvPr id="34" name="Freeform: Shape 20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  <p:sp>
            <p:nvSpPr>
              <p:cNvPr id="35" name="Rectangle 21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  <p:sp>
            <p:nvSpPr>
              <p:cNvPr id="36" name="Rectangle 22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</p:grpSp>
        <p:grpSp>
          <p:nvGrpSpPr>
            <p:cNvPr id="18" name="Group 23"/>
            <p:cNvGrpSpPr/>
            <p:nvPr/>
          </p:nvGrpSpPr>
          <p:grpSpPr>
            <a:xfrm flipV="1">
              <a:off x="4408796" y="2515418"/>
              <a:ext cx="1192503" cy="1577951"/>
              <a:chOff x="5542383" y="1451532"/>
              <a:chExt cx="2369977" cy="3136019"/>
            </a:xfrm>
            <a:grpFill/>
          </p:grpSpPr>
          <p:sp>
            <p:nvSpPr>
              <p:cNvPr id="31" name="Freeform: Shape 24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  <p:sp>
            <p:nvSpPr>
              <p:cNvPr id="32" name="Rectangle 25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  <p:sp>
            <p:nvSpPr>
              <p:cNvPr id="33" name="Rectangle 26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285"/>
              </a:p>
            </p:txBody>
          </p:sp>
        </p:grpSp>
        <p:sp>
          <p:nvSpPr>
            <p:cNvPr id="19" name="Oval 2"/>
            <p:cNvSpPr/>
            <p:nvPr/>
          </p:nvSpPr>
          <p:spPr>
            <a:xfrm>
              <a:off x="6061904" y="2299369"/>
              <a:ext cx="556216" cy="55621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0" name="Oval 41"/>
            <p:cNvSpPr/>
            <p:nvPr/>
          </p:nvSpPr>
          <p:spPr>
            <a:xfrm>
              <a:off x="3386279" y="2299369"/>
              <a:ext cx="556216" cy="55621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1" name="Oval 42"/>
            <p:cNvSpPr/>
            <p:nvPr/>
          </p:nvSpPr>
          <p:spPr>
            <a:xfrm>
              <a:off x="4280449" y="2299369"/>
              <a:ext cx="556216" cy="55621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2" name="Oval 43"/>
            <p:cNvSpPr/>
            <p:nvPr/>
          </p:nvSpPr>
          <p:spPr>
            <a:xfrm>
              <a:off x="5184058" y="2299369"/>
              <a:ext cx="556216" cy="556216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3" name="Oval 4"/>
            <p:cNvSpPr/>
            <p:nvPr/>
          </p:nvSpPr>
          <p:spPr>
            <a:xfrm>
              <a:off x="3911960" y="1467528"/>
              <a:ext cx="403547" cy="403547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4" name="Oval 44"/>
            <p:cNvSpPr/>
            <p:nvPr/>
          </p:nvSpPr>
          <p:spPr>
            <a:xfrm>
              <a:off x="5693079" y="1467528"/>
              <a:ext cx="403547" cy="403547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5" name="Oval 45"/>
            <p:cNvSpPr/>
            <p:nvPr/>
          </p:nvSpPr>
          <p:spPr>
            <a:xfrm>
              <a:off x="3022738" y="3281070"/>
              <a:ext cx="403547" cy="403547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6" name="Oval 46"/>
            <p:cNvSpPr/>
            <p:nvPr/>
          </p:nvSpPr>
          <p:spPr>
            <a:xfrm>
              <a:off x="4803857" y="3281070"/>
              <a:ext cx="403547" cy="40354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7" name="Freeform: Shape 47"/>
            <p:cNvSpPr/>
            <p:nvPr/>
          </p:nvSpPr>
          <p:spPr bwMode="auto">
            <a:xfrm>
              <a:off x="4873248" y="3364575"/>
              <a:ext cx="245445" cy="24499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8" name="Freeform: Shape 48"/>
            <p:cNvSpPr>
              <a:spLocks noChangeAspect="1"/>
            </p:cNvSpPr>
            <p:nvPr/>
          </p:nvSpPr>
          <p:spPr bwMode="auto">
            <a:xfrm>
              <a:off x="3972539" y="1525764"/>
              <a:ext cx="285478" cy="285179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9" name="Freeform: Shape 49"/>
            <p:cNvSpPr/>
            <p:nvPr/>
          </p:nvSpPr>
          <p:spPr bwMode="auto">
            <a:xfrm>
              <a:off x="3106765" y="3384960"/>
              <a:ext cx="272921" cy="22431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30" name="Freeform: Shape 50"/>
            <p:cNvSpPr/>
            <p:nvPr/>
          </p:nvSpPr>
          <p:spPr bwMode="auto">
            <a:xfrm>
              <a:off x="5752306" y="1528163"/>
              <a:ext cx="290962" cy="280380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2285"/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44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4021885" y="2150408"/>
            <a:ext cx="651475" cy="348892"/>
            <a:chOff x="3246637" y="2558266"/>
            <a:chExt cx="883575" cy="616450"/>
          </a:xfrm>
        </p:grpSpPr>
        <p:sp>
          <p:nvSpPr>
            <p:cNvPr id="3" name="Arrow: Chevron 31"/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4" name="Arrow: Chevron 32"/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5" name="Arrow: Chevron 33"/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7554472" y="2150408"/>
            <a:ext cx="651475" cy="348892"/>
            <a:chOff x="3246637" y="2558266"/>
            <a:chExt cx="883575" cy="616450"/>
          </a:xfrm>
        </p:grpSpPr>
        <p:sp>
          <p:nvSpPr>
            <p:cNvPr id="7" name="Arrow: Chevron 35"/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8" name="Arrow: Chevron 36"/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9" name="Arrow: Chevron 37"/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</p:grpSp>
      <p:grpSp>
        <p:nvGrpSpPr>
          <p:cNvPr id="10" name="Group 81"/>
          <p:cNvGrpSpPr/>
          <p:nvPr/>
        </p:nvGrpSpPr>
        <p:grpSpPr>
          <a:xfrm>
            <a:off x="9068002" y="1746344"/>
            <a:ext cx="1157010" cy="1157010"/>
            <a:chOff x="9164674" y="1691263"/>
            <a:chExt cx="1194732" cy="1194731"/>
          </a:xfrm>
        </p:grpSpPr>
        <p:sp>
          <p:nvSpPr>
            <p:cNvPr id="11" name="Oval 26"/>
            <p:cNvSpPr/>
            <p:nvPr/>
          </p:nvSpPr>
          <p:spPr>
            <a:xfrm>
              <a:off x="9164674" y="1691263"/>
              <a:ext cx="1194732" cy="1194731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 dirty="0"/>
            </a:p>
          </p:txBody>
        </p:sp>
        <p:sp>
          <p:nvSpPr>
            <p:cNvPr id="12" name="Freeform: Shape 76"/>
            <p:cNvSpPr/>
            <p:nvPr/>
          </p:nvSpPr>
          <p:spPr bwMode="auto">
            <a:xfrm>
              <a:off x="9461831" y="1978535"/>
              <a:ext cx="600418" cy="600418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285"/>
            </a:p>
          </p:txBody>
        </p:sp>
      </p:grpSp>
      <p:grpSp>
        <p:nvGrpSpPr>
          <p:cNvPr id="13" name="Group 79"/>
          <p:cNvGrpSpPr/>
          <p:nvPr/>
        </p:nvGrpSpPr>
        <p:grpSpPr>
          <a:xfrm>
            <a:off x="2002825" y="1746345"/>
            <a:ext cx="1157010" cy="1157010"/>
            <a:chOff x="1869151" y="1691264"/>
            <a:chExt cx="1194732" cy="1194731"/>
          </a:xfrm>
        </p:grpSpPr>
        <p:sp>
          <p:nvSpPr>
            <p:cNvPr id="14" name="Oval 4"/>
            <p:cNvSpPr/>
            <p:nvPr/>
          </p:nvSpPr>
          <p:spPr>
            <a:xfrm>
              <a:off x="1869151" y="1691264"/>
              <a:ext cx="1194732" cy="1194731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15" name="Freeform: Shape 77"/>
            <p:cNvSpPr/>
            <p:nvPr/>
          </p:nvSpPr>
          <p:spPr bwMode="auto">
            <a:xfrm>
              <a:off x="2171564" y="1990350"/>
              <a:ext cx="600418" cy="600418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285"/>
            </a:p>
          </p:txBody>
        </p:sp>
      </p:grpSp>
      <p:grpSp>
        <p:nvGrpSpPr>
          <p:cNvPr id="16" name="Group 80"/>
          <p:cNvGrpSpPr/>
          <p:nvPr/>
        </p:nvGrpSpPr>
        <p:grpSpPr>
          <a:xfrm>
            <a:off x="5480354" y="1746344"/>
            <a:ext cx="1157010" cy="1157010"/>
            <a:chOff x="5539402" y="1691263"/>
            <a:chExt cx="1194732" cy="1194731"/>
          </a:xfrm>
        </p:grpSpPr>
        <p:sp>
          <p:nvSpPr>
            <p:cNvPr id="17" name="Oval 17"/>
            <p:cNvSpPr/>
            <p:nvPr/>
          </p:nvSpPr>
          <p:spPr>
            <a:xfrm>
              <a:off x="5539402" y="1691263"/>
              <a:ext cx="1194732" cy="1194731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 dirty="0"/>
            </a:p>
          </p:txBody>
        </p:sp>
        <p:sp>
          <p:nvSpPr>
            <p:cNvPr id="18" name="Freeform: Shape 78"/>
            <p:cNvSpPr/>
            <p:nvPr/>
          </p:nvSpPr>
          <p:spPr bwMode="auto">
            <a:xfrm>
              <a:off x="5831975" y="2001635"/>
              <a:ext cx="600418" cy="600418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285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27038" y="3185146"/>
            <a:ext cx="3617320" cy="2458089"/>
            <a:chOff x="3201856" y="2382729"/>
            <a:chExt cx="2801442" cy="1903673"/>
          </a:xfrm>
        </p:grpSpPr>
        <p:sp>
          <p:nvSpPr>
            <p:cNvPr id="20" name="Rectangle 38"/>
            <p:cNvSpPr/>
            <p:nvPr/>
          </p:nvSpPr>
          <p:spPr>
            <a:xfrm>
              <a:off x="3201856" y="2382729"/>
              <a:ext cx="2801442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1" name="Rectangle 40"/>
            <p:cNvSpPr/>
            <p:nvPr/>
          </p:nvSpPr>
          <p:spPr>
            <a:xfrm>
              <a:off x="3365936" y="2587453"/>
              <a:ext cx="2473281" cy="199937"/>
            </a:xfrm>
            <a:prstGeom prst="rect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81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2" name="Rectangle 43"/>
            <p:cNvSpPr/>
            <p:nvPr/>
          </p:nvSpPr>
          <p:spPr>
            <a:xfrm>
              <a:off x="3365936" y="3448145"/>
              <a:ext cx="2473281" cy="199937"/>
            </a:xfrm>
            <a:prstGeom prst="rect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81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3" name="TextBox 88"/>
            <p:cNvSpPr txBox="1"/>
            <p:nvPr/>
          </p:nvSpPr>
          <p:spPr bwMode="auto">
            <a:xfrm>
              <a:off x="3365936" y="2787389"/>
              <a:ext cx="2473281" cy="468092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24" name="TextBox 89"/>
            <p:cNvSpPr txBox="1"/>
            <p:nvPr/>
          </p:nvSpPr>
          <p:spPr bwMode="auto">
            <a:xfrm>
              <a:off x="3365936" y="3648081"/>
              <a:ext cx="2473281" cy="468092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（建议使用主题字体）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82598" y="3185146"/>
            <a:ext cx="2371491" cy="2458089"/>
            <a:chOff x="6420140" y="2382729"/>
            <a:chExt cx="1836608" cy="1903673"/>
          </a:xfrm>
        </p:grpSpPr>
        <p:sp>
          <p:nvSpPr>
            <p:cNvPr id="26" name="Rectangle 2"/>
            <p:cNvSpPr/>
            <p:nvPr/>
          </p:nvSpPr>
          <p:spPr>
            <a:xfrm>
              <a:off x="6420140" y="2382729"/>
              <a:ext cx="1836605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27" name="Oval 65"/>
            <p:cNvSpPr/>
            <p:nvPr/>
          </p:nvSpPr>
          <p:spPr>
            <a:xfrm>
              <a:off x="6520084" y="2562373"/>
              <a:ext cx="401540" cy="401538"/>
            </a:xfrm>
            <a:prstGeom prst="ellipse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3615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8" name="Oval 69"/>
            <p:cNvSpPr/>
            <p:nvPr/>
          </p:nvSpPr>
          <p:spPr>
            <a:xfrm>
              <a:off x="6520084" y="3138505"/>
              <a:ext cx="401540" cy="401538"/>
            </a:xfrm>
            <a:prstGeom prst="ellipse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3615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9" name="Oval 73"/>
            <p:cNvSpPr/>
            <p:nvPr/>
          </p:nvSpPr>
          <p:spPr>
            <a:xfrm>
              <a:off x="6520081" y="3714636"/>
              <a:ext cx="401540" cy="401538"/>
            </a:xfrm>
            <a:prstGeom prst="ellipse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3615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30" name="TextBox 91"/>
            <p:cNvSpPr txBox="1"/>
            <p:nvPr/>
          </p:nvSpPr>
          <p:spPr bwMode="auto">
            <a:xfrm>
              <a:off x="6921624" y="2596942"/>
              <a:ext cx="1335124" cy="332399"/>
            </a:xfrm>
            <a:prstGeom prst="rect">
              <a:avLst/>
            </a:prstGeom>
          </p:spPr>
          <p:txBody>
            <a:bodyPr wrap="square" lIns="185938" tIns="0" rIns="0" bIns="0" anchor="t" anchorCtr="0">
              <a:normAutofit fontScale="80000" lnSpcReduction="1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  <p:sp>
          <p:nvSpPr>
            <p:cNvPr id="31" name="TextBox 92"/>
            <p:cNvSpPr txBox="1"/>
            <p:nvPr/>
          </p:nvSpPr>
          <p:spPr bwMode="auto">
            <a:xfrm>
              <a:off x="6921624" y="3168366"/>
              <a:ext cx="1335124" cy="332399"/>
            </a:xfrm>
            <a:prstGeom prst="rect">
              <a:avLst/>
            </a:prstGeom>
          </p:spPr>
          <p:txBody>
            <a:bodyPr wrap="square" lIns="185938" tIns="0" rIns="0" bIns="0" anchor="t" anchorCtr="0">
              <a:normAutofit fontScale="80000" lnSpcReduction="1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  <p:sp>
          <p:nvSpPr>
            <p:cNvPr id="32" name="TextBox 93"/>
            <p:cNvSpPr txBox="1"/>
            <p:nvPr/>
          </p:nvSpPr>
          <p:spPr bwMode="auto">
            <a:xfrm>
              <a:off x="6921620" y="3739789"/>
              <a:ext cx="1335124" cy="332399"/>
            </a:xfrm>
            <a:prstGeom prst="rect">
              <a:avLst/>
            </a:prstGeom>
          </p:spPr>
          <p:txBody>
            <a:bodyPr wrap="square" lIns="185938" tIns="0" rIns="0" bIns="0" anchor="t" anchorCtr="0">
              <a:normAutofit fontScale="80000" lnSpcReduction="1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02802" y="3185146"/>
            <a:ext cx="2396782" cy="2458089"/>
            <a:chOff x="1014618" y="2382729"/>
            <a:chExt cx="1856193" cy="1903673"/>
          </a:xfrm>
        </p:grpSpPr>
        <p:sp>
          <p:nvSpPr>
            <p:cNvPr id="34" name="Rectangle 1"/>
            <p:cNvSpPr/>
            <p:nvPr/>
          </p:nvSpPr>
          <p:spPr>
            <a:xfrm>
              <a:off x="1014618" y="2382729"/>
              <a:ext cx="1856190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285"/>
            </a:p>
          </p:txBody>
        </p:sp>
        <p:sp>
          <p:nvSpPr>
            <p:cNvPr id="35" name="Oval 49"/>
            <p:cNvSpPr/>
            <p:nvPr/>
          </p:nvSpPr>
          <p:spPr>
            <a:xfrm>
              <a:off x="1111829" y="2562373"/>
              <a:ext cx="401540" cy="401538"/>
            </a:xfrm>
            <a:prstGeom prst="ellipse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3615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36" name="Oval 53"/>
            <p:cNvSpPr/>
            <p:nvPr/>
          </p:nvSpPr>
          <p:spPr>
            <a:xfrm>
              <a:off x="1111829" y="3138505"/>
              <a:ext cx="401540" cy="401538"/>
            </a:xfrm>
            <a:prstGeom prst="ellipse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3615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37" name="Oval 57"/>
            <p:cNvSpPr/>
            <p:nvPr/>
          </p:nvSpPr>
          <p:spPr>
            <a:xfrm>
              <a:off x="1111826" y="3714636"/>
              <a:ext cx="401540" cy="401538"/>
            </a:xfrm>
            <a:prstGeom prst="ellipse">
              <a:avLst/>
            </a:prstGeom>
            <a:solidFill>
              <a:srgbClr val="009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3615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38" name="TextBox 61"/>
            <p:cNvSpPr txBox="1"/>
            <p:nvPr/>
          </p:nvSpPr>
          <p:spPr bwMode="auto">
            <a:xfrm>
              <a:off x="1513369" y="2596942"/>
              <a:ext cx="1357442" cy="332399"/>
            </a:xfrm>
            <a:prstGeom prst="rect">
              <a:avLst/>
            </a:prstGeom>
          </p:spPr>
          <p:txBody>
            <a:bodyPr wrap="square" lIns="185938" tIns="0" rIns="0" bIns="0" anchor="t" anchorCtr="0">
              <a:normAutofit fontScale="82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  <p:sp>
          <p:nvSpPr>
            <p:cNvPr id="39" name="TextBox 63"/>
            <p:cNvSpPr txBox="1"/>
            <p:nvPr/>
          </p:nvSpPr>
          <p:spPr bwMode="auto">
            <a:xfrm>
              <a:off x="1513369" y="3168366"/>
              <a:ext cx="1357442" cy="332399"/>
            </a:xfrm>
            <a:prstGeom prst="rect">
              <a:avLst/>
            </a:prstGeom>
          </p:spPr>
          <p:txBody>
            <a:bodyPr wrap="square" lIns="185938" tIns="0" rIns="0" bIns="0" anchor="t" anchorCtr="0">
              <a:normAutofit fontScale="82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  <p:sp>
          <p:nvSpPr>
            <p:cNvPr id="40" name="TextBox 64"/>
            <p:cNvSpPr txBox="1"/>
            <p:nvPr/>
          </p:nvSpPr>
          <p:spPr bwMode="auto">
            <a:xfrm>
              <a:off x="1513366" y="3739789"/>
              <a:ext cx="1357442" cy="332399"/>
            </a:xfrm>
            <a:prstGeom prst="rect">
              <a:avLst/>
            </a:prstGeom>
          </p:spPr>
          <p:txBody>
            <a:bodyPr wrap="square" lIns="185938" tIns="0" rIns="0" bIns="0" anchor="t" anchorCtr="0">
              <a:normAutofit fontScale="82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</a:t>
              </a:r>
              <a:b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16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显示（建议使用主题字体）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42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7"/>
          <p:cNvSpPr>
            <a:spLocks noEditPoints="1"/>
          </p:cNvSpPr>
          <p:nvPr/>
        </p:nvSpPr>
        <p:spPr bwMode="auto">
          <a:xfrm>
            <a:off x="5834323" y="2900117"/>
            <a:ext cx="617578" cy="513588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rgbClr val="009692"/>
          </a:solidFill>
          <a:ln>
            <a:noFill/>
          </a:ln>
        </p:spPr>
        <p:txBody>
          <a:bodyPr vert="horz" wrap="square" lIns="121384" tIns="60691" rIns="121384" bIns="60691" numCol="1" anchor="t" anchorCtr="0" compatLnSpc="1"/>
          <a:lstStyle/>
          <a:p>
            <a:endParaRPr lang="zh-CN" altLang="en-US" sz="1320">
              <a:solidFill>
                <a:prstClr val="black"/>
              </a:solidFill>
            </a:endParaRPr>
          </a:p>
        </p:txBody>
      </p:sp>
      <p:sp>
        <p:nvSpPr>
          <p:cNvPr id="3" name="Freeform 47"/>
          <p:cNvSpPr>
            <a:spLocks noChangeAspect="1" noEditPoints="1"/>
          </p:cNvSpPr>
          <p:nvPr/>
        </p:nvSpPr>
        <p:spPr bwMode="auto">
          <a:xfrm>
            <a:off x="6670846" y="3779451"/>
            <a:ext cx="636339" cy="516173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rgbClr val="009692"/>
          </a:solidFill>
          <a:ln>
            <a:noFill/>
          </a:ln>
        </p:spPr>
        <p:txBody>
          <a:bodyPr vert="horz" wrap="square" lIns="121384" tIns="60691" rIns="121384" bIns="60691" numCol="1" anchor="t" anchorCtr="0" compatLnSpc="1"/>
          <a:lstStyle/>
          <a:p>
            <a:endParaRPr lang="zh-CN" altLang="en-US" sz="1320">
              <a:solidFill>
                <a:prstClr val="black"/>
              </a:solidFill>
            </a:endParaRPr>
          </a:p>
        </p:txBody>
      </p:sp>
      <p:sp>
        <p:nvSpPr>
          <p:cNvPr id="4" name="Freeform 42"/>
          <p:cNvSpPr>
            <a:spLocks noChangeAspect="1" noEditPoints="1"/>
          </p:cNvSpPr>
          <p:nvPr/>
        </p:nvSpPr>
        <p:spPr bwMode="auto">
          <a:xfrm>
            <a:off x="5031407" y="3779451"/>
            <a:ext cx="403445" cy="516173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rgbClr val="009692"/>
          </a:solidFill>
          <a:ln>
            <a:noFill/>
          </a:ln>
        </p:spPr>
        <p:txBody>
          <a:bodyPr vert="horz" wrap="square" lIns="121384" tIns="60691" rIns="121384" bIns="60691" numCol="1" anchor="t" anchorCtr="0" compatLnSpc="1"/>
          <a:lstStyle/>
          <a:p>
            <a:endParaRPr lang="zh-CN" altLang="en-US" sz="1320">
              <a:solidFill>
                <a:prstClr val="black"/>
              </a:solidFill>
            </a:endParaRP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5794517" y="4592289"/>
            <a:ext cx="596919" cy="516173"/>
            <a:chOff x="5169548" y="3637977"/>
            <a:chExt cx="674520" cy="583200"/>
          </a:xfrm>
          <a:solidFill>
            <a:srgbClr val="009692"/>
          </a:solidFill>
        </p:grpSpPr>
        <p:sp>
          <p:nvSpPr>
            <p:cNvPr id="6" name="Freeform 52"/>
            <p:cNvSpPr>
              <a:spLocks noEditPoints="1"/>
            </p:cNvSpPr>
            <p:nvPr/>
          </p:nvSpPr>
          <p:spPr bwMode="auto">
            <a:xfrm>
              <a:off x="5284736" y="3885993"/>
              <a:ext cx="456598" cy="250091"/>
            </a:xfrm>
            <a:custGeom>
              <a:avLst/>
              <a:gdLst>
                <a:gd name="T0" fmla="*/ 148 w 186"/>
                <a:gd name="T1" fmla="*/ 81 h 102"/>
                <a:gd name="T2" fmla="*/ 92 w 186"/>
                <a:gd name="T3" fmla="*/ 88 h 102"/>
                <a:gd name="T4" fmla="*/ 92 w 186"/>
                <a:gd name="T5" fmla="*/ 64 h 102"/>
                <a:gd name="T6" fmla="*/ 148 w 186"/>
                <a:gd name="T7" fmla="*/ 71 h 102"/>
                <a:gd name="T8" fmla="*/ 92 w 186"/>
                <a:gd name="T9" fmla="*/ 64 h 102"/>
                <a:gd name="T10" fmla="*/ 186 w 186"/>
                <a:gd name="T11" fmla="*/ 44 h 102"/>
                <a:gd name="T12" fmla="*/ 92 w 186"/>
                <a:gd name="T13" fmla="*/ 51 h 102"/>
                <a:gd name="T14" fmla="*/ 92 w 186"/>
                <a:gd name="T15" fmla="*/ 25 h 102"/>
                <a:gd name="T16" fmla="*/ 186 w 186"/>
                <a:gd name="T17" fmla="*/ 32 h 102"/>
                <a:gd name="T18" fmla="*/ 92 w 186"/>
                <a:gd name="T19" fmla="*/ 25 h 102"/>
                <a:gd name="T20" fmla="*/ 186 w 186"/>
                <a:gd name="T21" fmla="*/ 6 h 102"/>
                <a:gd name="T22" fmla="*/ 92 w 186"/>
                <a:gd name="T23" fmla="*/ 13 h 102"/>
                <a:gd name="T24" fmla="*/ 28 w 186"/>
                <a:gd name="T25" fmla="*/ 3 h 102"/>
                <a:gd name="T26" fmla="*/ 26 w 186"/>
                <a:gd name="T27" fmla="*/ 4 h 102"/>
                <a:gd name="T28" fmla="*/ 25 w 186"/>
                <a:gd name="T29" fmla="*/ 4 h 102"/>
                <a:gd name="T30" fmla="*/ 24 w 186"/>
                <a:gd name="T31" fmla="*/ 5 h 102"/>
                <a:gd name="T32" fmla="*/ 24 w 186"/>
                <a:gd name="T33" fmla="*/ 5 h 102"/>
                <a:gd name="T34" fmla="*/ 23 w 186"/>
                <a:gd name="T35" fmla="*/ 6 h 102"/>
                <a:gd name="T36" fmla="*/ 23 w 186"/>
                <a:gd name="T37" fmla="*/ 6 h 102"/>
                <a:gd name="T38" fmla="*/ 22 w 186"/>
                <a:gd name="T39" fmla="*/ 6 h 102"/>
                <a:gd name="T40" fmla="*/ 21 w 186"/>
                <a:gd name="T41" fmla="*/ 7 h 102"/>
                <a:gd name="T42" fmla="*/ 21 w 186"/>
                <a:gd name="T43" fmla="*/ 7 h 102"/>
                <a:gd name="T44" fmla="*/ 20 w 186"/>
                <a:gd name="T45" fmla="*/ 8 h 102"/>
                <a:gd name="T46" fmla="*/ 20 w 186"/>
                <a:gd name="T47" fmla="*/ 8 h 102"/>
                <a:gd name="T48" fmla="*/ 19 w 186"/>
                <a:gd name="T49" fmla="*/ 8 h 102"/>
                <a:gd name="T50" fmla="*/ 19 w 186"/>
                <a:gd name="T51" fmla="*/ 9 h 102"/>
                <a:gd name="T52" fmla="*/ 18 w 186"/>
                <a:gd name="T53" fmla="*/ 9 h 102"/>
                <a:gd name="T54" fmla="*/ 18 w 186"/>
                <a:gd name="T55" fmla="*/ 10 h 102"/>
                <a:gd name="T56" fmla="*/ 18 w 186"/>
                <a:gd name="T57" fmla="*/ 10 h 102"/>
                <a:gd name="T58" fmla="*/ 8 w 186"/>
                <a:gd name="T59" fmla="*/ 28 h 102"/>
                <a:gd name="T60" fmla="*/ 2 w 186"/>
                <a:gd name="T61" fmla="*/ 61 h 102"/>
                <a:gd name="T62" fmla="*/ 40 w 186"/>
                <a:gd name="T63" fmla="*/ 1 h 102"/>
                <a:gd name="T64" fmla="*/ 16 w 186"/>
                <a:gd name="T65" fmla="*/ 30 h 102"/>
                <a:gd name="T66" fmla="*/ 42 w 186"/>
                <a:gd name="T67" fmla="*/ 16 h 102"/>
                <a:gd name="T68" fmla="*/ 45 w 186"/>
                <a:gd name="T69" fmla="*/ 30 h 102"/>
                <a:gd name="T70" fmla="*/ 49 w 186"/>
                <a:gd name="T71" fmla="*/ 30 h 102"/>
                <a:gd name="T72" fmla="*/ 64 w 186"/>
                <a:gd name="T73" fmla="*/ 33 h 102"/>
                <a:gd name="T74" fmla="*/ 15 w 186"/>
                <a:gd name="T75" fmla="*/ 33 h 102"/>
                <a:gd name="T76" fmla="*/ 16 w 186"/>
                <a:gd name="T77" fmla="*/ 30 h 102"/>
                <a:gd name="T78" fmla="*/ 53 w 186"/>
                <a:gd name="T79" fmla="*/ 38 h 102"/>
                <a:gd name="T80" fmla="*/ 46 w 186"/>
                <a:gd name="T81" fmla="*/ 38 h 102"/>
                <a:gd name="T82" fmla="*/ 29 w 186"/>
                <a:gd name="T83" fmla="*/ 35 h 102"/>
                <a:gd name="T84" fmla="*/ 29 w 186"/>
                <a:gd name="T85" fmla="*/ 42 h 102"/>
                <a:gd name="T86" fmla="*/ 29 w 186"/>
                <a:gd name="T87" fmla="*/ 35 h 102"/>
                <a:gd name="T88" fmla="*/ 0 w 186"/>
                <a:gd name="T89" fmla="*/ 102 h 102"/>
                <a:gd name="T90" fmla="*/ 28 w 186"/>
                <a:gd name="T91" fmla="*/ 96 h 102"/>
                <a:gd name="T92" fmla="*/ 79 w 186"/>
                <a:gd name="T9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02">
                  <a:moveTo>
                    <a:pt x="92" y="81"/>
                  </a:moveTo>
                  <a:cubicBezTo>
                    <a:pt x="148" y="81"/>
                    <a:pt x="148" y="81"/>
                    <a:pt x="148" y="81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1"/>
                    <a:pt x="92" y="81"/>
                    <a:pt x="92" y="81"/>
                  </a:cubicBezTo>
                  <a:close/>
                  <a:moveTo>
                    <a:pt x="92" y="64"/>
                  </a:moveTo>
                  <a:cubicBezTo>
                    <a:pt x="148" y="64"/>
                    <a:pt x="148" y="64"/>
                    <a:pt x="148" y="64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64"/>
                    <a:pt x="92" y="64"/>
                    <a:pt x="92" y="64"/>
                  </a:cubicBezTo>
                  <a:close/>
                  <a:moveTo>
                    <a:pt x="92" y="44"/>
                  </a:moveTo>
                  <a:cubicBezTo>
                    <a:pt x="186" y="44"/>
                    <a:pt x="186" y="44"/>
                    <a:pt x="186" y="44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44"/>
                    <a:pt x="92" y="44"/>
                    <a:pt x="92" y="44"/>
                  </a:cubicBezTo>
                  <a:close/>
                  <a:moveTo>
                    <a:pt x="92" y="25"/>
                  </a:moveTo>
                  <a:cubicBezTo>
                    <a:pt x="186" y="25"/>
                    <a:pt x="186" y="25"/>
                    <a:pt x="186" y="25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25"/>
                    <a:pt x="92" y="25"/>
                    <a:pt x="92" y="25"/>
                  </a:cubicBezTo>
                  <a:close/>
                  <a:moveTo>
                    <a:pt x="92" y="6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6"/>
                    <a:pt x="92" y="6"/>
                    <a:pt x="92" y="6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15"/>
                    <a:pt x="9" y="21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6" y="38"/>
                    <a:pt x="17" y="55"/>
                    <a:pt x="2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82" y="40"/>
                    <a:pt x="74" y="0"/>
                    <a:pt x="40" y="1"/>
                  </a:cubicBezTo>
                  <a:cubicBezTo>
                    <a:pt x="36" y="1"/>
                    <a:pt x="31" y="2"/>
                    <a:pt x="28" y="3"/>
                  </a:cubicBezTo>
                  <a:close/>
                  <a:moveTo>
                    <a:pt x="16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4" y="32"/>
                    <a:pt x="64" y="33"/>
                  </a:cubicBezTo>
                  <a:cubicBezTo>
                    <a:pt x="64" y="47"/>
                    <a:pt x="53" y="58"/>
                    <a:pt x="40" y="58"/>
                  </a:cubicBezTo>
                  <a:cubicBezTo>
                    <a:pt x="26" y="58"/>
                    <a:pt x="15" y="47"/>
                    <a:pt x="15" y="33"/>
                  </a:cubicBezTo>
                  <a:cubicBezTo>
                    <a:pt x="15" y="31"/>
                    <a:pt x="15" y="29"/>
                    <a:pt x="16" y="27"/>
                  </a:cubicBezTo>
                  <a:cubicBezTo>
                    <a:pt x="16" y="29"/>
                    <a:pt x="16" y="30"/>
                    <a:pt x="16" y="30"/>
                  </a:cubicBezTo>
                  <a:close/>
                  <a:moveTo>
                    <a:pt x="49" y="35"/>
                  </a:moveTo>
                  <a:cubicBezTo>
                    <a:pt x="51" y="35"/>
                    <a:pt x="53" y="37"/>
                    <a:pt x="53" y="38"/>
                  </a:cubicBezTo>
                  <a:cubicBezTo>
                    <a:pt x="53" y="40"/>
                    <a:pt x="51" y="42"/>
                    <a:pt x="49" y="42"/>
                  </a:cubicBezTo>
                  <a:cubicBezTo>
                    <a:pt x="47" y="42"/>
                    <a:pt x="46" y="40"/>
                    <a:pt x="46" y="38"/>
                  </a:cubicBezTo>
                  <a:cubicBezTo>
                    <a:pt x="46" y="37"/>
                    <a:pt x="47" y="35"/>
                    <a:pt x="49" y="35"/>
                  </a:cubicBezTo>
                  <a:close/>
                  <a:moveTo>
                    <a:pt x="29" y="35"/>
                  </a:moveTo>
                  <a:cubicBezTo>
                    <a:pt x="31" y="35"/>
                    <a:pt x="33" y="37"/>
                    <a:pt x="33" y="38"/>
                  </a:cubicBezTo>
                  <a:cubicBezTo>
                    <a:pt x="33" y="40"/>
                    <a:pt x="31" y="42"/>
                    <a:pt x="29" y="42"/>
                  </a:cubicBezTo>
                  <a:cubicBezTo>
                    <a:pt x="28" y="42"/>
                    <a:pt x="26" y="40"/>
                    <a:pt x="26" y="38"/>
                  </a:cubicBezTo>
                  <a:cubicBezTo>
                    <a:pt x="26" y="37"/>
                    <a:pt x="28" y="35"/>
                    <a:pt x="29" y="35"/>
                  </a:cubicBezTo>
                  <a:close/>
                  <a:moveTo>
                    <a:pt x="79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" y="83"/>
                    <a:pt x="12" y="68"/>
                    <a:pt x="28" y="6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67" y="68"/>
                    <a:pt x="78" y="83"/>
                    <a:pt x="7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046" tIns="45523" rIns="91046" bIns="45523" numCol="1" anchor="t" anchorCtr="0" compatLnSpc="1"/>
            <a:lstStyle/>
            <a:p>
              <a:endParaRPr lang="zh-CN" altLang="en-US" sz="1320">
                <a:solidFill>
                  <a:prstClr val="black"/>
                </a:solidFill>
              </a:endParaRPr>
            </a:p>
          </p:txBody>
        </p:sp>
        <p:sp>
          <p:nvSpPr>
            <p:cNvPr id="7" name="Freeform 53"/>
            <p:cNvSpPr>
              <a:spLocks noEditPoints="1"/>
            </p:cNvSpPr>
            <p:nvPr/>
          </p:nvSpPr>
          <p:spPr bwMode="auto">
            <a:xfrm>
              <a:off x="5169548" y="3637977"/>
              <a:ext cx="674520" cy="583200"/>
            </a:xfrm>
            <a:custGeom>
              <a:avLst/>
              <a:gdLst>
                <a:gd name="T0" fmla="*/ 265 w 275"/>
                <a:gd name="T1" fmla="*/ 71 h 238"/>
                <a:gd name="T2" fmla="*/ 243 w 275"/>
                <a:gd name="T3" fmla="*/ 62 h 238"/>
                <a:gd name="T4" fmla="*/ 217 w 275"/>
                <a:gd name="T5" fmla="*/ 62 h 238"/>
                <a:gd name="T6" fmla="*/ 194 w 275"/>
                <a:gd name="T7" fmla="*/ 43 h 238"/>
                <a:gd name="T8" fmla="*/ 172 w 275"/>
                <a:gd name="T9" fmla="*/ 43 h 238"/>
                <a:gd name="T10" fmla="*/ 145 w 275"/>
                <a:gd name="T11" fmla="*/ 0 h 238"/>
                <a:gd name="T12" fmla="*/ 126 w 275"/>
                <a:gd name="T13" fmla="*/ 0 h 238"/>
                <a:gd name="T14" fmla="*/ 100 w 275"/>
                <a:gd name="T15" fmla="*/ 43 h 238"/>
                <a:gd name="T16" fmla="*/ 76 w 275"/>
                <a:gd name="T17" fmla="*/ 44 h 238"/>
                <a:gd name="T18" fmla="*/ 53 w 275"/>
                <a:gd name="T19" fmla="*/ 62 h 238"/>
                <a:gd name="T20" fmla="*/ 31 w 275"/>
                <a:gd name="T21" fmla="*/ 62 h 238"/>
                <a:gd name="T22" fmla="*/ 9 w 275"/>
                <a:gd name="T23" fmla="*/ 71 h 238"/>
                <a:gd name="T24" fmla="*/ 0 w 275"/>
                <a:gd name="T25" fmla="*/ 93 h 238"/>
                <a:gd name="T26" fmla="*/ 0 w 275"/>
                <a:gd name="T27" fmla="*/ 207 h 238"/>
                <a:gd name="T28" fmla="*/ 9 w 275"/>
                <a:gd name="T29" fmla="*/ 229 h 238"/>
                <a:gd name="T30" fmla="*/ 31 w 275"/>
                <a:gd name="T31" fmla="*/ 238 h 238"/>
                <a:gd name="T32" fmla="*/ 243 w 275"/>
                <a:gd name="T33" fmla="*/ 238 h 238"/>
                <a:gd name="T34" fmla="*/ 265 w 275"/>
                <a:gd name="T35" fmla="*/ 229 h 238"/>
                <a:gd name="T36" fmla="*/ 275 w 275"/>
                <a:gd name="T37" fmla="*/ 207 h 238"/>
                <a:gd name="T38" fmla="*/ 275 w 275"/>
                <a:gd name="T39" fmla="*/ 93 h 238"/>
                <a:gd name="T40" fmla="*/ 265 w 275"/>
                <a:gd name="T41" fmla="*/ 71 h 238"/>
                <a:gd name="T42" fmla="*/ 77 w 275"/>
                <a:gd name="T43" fmla="*/ 50 h 238"/>
                <a:gd name="T44" fmla="*/ 194 w 275"/>
                <a:gd name="T45" fmla="*/ 49 h 238"/>
                <a:gd name="T46" fmla="*/ 210 w 275"/>
                <a:gd name="T47" fmla="*/ 58 h 238"/>
                <a:gd name="T48" fmla="*/ 201 w 275"/>
                <a:gd name="T49" fmla="*/ 56 h 238"/>
                <a:gd name="T50" fmla="*/ 83 w 275"/>
                <a:gd name="T51" fmla="*/ 57 h 238"/>
                <a:gd name="T52" fmla="*/ 66 w 275"/>
                <a:gd name="T53" fmla="*/ 74 h 238"/>
                <a:gd name="T54" fmla="*/ 68 w 275"/>
                <a:gd name="T55" fmla="*/ 83 h 238"/>
                <a:gd name="T56" fmla="*/ 59 w 275"/>
                <a:gd name="T57" fmla="*/ 68 h 238"/>
                <a:gd name="T58" fmla="*/ 77 w 275"/>
                <a:gd name="T59" fmla="*/ 50 h 238"/>
                <a:gd name="T60" fmla="*/ 258 w 275"/>
                <a:gd name="T61" fmla="*/ 207 h 238"/>
                <a:gd name="T62" fmla="*/ 254 w 275"/>
                <a:gd name="T63" fmla="*/ 217 h 238"/>
                <a:gd name="T64" fmla="*/ 243 w 275"/>
                <a:gd name="T65" fmla="*/ 222 h 238"/>
                <a:gd name="T66" fmla="*/ 31 w 275"/>
                <a:gd name="T67" fmla="*/ 222 h 238"/>
                <a:gd name="T68" fmla="*/ 21 w 275"/>
                <a:gd name="T69" fmla="*/ 217 h 238"/>
                <a:gd name="T70" fmla="*/ 17 w 275"/>
                <a:gd name="T71" fmla="*/ 207 h 238"/>
                <a:gd name="T72" fmla="*/ 17 w 275"/>
                <a:gd name="T73" fmla="*/ 93 h 238"/>
                <a:gd name="T74" fmla="*/ 21 w 275"/>
                <a:gd name="T75" fmla="*/ 83 h 238"/>
                <a:gd name="T76" fmla="*/ 31 w 275"/>
                <a:gd name="T77" fmla="*/ 78 h 238"/>
                <a:gd name="T78" fmla="*/ 54 w 275"/>
                <a:gd name="T79" fmla="*/ 78 h 238"/>
                <a:gd name="T80" fmla="*/ 76 w 275"/>
                <a:gd name="T81" fmla="*/ 92 h 238"/>
                <a:gd name="T82" fmla="*/ 194 w 275"/>
                <a:gd name="T83" fmla="*/ 92 h 238"/>
                <a:gd name="T84" fmla="*/ 215 w 275"/>
                <a:gd name="T85" fmla="*/ 78 h 238"/>
                <a:gd name="T86" fmla="*/ 243 w 275"/>
                <a:gd name="T87" fmla="*/ 78 h 238"/>
                <a:gd name="T88" fmla="*/ 254 w 275"/>
                <a:gd name="T89" fmla="*/ 83 h 238"/>
                <a:gd name="T90" fmla="*/ 258 w 275"/>
                <a:gd name="T91" fmla="*/ 93 h 238"/>
                <a:gd name="T92" fmla="*/ 258 w 275"/>
                <a:gd name="T93" fmla="*/ 20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238">
                  <a:moveTo>
                    <a:pt x="265" y="71"/>
                  </a:moveTo>
                  <a:cubicBezTo>
                    <a:pt x="260" y="65"/>
                    <a:pt x="252" y="62"/>
                    <a:pt x="243" y="62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215" y="51"/>
                    <a:pt x="205" y="43"/>
                    <a:pt x="194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55" y="30"/>
                    <a:pt x="148" y="15"/>
                    <a:pt x="145" y="0"/>
                  </a:cubicBezTo>
                  <a:cubicBezTo>
                    <a:pt x="138" y="0"/>
                    <a:pt x="132" y="0"/>
                    <a:pt x="126" y="0"/>
                  </a:cubicBezTo>
                  <a:cubicBezTo>
                    <a:pt x="123" y="20"/>
                    <a:pt x="114" y="33"/>
                    <a:pt x="100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65" y="44"/>
                    <a:pt x="56" y="51"/>
                    <a:pt x="53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3" y="62"/>
                    <a:pt x="15" y="65"/>
                    <a:pt x="9" y="71"/>
                  </a:cubicBezTo>
                  <a:cubicBezTo>
                    <a:pt x="3" y="77"/>
                    <a:pt x="0" y="84"/>
                    <a:pt x="0" y="9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3" y="223"/>
                    <a:pt x="9" y="229"/>
                  </a:cubicBezTo>
                  <a:cubicBezTo>
                    <a:pt x="15" y="235"/>
                    <a:pt x="23" y="238"/>
                    <a:pt x="31" y="238"/>
                  </a:cubicBezTo>
                  <a:cubicBezTo>
                    <a:pt x="243" y="238"/>
                    <a:pt x="243" y="238"/>
                    <a:pt x="243" y="238"/>
                  </a:cubicBezTo>
                  <a:cubicBezTo>
                    <a:pt x="252" y="238"/>
                    <a:pt x="260" y="235"/>
                    <a:pt x="265" y="229"/>
                  </a:cubicBezTo>
                  <a:cubicBezTo>
                    <a:pt x="271" y="223"/>
                    <a:pt x="275" y="215"/>
                    <a:pt x="275" y="207"/>
                  </a:cubicBezTo>
                  <a:cubicBezTo>
                    <a:pt x="275" y="93"/>
                    <a:pt x="275" y="93"/>
                    <a:pt x="275" y="93"/>
                  </a:cubicBezTo>
                  <a:cubicBezTo>
                    <a:pt x="275" y="84"/>
                    <a:pt x="271" y="77"/>
                    <a:pt x="265" y="71"/>
                  </a:cubicBezTo>
                  <a:close/>
                  <a:moveTo>
                    <a:pt x="77" y="50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9"/>
                    <a:pt x="207" y="53"/>
                    <a:pt x="210" y="58"/>
                  </a:cubicBezTo>
                  <a:cubicBezTo>
                    <a:pt x="207" y="57"/>
                    <a:pt x="204" y="56"/>
                    <a:pt x="201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74" y="57"/>
                    <a:pt x="66" y="65"/>
                    <a:pt x="66" y="74"/>
                  </a:cubicBezTo>
                  <a:cubicBezTo>
                    <a:pt x="66" y="77"/>
                    <a:pt x="66" y="80"/>
                    <a:pt x="68" y="83"/>
                  </a:cubicBezTo>
                  <a:cubicBezTo>
                    <a:pt x="63" y="80"/>
                    <a:pt x="59" y="74"/>
                    <a:pt x="59" y="68"/>
                  </a:cubicBezTo>
                  <a:cubicBezTo>
                    <a:pt x="59" y="58"/>
                    <a:pt x="67" y="50"/>
                    <a:pt x="77" y="50"/>
                  </a:cubicBezTo>
                  <a:close/>
                  <a:moveTo>
                    <a:pt x="258" y="207"/>
                  </a:moveTo>
                  <a:cubicBezTo>
                    <a:pt x="258" y="211"/>
                    <a:pt x="256" y="214"/>
                    <a:pt x="254" y="217"/>
                  </a:cubicBezTo>
                  <a:cubicBezTo>
                    <a:pt x="251" y="220"/>
                    <a:pt x="247" y="222"/>
                    <a:pt x="243" y="222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27" y="222"/>
                    <a:pt x="24" y="220"/>
                    <a:pt x="21" y="217"/>
                  </a:cubicBezTo>
                  <a:cubicBezTo>
                    <a:pt x="18" y="214"/>
                    <a:pt x="17" y="211"/>
                    <a:pt x="17" y="207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89"/>
                    <a:pt x="18" y="85"/>
                    <a:pt x="21" y="83"/>
                  </a:cubicBezTo>
                  <a:cubicBezTo>
                    <a:pt x="24" y="80"/>
                    <a:pt x="27" y="78"/>
                    <a:pt x="31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8" y="87"/>
                    <a:pt x="67" y="92"/>
                    <a:pt x="76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203" y="92"/>
                    <a:pt x="211" y="86"/>
                    <a:pt x="215" y="78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7" y="78"/>
                    <a:pt x="251" y="80"/>
                    <a:pt x="254" y="83"/>
                  </a:cubicBezTo>
                  <a:cubicBezTo>
                    <a:pt x="256" y="85"/>
                    <a:pt x="258" y="89"/>
                    <a:pt x="258" y="93"/>
                  </a:cubicBezTo>
                  <a:lnTo>
                    <a:pt x="25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046" tIns="45523" rIns="91046" bIns="45523" numCol="1" anchor="t" anchorCtr="0" compatLnSpc="1"/>
            <a:lstStyle/>
            <a:p>
              <a:endParaRPr lang="zh-CN" altLang="en-US" sz="132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18617" y="1946830"/>
            <a:ext cx="2025578" cy="2013127"/>
            <a:chOff x="3006872" y="1129208"/>
            <a:chExt cx="1525938" cy="151636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26"/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3542656" y="1649338"/>
              <a:ext cx="513288" cy="56487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28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428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43113" y="1946830"/>
            <a:ext cx="2025578" cy="2013127"/>
            <a:chOff x="4607328" y="1129208"/>
            <a:chExt cx="1525938" cy="151636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圆角矩形 26"/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 dirty="0"/>
            </a:p>
          </p:txBody>
        </p:sp>
        <p:sp>
          <p:nvSpPr>
            <p:cNvPr id="13" name="TextBox 38"/>
            <p:cNvSpPr txBox="1"/>
            <p:nvPr/>
          </p:nvSpPr>
          <p:spPr>
            <a:xfrm>
              <a:off x="5089611" y="1649338"/>
              <a:ext cx="563038" cy="56487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28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28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43115" y="4087086"/>
            <a:ext cx="2025578" cy="2013127"/>
            <a:chOff x="4607329" y="2741326"/>
            <a:chExt cx="1525938" cy="151636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圆角矩形 26"/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sp>
          <p:nvSpPr>
            <p:cNvPr id="16" name="TextBox 41"/>
            <p:cNvSpPr txBox="1"/>
            <p:nvPr/>
          </p:nvSpPr>
          <p:spPr>
            <a:xfrm>
              <a:off x="5089611" y="3139103"/>
              <a:ext cx="574519" cy="56487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28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428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18617" y="4092839"/>
            <a:ext cx="2025578" cy="2013127"/>
            <a:chOff x="3006872" y="2745660"/>
            <a:chExt cx="1525938" cy="151636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8" name="圆角矩形 26"/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sp>
          <p:nvSpPr>
            <p:cNvPr id="19" name="TextBox 44"/>
            <p:cNvSpPr txBox="1"/>
            <p:nvPr/>
          </p:nvSpPr>
          <p:spPr>
            <a:xfrm>
              <a:off x="3542656" y="3139103"/>
              <a:ext cx="562082" cy="56487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28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428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3448335" y="3156444"/>
            <a:ext cx="955857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934587" y="2730963"/>
            <a:ext cx="2513748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84" tIns="60691" rIns="121384" bIns="60691">
            <a:spAutoFit/>
          </a:bodyPr>
          <a:lstStyle/>
          <a:p>
            <a:pPr algn="just">
              <a:defRPr/>
            </a:pPr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请在此处输入您的文本，或者复制您的文本粘贴到此处请在此处请在此处输入您的文本，或者复制您的文本粘贴请在此处输入您的文本，</a:t>
            </a:r>
            <a:endParaRPr lang="zh-CN" altLang="en-US" sz="119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816760" y="3156444"/>
            <a:ext cx="683913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8504504" y="2730963"/>
            <a:ext cx="2513748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84" tIns="60691" rIns="121384" bIns="60691">
            <a:spAutoFit/>
          </a:bodyPr>
          <a:lstStyle/>
          <a:p>
            <a:pPr algn="just">
              <a:defRPr/>
            </a:pPr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请在此处输入您的文本，或者复制您的文本粘贴到此处请在此处请在此处输入您的文本，或者复制您的文本粘贴请在此处输入您的文本，</a:t>
            </a:r>
            <a:endParaRPr lang="zh-CN" altLang="en-US" sz="119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7816760" y="4892871"/>
            <a:ext cx="683913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8504504" y="4467391"/>
            <a:ext cx="2513748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84" tIns="60691" rIns="121384" bIns="60691">
            <a:spAutoFit/>
          </a:bodyPr>
          <a:lstStyle/>
          <a:p>
            <a:pPr algn="just">
              <a:defRPr/>
            </a:pPr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请在此处输入您的文本，或者复制您的文本粘贴到此处请在此处请在此处输入您的文本，或者复制您的文本粘贴请在此处输入您的文本，</a:t>
            </a:r>
            <a:endParaRPr lang="zh-CN" altLang="en-US" sz="119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3448335" y="4892871"/>
            <a:ext cx="955857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934587" y="4467391"/>
            <a:ext cx="2513748" cy="8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84" tIns="60691" rIns="121384" bIns="60691">
            <a:spAutoFit/>
          </a:bodyPr>
          <a:lstStyle/>
          <a:p>
            <a:pPr algn="just">
              <a:defRPr/>
            </a:pPr>
            <a:r>
              <a:rPr lang="zh-CN" altLang="en-US" sz="11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请在此处输入您的文本，或者复制您的文本粘贴到此处请在此处请在此处输入您的文本，或者复制您的文本粘贴请在此处输入您的文本，</a:t>
            </a:r>
            <a:endParaRPr lang="zh-CN" altLang="en-US" sz="119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29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21" grpId="0"/>
          <p:bldP spid="23" grpId="0"/>
          <p:bldP spid="25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21" grpId="0"/>
          <p:bldP spid="23" grpId="0"/>
          <p:bldP spid="25" grpId="0"/>
          <p:bldP spid="2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4635631" y="1678682"/>
            <a:ext cx="2921175" cy="1459727"/>
            <a:chOff x="3128225" y="2176272"/>
            <a:chExt cx="5935551" cy="296564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Freeform 26"/>
            <p:cNvSpPr/>
            <p:nvPr/>
          </p:nvSpPr>
          <p:spPr bwMode="auto">
            <a:xfrm>
              <a:off x="3128225" y="2176272"/>
              <a:ext cx="5935551" cy="2965639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 dirty="0">
                <a:latin typeface="+mn-ea"/>
                <a:cs typeface="+mn-ea"/>
              </a:endParaRPr>
            </a:p>
          </p:txBody>
        </p:sp>
        <p:sp>
          <p:nvSpPr>
            <p:cNvPr id="4" name="Freeform 26"/>
            <p:cNvSpPr/>
            <p:nvPr/>
          </p:nvSpPr>
          <p:spPr bwMode="auto">
            <a:xfrm>
              <a:off x="3622357" y="2670048"/>
              <a:ext cx="4947287" cy="2471863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 dirty="0">
                <a:latin typeface="+mn-ea"/>
                <a:cs typeface="+mn-ea"/>
              </a:endParaRPr>
            </a:p>
          </p:txBody>
        </p:sp>
        <p:sp>
          <p:nvSpPr>
            <p:cNvPr id="5" name="Freeform 26"/>
            <p:cNvSpPr/>
            <p:nvPr/>
          </p:nvSpPr>
          <p:spPr bwMode="auto">
            <a:xfrm>
              <a:off x="4082437" y="3129798"/>
              <a:ext cx="4027126" cy="2012113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 dirty="0">
                <a:latin typeface="+mn-ea"/>
                <a:cs typeface="+mn-ea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4537413" y="3584447"/>
              <a:ext cx="3117175" cy="155746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>
                <a:latin typeface="+mn-ea"/>
                <a:cs typeface="+mn-ea"/>
              </a:endParaRPr>
            </a:p>
          </p:txBody>
        </p:sp>
        <p:sp>
          <p:nvSpPr>
            <p:cNvPr id="7" name="Freeform 26"/>
            <p:cNvSpPr/>
            <p:nvPr/>
          </p:nvSpPr>
          <p:spPr bwMode="auto">
            <a:xfrm>
              <a:off x="4993481" y="4040188"/>
              <a:ext cx="2205038" cy="110172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>
                <a:latin typeface="+mn-ea"/>
                <a:cs typeface="+mn-ea"/>
              </a:endParaRP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1366882" y="1921726"/>
            <a:ext cx="2434803" cy="1216683"/>
            <a:chOff x="3622357" y="2670048"/>
            <a:chExt cx="4947287" cy="247186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Freeform 26"/>
            <p:cNvSpPr/>
            <p:nvPr/>
          </p:nvSpPr>
          <p:spPr bwMode="auto">
            <a:xfrm>
              <a:off x="3622357" y="2670048"/>
              <a:ext cx="4947287" cy="2471863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 dirty="0">
                <a:latin typeface="+mn-ea"/>
                <a:cs typeface="+mn-ea"/>
              </a:endParaRPr>
            </a:p>
          </p:txBody>
        </p:sp>
        <p:sp>
          <p:nvSpPr>
            <p:cNvPr id="10" name="Freeform 26"/>
            <p:cNvSpPr/>
            <p:nvPr/>
          </p:nvSpPr>
          <p:spPr bwMode="auto">
            <a:xfrm>
              <a:off x="4082437" y="3129798"/>
              <a:ext cx="4027126" cy="2012113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 dirty="0">
                <a:latin typeface="+mn-ea"/>
                <a:cs typeface="+mn-ea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4537413" y="3584447"/>
              <a:ext cx="3117175" cy="155746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>
                <a:latin typeface="+mn-ea"/>
                <a:cs typeface="+mn-ea"/>
              </a:endParaRPr>
            </a:p>
          </p:txBody>
        </p:sp>
        <p:sp>
          <p:nvSpPr>
            <p:cNvPr id="12" name="Freeform 26"/>
            <p:cNvSpPr/>
            <p:nvPr/>
          </p:nvSpPr>
          <p:spPr bwMode="auto">
            <a:xfrm>
              <a:off x="4993481" y="4040188"/>
              <a:ext cx="2205038" cy="110172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>
                <a:latin typeface="+mn-ea"/>
                <a:cs typeface="+mn-ea"/>
              </a:endParaRPr>
            </a:p>
          </p:txBody>
        </p:sp>
      </p:grpSp>
      <p:grpSp>
        <p:nvGrpSpPr>
          <p:cNvPr id="13" name="Group 51"/>
          <p:cNvGrpSpPr/>
          <p:nvPr/>
        </p:nvGrpSpPr>
        <p:grpSpPr>
          <a:xfrm>
            <a:off x="8617180" y="2148017"/>
            <a:ext cx="1981946" cy="990389"/>
            <a:chOff x="4082437" y="3129798"/>
            <a:chExt cx="4027126" cy="201211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" name="Freeform 26"/>
            <p:cNvSpPr/>
            <p:nvPr/>
          </p:nvSpPr>
          <p:spPr bwMode="auto">
            <a:xfrm>
              <a:off x="4082437" y="3129798"/>
              <a:ext cx="4027126" cy="2012113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 dirty="0">
                <a:latin typeface="+mn-ea"/>
                <a:cs typeface="+mn-ea"/>
              </a:endParaRPr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4537413" y="3584447"/>
              <a:ext cx="3117175" cy="155746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>
                <a:latin typeface="+mn-ea"/>
                <a:cs typeface="+mn-ea"/>
              </a:endParaRPr>
            </a:p>
          </p:txBody>
        </p:sp>
        <p:sp>
          <p:nvSpPr>
            <p:cNvPr id="16" name="Freeform 26"/>
            <p:cNvSpPr/>
            <p:nvPr/>
          </p:nvSpPr>
          <p:spPr bwMode="auto">
            <a:xfrm>
              <a:off x="4993481" y="4040188"/>
              <a:ext cx="2205038" cy="1101725"/>
            </a:xfrm>
            <a:custGeom>
              <a:avLst/>
              <a:gdLst>
                <a:gd name="T0" fmla="*/ 587 w 587"/>
                <a:gd name="T1" fmla="*/ 293 h 293"/>
                <a:gd name="T2" fmla="*/ 293 w 587"/>
                <a:gd name="T3" fmla="*/ 0 h 293"/>
                <a:gd name="T4" fmla="*/ 0 w 587"/>
                <a:gd name="T5" fmla="*/ 293 h 293"/>
                <a:gd name="T6" fmla="*/ 587 w 587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293">
                  <a:moveTo>
                    <a:pt x="587" y="293"/>
                  </a:moveTo>
                  <a:cubicBezTo>
                    <a:pt x="587" y="131"/>
                    <a:pt x="455" y="0"/>
                    <a:pt x="293" y="0"/>
                  </a:cubicBezTo>
                  <a:cubicBezTo>
                    <a:pt x="132" y="0"/>
                    <a:pt x="0" y="131"/>
                    <a:pt x="0" y="293"/>
                  </a:cubicBezTo>
                  <a:lnTo>
                    <a:pt x="587" y="2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046" tIns="45523" rIns="91046" bIns="45523" numCol="1" anchor="t" anchorCtr="0" compatLnSpc="1"/>
            <a:lstStyle/>
            <a:p>
              <a:endParaRPr lang="id-ID" sz="1320">
                <a:latin typeface="+mn-ea"/>
                <a:cs typeface="+mn-ea"/>
              </a:endParaRPr>
            </a:p>
          </p:txBody>
        </p:sp>
      </p:grpSp>
      <p:sp>
        <p:nvSpPr>
          <p:cNvPr id="17" name="Text Placeholder 32"/>
          <p:cNvSpPr txBox="1"/>
          <p:nvPr/>
        </p:nvSpPr>
        <p:spPr>
          <a:xfrm>
            <a:off x="1979269" y="3424075"/>
            <a:ext cx="1822415" cy="789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95" dirty="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8" name="Text Placeholder 33"/>
          <p:cNvSpPr txBox="1"/>
          <p:nvPr/>
        </p:nvSpPr>
        <p:spPr>
          <a:xfrm>
            <a:off x="1372369" y="3408529"/>
            <a:ext cx="606901" cy="50712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795" b="1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  <a:t>40%</a:t>
            </a:r>
            <a:endParaRPr lang="en-AU" sz="1795" dirty="0">
              <a:solidFill>
                <a:schemeClr val="bg1">
                  <a:lumMod val="6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9" name="Text Placeholder 32"/>
          <p:cNvSpPr txBox="1"/>
          <p:nvPr/>
        </p:nvSpPr>
        <p:spPr>
          <a:xfrm>
            <a:off x="1979269" y="4075520"/>
            <a:ext cx="1822415" cy="10671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r>
              <a:rPr lang="en-US" sz="995" dirty="0">
                <a:solidFill>
                  <a:srgbClr val="7F7F7F"/>
                </a:solidFill>
                <a:latin typeface="+mn-ea"/>
                <a:cs typeface="+mn-ea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 </a:t>
            </a:r>
          </a:p>
        </p:txBody>
      </p:sp>
      <p:sp>
        <p:nvSpPr>
          <p:cNvPr id="20" name="Text Placeholder 32"/>
          <p:cNvSpPr txBox="1"/>
          <p:nvPr/>
        </p:nvSpPr>
        <p:spPr>
          <a:xfrm>
            <a:off x="5485716" y="3424075"/>
            <a:ext cx="1822415" cy="789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95" dirty="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21" name="Text Placeholder 33"/>
          <p:cNvSpPr txBox="1"/>
          <p:nvPr/>
        </p:nvSpPr>
        <p:spPr>
          <a:xfrm>
            <a:off x="4878816" y="3408529"/>
            <a:ext cx="606901" cy="50712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795" b="1" dirty="0">
                <a:solidFill>
                  <a:schemeClr val="accent6"/>
                </a:solidFill>
                <a:latin typeface="+mn-ea"/>
                <a:cs typeface="+mn-ea"/>
              </a:rPr>
              <a:t>50%</a:t>
            </a:r>
            <a:endParaRPr lang="en-AU" sz="1795" dirty="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22" name="Text Placeholder 32"/>
          <p:cNvSpPr txBox="1"/>
          <p:nvPr/>
        </p:nvSpPr>
        <p:spPr>
          <a:xfrm>
            <a:off x="5485716" y="4075520"/>
            <a:ext cx="1822415" cy="10671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 </a:t>
            </a:r>
          </a:p>
        </p:txBody>
      </p:sp>
      <p:sp>
        <p:nvSpPr>
          <p:cNvPr id="23" name="Text Placeholder 32"/>
          <p:cNvSpPr txBox="1"/>
          <p:nvPr/>
        </p:nvSpPr>
        <p:spPr>
          <a:xfrm>
            <a:off x="8997381" y="3424075"/>
            <a:ext cx="1822415" cy="789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</a:t>
            </a:r>
            <a:endParaRPr lang="en-US" sz="995" dirty="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24" name="Text Placeholder 33"/>
          <p:cNvSpPr txBox="1"/>
          <p:nvPr/>
        </p:nvSpPr>
        <p:spPr>
          <a:xfrm>
            <a:off x="8390481" y="3408529"/>
            <a:ext cx="606901" cy="50712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795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30%</a:t>
            </a:r>
            <a:endParaRPr lang="en-AU" sz="1795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Text Placeholder 32"/>
          <p:cNvSpPr txBox="1"/>
          <p:nvPr/>
        </p:nvSpPr>
        <p:spPr>
          <a:xfrm>
            <a:off x="8997381" y="4075520"/>
            <a:ext cx="1822415" cy="10671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单击此处添加副标题或详细文本描述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 </a:t>
            </a:r>
          </a:p>
        </p:txBody>
      </p:sp>
      <p:sp>
        <p:nvSpPr>
          <p:cNvPr id="26" name="Text Placeholder 32"/>
          <p:cNvSpPr txBox="1"/>
          <p:nvPr/>
        </p:nvSpPr>
        <p:spPr>
          <a:xfrm>
            <a:off x="1956613" y="5218410"/>
            <a:ext cx="8874581" cy="901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200</a:t>
            </a: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5</a:t>
            </a: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200</a:t>
            </a: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字以内，据统计每页幻灯片的最好控制在</a:t>
            </a:r>
            <a:r>
              <a:rPr lang="en-US" altLang="zh-CN" sz="995" dirty="0">
                <a:solidFill>
                  <a:srgbClr val="7F7F7F"/>
                </a:solidFill>
                <a:latin typeface="+mn-ea"/>
                <a:cs typeface="+mn-ea"/>
              </a:rPr>
              <a:t>5</a:t>
            </a:r>
            <a:r>
              <a:rPr lang="zh-CN" altLang="en-US" sz="995" dirty="0">
                <a:solidFill>
                  <a:srgbClr val="7F7F7F"/>
                </a:solidFill>
                <a:latin typeface="+mn-ea"/>
                <a:cs typeface="+mn-ea"/>
              </a:rPr>
              <a:t>分钟之内。</a:t>
            </a: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1015767" y="5218410"/>
            <a:ext cx="713207" cy="629381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046" tIns="45523" rIns="91046" bIns="45523" numCol="1" anchor="t" anchorCtr="0" compatLnSpc="1"/>
          <a:lstStyle/>
          <a:p>
            <a:endParaRPr lang="en-US" sz="1320">
              <a:latin typeface="+mn-ea"/>
              <a:cs typeface="+mn-ea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29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"/>
            <a:ext cx="12192431" cy="6854194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01500" y="1359907"/>
            <a:ext cx="2731548" cy="273154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755" dirty="0"/>
              <a:t>02</a:t>
            </a:r>
            <a:endParaRPr lang="zh-CN" altLang="en-US" sz="9755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71388" y="4226959"/>
            <a:ext cx="569845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8525"/>
            <a:r>
              <a:rPr lang="zh-CN" altLang="en-US" sz="433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</a:t>
            </a:r>
            <a:endParaRPr lang="zh-CN" altLang="zh-CN" sz="4335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97264" y="4954549"/>
            <a:ext cx="2139315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898525"/>
            <a:r>
              <a:rPr lang="zh-CN" altLang="zh-CN" sz="189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ANHUI ZHI XING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887729" y="2331353"/>
            <a:ext cx="2560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/>
          <p:cNvSpPr/>
          <p:nvPr/>
        </p:nvSpPr>
        <p:spPr>
          <a:xfrm>
            <a:off x="4566205" y="2019116"/>
            <a:ext cx="1274024" cy="1274024"/>
          </a:xfrm>
          <a:prstGeom prst="diamond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1" tIns="46455" rIns="92911" bIns="4645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4884711" y="3307456"/>
            <a:ext cx="1274024" cy="1274024"/>
          </a:xfrm>
          <a:prstGeom prst="diamond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1" tIns="46455" rIns="92911" bIns="4645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5521722" y="3278824"/>
            <a:ext cx="1274024" cy="1274024"/>
          </a:xfrm>
          <a:prstGeom prst="diamond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1" tIns="46455" rIns="92911" bIns="4645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5521722" y="1694341"/>
            <a:ext cx="1274024" cy="1274024"/>
          </a:xfrm>
          <a:prstGeom prst="diamond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1" tIns="46455" rIns="92911" bIns="4645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4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399720" y="2019116"/>
            <a:ext cx="256082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26553" y="4328333"/>
            <a:ext cx="2560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826440" y="4328333"/>
            <a:ext cx="256082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联系 23"/>
          <p:cNvSpPr/>
          <p:nvPr/>
        </p:nvSpPr>
        <p:spPr>
          <a:xfrm>
            <a:off x="8667880" y="1548008"/>
            <a:ext cx="512165" cy="512165"/>
          </a:xfrm>
          <a:prstGeom prst="flowChart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1" tIns="46455" rIns="92911" bIns="46455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联系 24"/>
          <p:cNvSpPr/>
          <p:nvPr/>
        </p:nvSpPr>
        <p:spPr>
          <a:xfrm>
            <a:off x="8594714" y="3851995"/>
            <a:ext cx="512165" cy="512165"/>
          </a:xfrm>
          <a:prstGeom prst="flowChart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1" tIns="46455" rIns="92911" bIns="46455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流程图: 联系 25"/>
          <p:cNvSpPr/>
          <p:nvPr/>
        </p:nvSpPr>
        <p:spPr>
          <a:xfrm>
            <a:off x="2719911" y="3851995"/>
            <a:ext cx="512165" cy="512165"/>
          </a:xfrm>
          <a:prstGeom prst="flowChart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1" tIns="46455" rIns="92911" bIns="46455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流程图: 联系 26"/>
          <p:cNvSpPr/>
          <p:nvPr/>
        </p:nvSpPr>
        <p:spPr>
          <a:xfrm>
            <a:off x="2719911" y="1840673"/>
            <a:ext cx="512165" cy="512165"/>
          </a:xfrm>
          <a:prstGeom prst="flowChart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1" tIns="46455" rIns="92911" bIns="46455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0"/>
          <p:cNvSpPr txBox="1"/>
          <p:nvPr/>
        </p:nvSpPr>
        <p:spPr>
          <a:xfrm>
            <a:off x="7611376" y="1690505"/>
            <a:ext cx="1013460" cy="342900"/>
          </a:xfrm>
          <a:prstGeom prst="rect">
            <a:avLst/>
          </a:prstGeom>
          <a:noFill/>
        </p:spPr>
        <p:txBody>
          <a:bodyPr wrap="none" lIns="92911" tIns="46455" rIns="92911" bIns="46455" rtlCol="0">
            <a:spAutoFit/>
          </a:bodyPr>
          <a:lstStyle/>
          <a:p>
            <a:r>
              <a:rPr lang="zh-CN" altLang="en-US" sz="16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21"/>
          <p:cNvSpPr txBox="1"/>
          <p:nvPr/>
        </p:nvSpPr>
        <p:spPr>
          <a:xfrm>
            <a:off x="7513821" y="3952010"/>
            <a:ext cx="1013460" cy="342900"/>
          </a:xfrm>
          <a:prstGeom prst="rect">
            <a:avLst/>
          </a:prstGeom>
          <a:noFill/>
        </p:spPr>
        <p:txBody>
          <a:bodyPr wrap="none" lIns="92911" tIns="46455" rIns="92911" bIns="46455" rtlCol="0">
            <a:spAutoFit/>
          </a:bodyPr>
          <a:lstStyle/>
          <a:p>
            <a:r>
              <a:rPr lang="zh-CN" altLang="en-US" sz="16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22"/>
          <p:cNvSpPr txBox="1"/>
          <p:nvPr/>
        </p:nvSpPr>
        <p:spPr>
          <a:xfrm>
            <a:off x="3224455" y="3952010"/>
            <a:ext cx="1013460" cy="342900"/>
          </a:xfrm>
          <a:prstGeom prst="rect">
            <a:avLst/>
          </a:prstGeom>
          <a:noFill/>
        </p:spPr>
        <p:txBody>
          <a:bodyPr wrap="none" lIns="92911" tIns="46455" rIns="92911" bIns="46455" rtlCol="0">
            <a:spAutoFit/>
          </a:bodyPr>
          <a:lstStyle/>
          <a:p>
            <a:r>
              <a:rPr lang="zh-CN" altLang="en-US" sz="16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23"/>
          <p:cNvSpPr txBox="1"/>
          <p:nvPr/>
        </p:nvSpPr>
        <p:spPr>
          <a:xfrm>
            <a:off x="3224455" y="1960690"/>
            <a:ext cx="1013460" cy="342900"/>
          </a:xfrm>
          <a:prstGeom prst="rect">
            <a:avLst/>
          </a:prstGeom>
          <a:noFill/>
        </p:spPr>
        <p:txBody>
          <a:bodyPr wrap="none" lIns="92911" tIns="46455" rIns="92911" bIns="46455" rtlCol="0">
            <a:spAutoFit/>
          </a:bodyPr>
          <a:lstStyle/>
          <a:p>
            <a:r>
              <a:rPr lang="zh-CN" altLang="en-US" sz="16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7471137" y="2052724"/>
            <a:ext cx="2311184" cy="593725"/>
          </a:xfrm>
          <a:prstGeom prst="rect">
            <a:avLst/>
          </a:prstGeom>
          <a:noFill/>
        </p:spPr>
        <p:txBody>
          <a:bodyPr wrap="square" lIns="92911" tIns="46455" rIns="92911" bIns="46455">
            <a:spAutoFit/>
          </a:bodyPr>
          <a:lstStyle/>
          <a:p>
            <a:r>
              <a:rPr lang="zh-CN" altLang="en-US" sz="16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62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07861" y="4328333"/>
            <a:ext cx="2311184" cy="593725"/>
          </a:xfrm>
          <a:prstGeom prst="rect">
            <a:avLst/>
          </a:prstGeom>
          <a:noFill/>
        </p:spPr>
        <p:txBody>
          <a:bodyPr wrap="square" lIns="92911" tIns="46455" rIns="92911" bIns="46455">
            <a:spAutoFit/>
          </a:bodyPr>
          <a:lstStyle/>
          <a:p>
            <a:r>
              <a:rPr lang="zh-CN" altLang="en-US" sz="16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62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94306" y="4328333"/>
            <a:ext cx="2333509" cy="593725"/>
          </a:xfrm>
          <a:prstGeom prst="rect">
            <a:avLst/>
          </a:prstGeom>
          <a:noFill/>
        </p:spPr>
        <p:txBody>
          <a:bodyPr wrap="square" lIns="92911" tIns="46455" rIns="92911" bIns="46455">
            <a:spAutoFit/>
          </a:bodyPr>
          <a:lstStyle/>
          <a:p>
            <a:r>
              <a:rPr lang="zh-CN" altLang="en-US" sz="16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62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94306" y="2354969"/>
            <a:ext cx="2333509" cy="593725"/>
          </a:xfrm>
          <a:prstGeom prst="rect">
            <a:avLst/>
          </a:prstGeom>
          <a:noFill/>
        </p:spPr>
        <p:txBody>
          <a:bodyPr wrap="square" lIns="92911" tIns="46455" rIns="92911" bIns="46455">
            <a:spAutoFit/>
          </a:bodyPr>
          <a:lstStyle/>
          <a:p>
            <a:r>
              <a:rPr lang="zh-CN" altLang="en-US" sz="16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62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351058" y="1694341"/>
            <a:ext cx="2926659" cy="2926659"/>
            <a:chOff x="4282167" y="2497180"/>
            <a:chExt cx="2880320" cy="288032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3" name="菱形 22"/>
            <p:cNvSpPr/>
            <p:nvPr/>
          </p:nvSpPr>
          <p:spPr>
            <a:xfrm>
              <a:off x="4282167" y="2497180"/>
              <a:ext cx="2880320" cy="2880320"/>
            </a:xfrm>
            <a:prstGeom prst="diamond">
              <a:avLst/>
            </a:prstGeom>
            <a:grpFill/>
            <a:ln>
              <a:noFill/>
            </a:ln>
            <a:effectLst>
              <a:outerShdw blurRad="152400" dir="5400000" sx="90000" sy="-19000" rotWithShape="0">
                <a:prstClr val="black">
                  <a:alpha val="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3881" tIns="61940" rIns="123881" bIns="6194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4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31"/>
            <p:cNvSpPr txBox="1"/>
            <p:nvPr/>
          </p:nvSpPr>
          <p:spPr>
            <a:xfrm>
              <a:off x="5078465" y="3639535"/>
              <a:ext cx="1371756" cy="5818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  <a:endParaRPr lang="zh-CN" altLang="en-US" sz="3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94409" y="5339917"/>
            <a:ext cx="10597594" cy="1117589"/>
            <a:chOff x="544923" y="2418093"/>
            <a:chExt cx="5292388" cy="1099894"/>
          </a:xfrm>
        </p:grpSpPr>
        <p:sp>
          <p:nvSpPr>
            <p:cNvPr id="26" name="矩形 25"/>
            <p:cNvSpPr/>
            <p:nvPr/>
          </p:nvSpPr>
          <p:spPr>
            <a:xfrm>
              <a:off x="544923" y="2787425"/>
              <a:ext cx="5292388" cy="7305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您的内容打在这里，或者通过复制您的文本后，在此框中选择粘贴，并选择只保留文字。您的内容打在这里，或者通过复制您的文本后，在此框中选择粘贴。</a:t>
              </a:r>
              <a:r>
                <a:rPr lang="zh-CN" altLang="en-US" sz="14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r>
                <a:rPr lang="en-US" altLang="zh-CN" sz="14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27" name="文本框 34"/>
            <p:cNvSpPr txBox="1"/>
            <p:nvPr/>
          </p:nvSpPr>
          <p:spPr>
            <a:xfrm>
              <a:off x="544923" y="2418093"/>
              <a:ext cx="863824" cy="39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3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9" b="56981"/>
          <a:stretch>
            <a:fillRect/>
          </a:stretch>
        </p:blipFill>
        <p:spPr>
          <a:xfrm flipH="1">
            <a:off x="26406" y="15374"/>
            <a:ext cx="3106267" cy="1979868"/>
          </a:xfrm>
          <a:prstGeom prst="rect">
            <a:avLst/>
          </a:prstGeom>
        </p:spPr>
      </p:pic>
      <p:sp>
        <p:nvSpPr>
          <p:cNvPr id="29" name="文本框 96"/>
          <p:cNvSpPr txBox="1"/>
          <p:nvPr/>
        </p:nvSpPr>
        <p:spPr>
          <a:xfrm>
            <a:off x="1421392" y="702487"/>
            <a:ext cx="5138791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25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请在这输入标题内容文字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7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7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7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7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95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5" grpId="0" bldLvl="0" animBg="1"/>
          <p:bldP spid="6" grpId="0" bldLvl="0" animBg="1"/>
          <p:bldP spid="10" grpId="0" bldLvl="0" animBg="1"/>
          <p:bldP spid="11" grpId="0" bldLvl="0" animBg="1"/>
          <p:bldP spid="12" grpId="0" bldLvl="0" animBg="1"/>
          <p:bldP spid="13" grpId="0" bldLvl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7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7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7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7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" accel="100000" fill="hold">
                                              <p:stCondLst>
                                                <p:cond delay="27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95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5" grpId="0" bldLvl="0" animBg="1"/>
          <p:bldP spid="6" grpId="0" bldLvl="0" animBg="1"/>
          <p:bldP spid="10" grpId="0" bldLvl="0" animBg="1"/>
          <p:bldP spid="11" grpId="0" bldLvl="0" animBg="1"/>
          <p:bldP spid="12" grpId="0" bldLvl="0" animBg="1"/>
          <p:bldP spid="13" grpId="0" bldLvl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2426</Words>
  <Application>Microsoft Office PowerPoint</Application>
  <PresentationFormat>宽屏</PresentationFormat>
  <Paragraphs>292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Neris Thin</vt:lpstr>
      <vt:lpstr>Nexa Light</vt:lpstr>
      <vt:lpstr>Segoe</vt:lpstr>
      <vt:lpstr>等线</vt:lpstr>
      <vt:lpstr>浪漫雅圆</vt:lpstr>
      <vt:lpstr>微软雅黑</vt:lpstr>
      <vt:lpstr>微软雅黑 Light</vt:lpstr>
      <vt:lpstr>Arial</vt:lpstr>
      <vt:lpstr>Book Antiqua</vt:lpstr>
      <vt:lpstr>Calibri</vt:lpstr>
      <vt:lpstr>Calibri Light</vt:lpstr>
      <vt:lpstr>Impact</vt:lpstr>
      <vt:lpstr>Vrinda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Little East</dc:creator>
  <cp:lastModifiedBy>天 下</cp:lastModifiedBy>
  <cp:revision>26</cp:revision>
  <dcterms:created xsi:type="dcterms:W3CDTF">2017-07-28T02:04:00Z</dcterms:created>
  <dcterms:modified xsi:type="dcterms:W3CDTF">2021-01-06T01:06:50Z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