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58" r:id="rId4"/>
    <p:sldId id="262" r:id="rId5"/>
    <p:sldId id="266" r:id="rId6"/>
    <p:sldId id="272" r:id="rId7"/>
    <p:sldId id="270" r:id="rId8"/>
    <p:sldId id="267" r:id="rId9"/>
    <p:sldId id="259" r:id="rId10"/>
    <p:sldId id="268" r:id="rId11"/>
    <p:sldId id="269" r:id="rId12"/>
    <p:sldId id="271" r:id="rId13"/>
    <p:sldId id="273" r:id="rId14"/>
    <p:sldId id="275" r:id="rId15"/>
    <p:sldId id="260" r:id="rId16"/>
    <p:sldId id="276" r:id="rId17"/>
    <p:sldId id="277" r:id="rId18"/>
    <p:sldId id="278" r:id="rId19"/>
    <p:sldId id="263" r:id="rId20"/>
    <p:sldId id="264" r:id="rId21"/>
    <p:sldId id="261" r:id="rId22"/>
    <p:sldId id="265" r:id="rId23"/>
    <p:sldId id="274" r:id="rId24"/>
    <p:sldId id="279" r:id="rId25"/>
    <p:sldId id="280" r:id="rId26"/>
    <p:sldId id="281" r:id="rId27"/>
    <p:sldId id="282" r:id="rId28"/>
  </p:sldIdLst>
  <p:sldSz cx="12192000" cy="6858000"/>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2"/>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FC405-B803-4B35-86DD-880850AE79E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C4485-994F-4045-95CA-4D4917E84F3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B41B9E0F-BCBF-48C5-8644-FAE1BD631DA9}" type="slidenum">
              <a:rPr lang="zh-CN" altLang="en-US" sz="1200" b="0">
                <a:latin typeface="Calibri" panose="020F0502020204030204" charset="0"/>
                <a:ea typeface="宋体" panose="02010600030101010101" pitchFamily="2" charset="-122"/>
              </a:rPr>
              <a:t>16</a:t>
            </a:fld>
            <a:endParaRPr lang="en-US" altLang="zh-CN" sz="1200" b="0">
              <a:latin typeface="Calibri" panose="020F050202020403020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EC642553-1284-4C63-9F7B-C2199541B22F}" type="slidenum">
              <a:rPr lang="zh-CN" altLang="en-US" smtClean="0"/>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CD6ED3BC-262E-4D91-8479-43897E2EDEA3}" type="slidenum">
              <a:rPr lang="zh-CN" altLang="en-US" sz="1200" b="0">
                <a:latin typeface="+mn-lt"/>
                <a:ea typeface="+mn-ea"/>
              </a:rPr>
              <a:t>19</a:t>
            </a:fld>
            <a:endParaRPr lang="en-US" altLang="zh-CN" sz="1200" b="0">
              <a:latin typeface="+mn-lt"/>
              <a:ea typeface="+mn-e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819D885-E8DE-47BF-8BF1-5E92609D2FB5}" type="slidenum">
              <a:rPr lang="zh-CN" altLang="en-US" smtClean="0"/>
              <a:t>22</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D06BC252-352B-4C1B-B1DA-92B65606C3E7}" type="slidenum">
              <a:rPr lang="zh-CN" altLang="en-US" sz="1200" b="0">
                <a:latin typeface="Calibri" panose="020F0502020204030204" charset="0"/>
                <a:ea typeface="宋体" panose="02010600030101010101" pitchFamily="2" charset="-122"/>
              </a:rPr>
              <a:t>25</a:t>
            </a:fld>
            <a:endParaRPr lang="en-US" altLang="zh-CN" sz="1200" b="0">
              <a:latin typeface="Calibri" panose="020F050202020403020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1FC37519-01E2-420B-ADD5-5A56B8CBFA0B}" type="slidenum">
              <a:rPr lang="zh-CN" altLang="en-US" sz="1200" b="0">
                <a:latin typeface="Calibri" panose="020F0502020204030204" charset="0"/>
                <a:ea typeface="宋体" panose="02010600030101010101" pitchFamily="2" charset="-122"/>
              </a:rPr>
              <a:t>26</a:t>
            </a:fld>
            <a:endParaRPr lang="en-US" altLang="zh-CN" sz="1200" b="0">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ADD224E8-BF94-4249-AE8D-F8185CBE0F04}"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D5A07994-C8B3-4AE3-941A-33CBF2F8E062}"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0BFC0C0B-E8AB-40A4-80EA-DA5392A0EA1E}"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633B528-645B-4D13-BDE9-9175F60298D6}"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29D219C1-9CA5-4F7B-B08A-1F79DC4E5638}"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000" y="3602037"/>
            <a:ext cx="9144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0" y="365125"/>
            <a:ext cx="7734300" cy="581183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矩形 8"/>
          <p:cNvSpPr/>
          <p:nvPr userDrawn="1"/>
        </p:nvSpPr>
        <p:spPr>
          <a:xfrm>
            <a:off x="193524" y="696684"/>
            <a:ext cx="11688837" cy="5863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0436" y="220141"/>
            <a:ext cx="779479" cy="747477"/>
          </a:xfrm>
          <a:prstGeom prst="rect">
            <a:avLst/>
          </a:prstGeom>
        </p:spPr>
      </p:pic>
      <p:sp>
        <p:nvSpPr>
          <p:cNvPr id="10" name="燕尾形 9"/>
          <p:cNvSpPr/>
          <p:nvPr userDrawn="1"/>
        </p:nvSpPr>
        <p:spPr>
          <a:xfrm>
            <a:off x="1451428" y="220141"/>
            <a:ext cx="290287" cy="321725"/>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solidFill>
            </a:endParaRPr>
          </a:p>
        </p:txBody>
      </p:sp>
      <p:sp>
        <p:nvSpPr>
          <p:cNvPr id="11" name="文本框 10"/>
          <p:cNvSpPr txBox="1"/>
          <p:nvPr userDrawn="1"/>
        </p:nvSpPr>
        <p:spPr>
          <a:xfrm>
            <a:off x="1935239" y="73227"/>
            <a:ext cx="4246880" cy="583565"/>
          </a:xfrm>
          <a:prstGeom prst="rect">
            <a:avLst/>
          </a:prstGeom>
          <a:noFill/>
        </p:spPr>
        <p:txBody>
          <a:bodyPr wrap="non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9"/>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9"/>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8900F50A-A61F-408D-9117-8AADB104B7BE}"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D577E0E-5806-4FFB-8CD0-7AAB15274F3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0F50A-A61F-408D-9117-8AADB104B7BE}"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77E0E-5806-4FFB-8CD0-7AAB15274F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pic>
        <p:nvPicPr>
          <p:cNvPr id="6" name="图片 5"/>
          <p:cNvPicPr>
            <a:picLocks noChangeAspect="1"/>
          </p:cNvPicPr>
          <p:nvPr/>
        </p:nvPicPr>
        <p:blipFill>
          <a:blip r:embed="rId4"/>
          <a:stretch>
            <a:fillRect/>
          </a:stretch>
        </p:blipFill>
        <p:spPr>
          <a:xfrm>
            <a:off x="2411140" y="1574808"/>
            <a:ext cx="1888496" cy="1810963"/>
          </a:xfrm>
          <a:prstGeom prst="rect">
            <a:avLst/>
          </a:prstGeom>
        </p:spPr>
      </p:pic>
      <p:sp>
        <p:nvSpPr>
          <p:cNvPr id="7" name="文本框 6"/>
          <p:cNvSpPr txBox="1"/>
          <p:nvPr/>
        </p:nvSpPr>
        <p:spPr>
          <a:xfrm>
            <a:off x="4512888" y="1443595"/>
            <a:ext cx="5854700" cy="666115"/>
          </a:xfrm>
          <a:prstGeom prst="rect">
            <a:avLst/>
          </a:prstGeom>
          <a:noFill/>
        </p:spPr>
        <p:txBody>
          <a:bodyPr wrap="none" rtlCol="0">
            <a:spAutoFit/>
          </a:bodyPr>
          <a:lstStyle/>
          <a:p>
            <a:r>
              <a:rPr lang="zh-CN" altLang="en-US" sz="3735" b="1" dirty="0">
                <a:solidFill>
                  <a:schemeClr val="bg1"/>
                </a:solidFill>
                <a:latin typeface="微软雅黑" panose="020B0503020204020204" pitchFamily="34" charset="-122"/>
                <a:ea typeface="微软雅黑" panose="020B0503020204020204" pitchFamily="34" charset="-122"/>
              </a:rPr>
              <a:t>建设银行工作汇报</a:t>
            </a:r>
            <a:r>
              <a:rPr lang="en-US" altLang="zh-CN" sz="3735" b="1" dirty="0">
                <a:solidFill>
                  <a:schemeClr val="bg1"/>
                </a:solidFill>
                <a:latin typeface="微软雅黑" panose="020B0503020204020204" pitchFamily="34" charset="-122"/>
                <a:ea typeface="微软雅黑" panose="020B0503020204020204" pitchFamily="34" charset="-122"/>
              </a:rPr>
              <a:t>PPT</a:t>
            </a:r>
            <a:r>
              <a:rPr lang="zh-CN" altLang="en-US" sz="3735" b="1" dirty="0">
                <a:solidFill>
                  <a:schemeClr val="bg1"/>
                </a:solidFill>
                <a:latin typeface="微软雅黑" panose="020B0503020204020204" pitchFamily="34" charset="-122"/>
                <a:ea typeface="微软雅黑" panose="020B0503020204020204" pitchFamily="34" charset="-122"/>
              </a:rPr>
              <a:t>模板</a:t>
            </a:r>
          </a:p>
        </p:txBody>
      </p:sp>
      <p:sp>
        <p:nvSpPr>
          <p:cNvPr id="8" name="文本框 7"/>
          <p:cNvSpPr txBox="1"/>
          <p:nvPr/>
        </p:nvSpPr>
        <p:spPr>
          <a:xfrm>
            <a:off x="3920071" y="2143892"/>
            <a:ext cx="6494085" cy="1482650"/>
          </a:xfrm>
          <a:prstGeom prst="rect">
            <a:avLst/>
          </a:prstGeom>
          <a:noFill/>
        </p:spPr>
        <p:txBody>
          <a:bodyPr wrap="none" rtlCol="0">
            <a:spAutoFit/>
          </a:bodyPr>
          <a:lstStyle/>
          <a:p>
            <a:pPr algn="ctr">
              <a:lnSpc>
                <a:spcPct val="150000"/>
              </a:lnSpc>
            </a:pPr>
            <a:r>
              <a:rPr lang="zh-CN" altLang="en-US" sz="3200">
                <a:solidFill>
                  <a:schemeClr val="bg1"/>
                </a:solidFill>
                <a:latin typeface="微软雅黑" panose="020B0503020204020204" pitchFamily="34" charset="-122"/>
                <a:ea typeface="微软雅黑" panose="020B0503020204020204" pitchFamily="34" charset="-122"/>
              </a:rPr>
              <a:t>单击此处添加文字内容</a:t>
            </a:r>
          </a:p>
          <a:p>
            <a:pPr algn="ctr">
              <a:lnSpc>
                <a:spcPct val="150000"/>
              </a:lnSpc>
            </a:pPr>
            <a:r>
              <a:rPr lang="zh-CN" altLang="en-US" sz="3200">
                <a:solidFill>
                  <a:schemeClr val="bg1"/>
                </a:solidFill>
                <a:latin typeface="微软雅黑" panose="020B0503020204020204" pitchFamily="34" charset="-122"/>
                <a:ea typeface="微软雅黑" panose="020B0503020204020204" pitchFamily="34" charset="-122"/>
              </a:rPr>
              <a:t>汇报人：</a:t>
            </a:r>
            <a:r>
              <a:rPr lang="en-US" altLang="zh-CN" sz="3200">
                <a:solidFill>
                  <a:schemeClr val="bg1"/>
                </a:solidFill>
                <a:latin typeface="微软雅黑" panose="020B0503020204020204" pitchFamily="34" charset="-122"/>
                <a:ea typeface="微软雅黑" panose="020B0503020204020204" pitchFamily="34" charset="-122"/>
              </a:rPr>
              <a:t>xiazaii   </a:t>
            </a:r>
            <a:r>
              <a:rPr lang="zh-CN" altLang="en-US" sz="3200">
                <a:solidFill>
                  <a:schemeClr val="bg1"/>
                </a:solidFill>
                <a:latin typeface="微软雅黑" panose="020B0503020204020204" pitchFamily="34" charset="-122"/>
                <a:ea typeface="微软雅黑" panose="020B0503020204020204" pitchFamily="34" charset="-122"/>
              </a:rPr>
              <a:t>时间：</a:t>
            </a:r>
            <a:r>
              <a:rPr lang="en-US" altLang="zh-CN" sz="3200">
                <a:solidFill>
                  <a:schemeClr val="bg1"/>
                </a:solidFill>
                <a:latin typeface="微软雅黑" panose="020B0503020204020204" pitchFamily="34" charset="-122"/>
                <a:ea typeface="微软雅黑" panose="020B0503020204020204" pitchFamily="34" charset="-122"/>
              </a:rPr>
              <a:t>XX</a:t>
            </a:r>
            <a:r>
              <a:rPr lang="zh-CN" altLang="en-US" sz="3200">
                <a:solidFill>
                  <a:schemeClr val="bg1"/>
                </a:solidFill>
                <a:latin typeface="微软雅黑" panose="020B0503020204020204" pitchFamily="34" charset="-122"/>
                <a:ea typeface="微软雅黑" panose="020B0503020204020204" pitchFamily="34" charset="-122"/>
              </a:rPr>
              <a:t>年</a:t>
            </a:r>
            <a:r>
              <a:rPr lang="en-US" altLang="zh-CN" sz="3200">
                <a:solidFill>
                  <a:schemeClr val="bg1"/>
                </a:solidFill>
                <a:latin typeface="微软雅黑" panose="020B0503020204020204" pitchFamily="34" charset="-122"/>
                <a:ea typeface="微软雅黑" panose="020B0503020204020204" pitchFamily="34" charset="-122"/>
              </a:rPr>
              <a:t>XX</a:t>
            </a:r>
            <a:r>
              <a:rPr lang="zh-CN" altLang="en-US" sz="3200">
                <a:solidFill>
                  <a:schemeClr val="bg1"/>
                </a:solidFill>
                <a:latin typeface="微软雅黑" panose="020B0503020204020204" pitchFamily="34" charset="-122"/>
                <a:ea typeface="微软雅黑" panose="020B0503020204020204" pitchFamily="34" charset="-122"/>
              </a:rPr>
              <a:t>月</a:t>
            </a:r>
            <a:endParaRPr lang="zh-CN" altLang="en-US" sz="1865"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5327529" y="3413075"/>
            <a:ext cx="1451335" cy="0"/>
          </a:xfrm>
          <a:prstGeom prst="line">
            <a:avLst/>
          </a:prstGeom>
          <a:noFill/>
          <a:ln w="9525">
            <a:solidFill>
              <a:schemeClr val="bg2"/>
            </a:solidFill>
            <a:bevel/>
          </a:ln>
        </p:spPr>
        <p:txBody>
          <a:bodyPr/>
          <a:lstStyle/>
          <a:p>
            <a:endParaRPr lang="zh-CN" altLang="en-US" sz="1695">
              <a:ea typeface="微软雅黑" panose="020B0503020204020204" pitchFamily="34" charset="-122"/>
            </a:endParaRPr>
          </a:p>
        </p:txBody>
      </p:sp>
      <p:sp>
        <p:nvSpPr>
          <p:cNvPr id="55299" name="直接连接符 14"/>
          <p:cNvSpPr>
            <a:spLocks noChangeShapeType="1"/>
          </p:cNvSpPr>
          <p:nvPr/>
        </p:nvSpPr>
        <p:spPr bwMode="auto">
          <a:xfrm>
            <a:off x="5327529" y="4080011"/>
            <a:ext cx="1451335" cy="0"/>
          </a:xfrm>
          <a:prstGeom prst="line">
            <a:avLst/>
          </a:prstGeom>
          <a:noFill/>
          <a:ln w="9525">
            <a:solidFill>
              <a:schemeClr val="tx2"/>
            </a:solidFill>
            <a:bevel/>
          </a:ln>
        </p:spPr>
        <p:txBody>
          <a:bodyPr/>
          <a:lstStyle/>
          <a:p>
            <a:endParaRPr lang="zh-CN" altLang="en-US" sz="1695">
              <a:ea typeface="微软雅黑" panose="020B0503020204020204" pitchFamily="34" charset="-122"/>
            </a:endParaRPr>
          </a:p>
        </p:txBody>
      </p:sp>
      <p:sp>
        <p:nvSpPr>
          <p:cNvPr id="55300" name="矩形 15"/>
          <p:cNvSpPr>
            <a:spLocks noChangeArrowheads="1"/>
          </p:cNvSpPr>
          <p:nvPr/>
        </p:nvSpPr>
        <p:spPr bwMode="auto">
          <a:xfrm>
            <a:off x="1037236" y="1874143"/>
            <a:ext cx="3225187" cy="321945"/>
          </a:xfrm>
          <a:prstGeom prst="rect">
            <a:avLst/>
          </a:prstGeom>
          <a:noFill/>
          <a:ln w="9525">
            <a:noFill/>
            <a:miter lim="800000"/>
          </a:ln>
        </p:spPr>
        <p:txBody>
          <a:bodyPr lIns="91028" tIns="45514" rIns="91028" bIns="45514">
            <a:spAutoFit/>
          </a:bodyPr>
          <a:lstStyle/>
          <a:p>
            <a:pPr defTabSz="682625"/>
            <a:r>
              <a:rPr lang="zh-CN" altLang="en-US" sz="1505">
                <a:solidFill>
                  <a:srgbClr val="808080"/>
                </a:solidFill>
                <a:ea typeface="微软雅黑" panose="020B0503020204020204" pitchFamily="34" charset="-122"/>
                <a:cs typeface="Arial" panose="020B0604020202020204" pitchFamily="34" charset="0"/>
                <a:sym typeface="Arial" panose="020B0604020202020204" pitchFamily="34" charset="0"/>
              </a:rPr>
              <a:t>单击此处添加标题内容</a:t>
            </a:r>
            <a:endParaRPr lang="zh-CN" altLang="en-US" sz="1505">
              <a:solidFill>
                <a:srgbClr val="808080"/>
              </a:solidFill>
              <a:ea typeface="微软雅黑" panose="020B0503020204020204" pitchFamily="34" charset="-122"/>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1037237" y="2330049"/>
            <a:ext cx="2727472" cy="1097915"/>
          </a:xfrm>
          <a:prstGeom prst="rect">
            <a:avLst/>
          </a:prstGeom>
          <a:noFill/>
          <a:ln w="9525">
            <a:noFill/>
            <a:miter lim="800000"/>
          </a:ln>
        </p:spPr>
        <p:txBody>
          <a:bodyPr lIns="91028" tIns="45514" rIns="91028" bIns="45514">
            <a:spAutoFit/>
          </a:bodyPr>
          <a:lstStyle/>
          <a:p>
            <a:pPr defTabSz="682625">
              <a:lnSpc>
                <a:spcPct val="130000"/>
              </a:lnSpc>
              <a:spcBef>
                <a:spcPts val="445"/>
              </a:spcBef>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943665" y="2310140"/>
            <a:ext cx="4150935" cy="2872804"/>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sz="1695">
                  <a:ea typeface="微软雅黑" panose="020B0503020204020204" pitchFamily="34" charset="-122"/>
                </a:endParaRPr>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sz="1695">
                  <a:ea typeface="微软雅黑" panose="020B0503020204020204" pitchFamily="34" charset="-122"/>
                </a:endParaRPr>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sz="1695">
                  <a:ea typeface="微软雅黑" panose="020B0503020204020204" pitchFamily="34" charset="-122"/>
                </a:endParaRPr>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sz="1695">
                  <a:ea typeface="微软雅黑" panose="020B0503020204020204" pitchFamily="34" charset="-122"/>
                </a:endParaRPr>
              </a:p>
            </p:txBody>
          </p:sp>
        </p:grpSp>
      </p:grpSp>
      <p:sp>
        <p:nvSpPr>
          <p:cNvPr id="55303" name="矩形 27"/>
          <p:cNvSpPr>
            <a:spLocks noChangeArrowheads="1"/>
          </p:cNvSpPr>
          <p:nvPr/>
        </p:nvSpPr>
        <p:spPr bwMode="auto">
          <a:xfrm>
            <a:off x="1047191" y="5206835"/>
            <a:ext cx="3227177" cy="321945"/>
          </a:xfrm>
          <a:prstGeom prst="rect">
            <a:avLst/>
          </a:prstGeom>
          <a:noFill/>
          <a:ln w="9525">
            <a:noFill/>
            <a:miter lim="800000"/>
          </a:ln>
        </p:spPr>
        <p:txBody>
          <a:bodyPr lIns="91028" tIns="45514" rIns="91028" bIns="45514">
            <a:spAutoFit/>
          </a:bodyPr>
          <a:lstStyle/>
          <a:p>
            <a:pPr defTabSz="682625"/>
            <a:r>
              <a:rPr lang="zh-CN" altLang="en-US" sz="1505">
                <a:solidFill>
                  <a:srgbClr val="808080"/>
                </a:solidFill>
                <a:ea typeface="微软雅黑" panose="020B0503020204020204" pitchFamily="34" charset="-122"/>
                <a:sym typeface="Arial" panose="020B0604020202020204" pitchFamily="34" charset="0"/>
              </a:rPr>
              <a:t>单击此处添加标题内容</a:t>
            </a:r>
          </a:p>
        </p:txBody>
      </p:sp>
      <p:sp>
        <p:nvSpPr>
          <p:cNvPr id="55304" name="TextBox 28"/>
          <p:cNvSpPr>
            <a:spLocks noChangeArrowheads="1"/>
          </p:cNvSpPr>
          <p:nvPr/>
        </p:nvSpPr>
        <p:spPr bwMode="auto">
          <a:xfrm>
            <a:off x="1047191" y="4028249"/>
            <a:ext cx="2727472" cy="1097915"/>
          </a:xfrm>
          <a:prstGeom prst="rect">
            <a:avLst/>
          </a:prstGeom>
          <a:noFill/>
          <a:ln w="9525">
            <a:noFill/>
            <a:miter lim="800000"/>
          </a:ln>
        </p:spPr>
        <p:txBody>
          <a:bodyPr lIns="91028" tIns="45514" rIns="91028" bIns="45514">
            <a:spAutoFit/>
          </a:bodyPr>
          <a:lstStyle/>
          <a:p>
            <a:pPr defTabSz="682625">
              <a:lnSpc>
                <a:spcPct val="130000"/>
              </a:lnSpc>
              <a:spcBef>
                <a:spcPts val="445"/>
              </a:spcBef>
            </a:pPr>
            <a:r>
              <a:rPr lang="zh-CN" altLang="en-US" sz="1255">
                <a:solidFill>
                  <a:srgbClr val="808080"/>
                </a:solidFill>
                <a:latin typeface="微软雅黑" panose="020B0503020204020204" pitchFamily="34" charset="-122"/>
                <a:ea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6960032" y="2310140"/>
            <a:ext cx="4146953" cy="2872804"/>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sz="1695">
                  <a:ea typeface="微软雅黑" panose="020B0503020204020204" pitchFamily="34" charset="-122"/>
                </a:endParaRPr>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sz="1695">
                  <a:ea typeface="微软雅黑" panose="020B0503020204020204" pitchFamily="34" charset="-122"/>
                </a:endParaRPr>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sz="1695">
                  <a:ea typeface="微软雅黑" panose="020B0503020204020204" pitchFamily="34" charset="-122"/>
                </a:endParaRPr>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sz="1695">
                  <a:ea typeface="微软雅黑" panose="020B0503020204020204" pitchFamily="34" charset="-122"/>
                </a:endParaRPr>
              </a:p>
            </p:txBody>
          </p:sp>
        </p:grpSp>
      </p:grpSp>
      <p:sp>
        <p:nvSpPr>
          <p:cNvPr id="55306" name="矩形 36"/>
          <p:cNvSpPr>
            <a:spLocks noChangeArrowheads="1"/>
          </p:cNvSpPr>
          <p:nvPr/>
        </p:nvSpPr>
        <p:spPr bwMode="auto">
          <a:xfrm>
            <a:off x="7893743" y="1878124"/>
            <a:ext cx="3225187" cy="554355"/>
          </a:xfrm>
          <a:prstGeom prst="rect">
            <a:avLst/>
          </a:prstGeom>
          <a:noFill/>
          <a:ln w="9525">
            <a:noFill/>
            <a:miter lim="800000"/>
          </a:ln>
        </p:spPr>
        <p:txBody>
          <a:bodyPr lIns="91028" tIns="45514" rIns="91028" bIns="45514">
            <a:spAutoFit/>
          </a:bodyPr>
          <a:lstStyle/>
          <a:p>
            <a:pPr algn="r" defTabSz="682625"/>
            <a:r>
              <a:rPr lang="zh-CN" altLang="en-US" sz="1505">
                <a:solidFill>
                  <a:srgbClr val="808080"/>
                </a:solidFill>
                <a:ea typeface="微软雅黑" panose="020B0503020204020204" pitchFamily="34" charset="-122"/>
                <a:sym typeface="Arial" panose="020B0604020202020204" pitchFamily="34" charset="0"/>
              </a:rPr>
              <a:t>单击此处添加标题内容</a:t>
            </a:r>
            <a:endParaRPr lang="zh-CN" altLang="en-US" sz="1505">
              <a:solidFill>
                <a:srgbClr val="808080"/>
              </a:solidFill>
              <a:ea typeface="微软雅黑" panose="020B0503020204020204" pitchFamily="34" charset="-122"/>
              <a:sym typeface="微软雅黑" panose="020B0503020204020204" pitchFamily="34" charset="-122"/>
            </a:endParaRPr>
          </a:p>
          <a:p>
            <a:pPr algn="r" defTabSz="682625"/>
            <a:endParaRPr lang="en-US" altLang="zh-CN" sz="1505">
              <a:solidFill>
                <a:srgbClr val="808080"/>
              </a:solidFill>
              <a:ea typeface="微软雅黑" panose="020B0503020204020204" pitchFamily="34" charset="-122"/>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8391457" y="2336021"/>
            <a:ext cx="2727472" cy="1407160"/>
          </a:xfrm>
          <a:prstGeom prst="rect">
            <a:avLst/>
          </a:prstGeom>
          <a:noFill/>
          <a:ln w="9525">
            <a:noFill/>
            <a:miter lim="800000"/>
          </a:ln>
        </p:spPr>
        <p:txBody>
          <a:bodyPr lIns="91028" tIns="45514" rIns="91028" bIns="45514">
            <a:spAutoFit/>
          </a:bodyPr>
          <a:lstStyle/>
          <a:p>
            <a:pPr algn="r" defTabSz="682625">
              <a:lnSpc>
                <a:spcPct val="130000"/>
              </a:lnSpc>
              <a:spcBef>
                <a:spcPts val="445"/>
              </a:spcBef>
            </a:pPr>
            <a:r>
              <a:rPr lang="zh-CN" altLang="en-US" sz="1255">
                <a:solidFill>
                  <a:srgbClr val="808080"/>
                </a:solidFill>
                <a:latin typeface="微软雅黑" panose="020B0503020204020204" pitchFamily="34" charset="-122"/>
                <a:ea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682625">
              <a:lnSpc>
                <a:spcPct val="130000"/>
              </a:lnSpc>
              <a:spcBef>
                <a:spcPts val="445"/>
              </a:spcBef>
            </a:pPr>
            <a:r>
              <a:rPr lang="en-US" altLang="zh-CN" sz="1255">
                <a:solidFill>
                  <a:srgbClr val="7F7F7F"/>
                </a:solidFill>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lang="zh-CN" altLang="en-US" sz="1255">
              <a:solidFill>
                <a:srgbClr val="7F7F7F"/>
              </a:solidFill>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7893743" y="5210816"/>
            <a:ext cx="3225187" cy="554355"/>
          </a:xfrm>
          <a:prstGeom prst="rect">
            <a:avLst/>
          </a:prstGeom>
          <a:noFill/>
          <a:ln w="9525">
            <a:noFill/>
            <a:miter lim="800000"/>
          </a:ln>
        </p:spPr>
        <p:txBody>
          <a:bodyPr lIns="91028" tIns="45514" rIns="91028" bIns="45514">
            <a:spAutoFit/>
          </a:bodyPr>
          <a:lstStyle/>
          <a:p>
            <a:pPr algn="r" defTabSz="682625"/>
            <a:r>
              <a:rPr lang="zh-CN" altLang="en-US" sz="1505">
                <a:solidFill>
                  <a:srgbClr val="808080"/>
                </a:solidFill>
                <a:ea typeface="微软雅黑" panose="020B0503020204020204" pitchFamily="34" charset="-122"/>
                <a:sym typeface="Arial" panose="020B0604020202020204" pitchFamily="34" charset="0"/>
              </a:rPr>
              <a:t>单击此处添加标题内容</a:t>
            </a:r>
            <a:endParaRPr lang="zh-CN" altLang="en-US" sz="1505">
              <a:solidFill>
                <a:srgbClr val="808080"/>
              </a:solidFill>
              <a:ea typeface="微软雅黑" panose="020B0503020204020204" pitchFamily="34" charset="-122"/>
              <a:sym typeface="微软雅黑" panose="020B0503020204020204" pitchFamily="34" charset="-122"/>
            </a:endParaRPr>
          </a:p>
          <a:p>
            <a:pPr algn="r" defTabSz="682625"/>
            <a:endParaRPr lang="en-US" altLang="zh-CN" sz="1505">
              <a:solidFill>
                <a:srgbClr val="808080"/>
              </a:solidFill>
              <a:ea typeface="微软雅黑" panose="020B0503020204020204" pitchFamily="34" charset="-122"/>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8391457" y="4032231"/>
            <a:ext cx="2727472" cy="1097915"/>
          </a:xfrm>
          <a:prstGeom prst="rect">
            <a:avLst/>
          </a:prstGeom>
          <a:noFill/>
          <a:ln w="9525">
            <a:noFill/>
            <a:miter lim="800000"/>
          </a:ln>
        </p:spPr>
        <p:txBody>
          <a:bodyPr lIns="91028" tIns="45514" rIns="91028" bIns="45514">
            <a:spAutoFit/>
          </a:bodyPr>
          <a:lstStyle/>
          <a:p>
            <a:pPr algn="r" defTabSz="682625">
              <a:lnSpc>
                <a:spcPct val="130000"/>
              </a:lnSpc>
              <a:spcBef>
                <a:spcPts val="445"/>
              </a:spcBef>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5258366" y="3480764"/>
            <a:ext cx="1583690" cy="514350"/>
          </a:xfrm>
          <a:prstGeom prst="rect">
            <a:avLst/>
          </a:prstGeom>
          <a:noFill/>
          <a:ln w="9525">
            <a:noFill/>
            <a:miter lim="800000"/>
          </a:ln>
        </p:spPr>
        <p:txBody>
          <a:bodyPr wrap="none" lIns="91028" tIns="45514" rIns="91028" bIns="45514">
            <a:spAutoFit/>
          </a:bodyPr>
          <a:lstStyle/>
          <a:p>
            <a:pPr algn="ctr" defTabSz="682625"/>
            <a:r>
              <a:rPr lang="zh-CN" altLang="en-US" sz="2760">
                <a:solidFill>
                  <a:srgbClr val="808080"/>
                </a:solidFill>
                <a:ea typeface="微软雅黑" panose="020B0503020204020204" pitchFamily="34" charset="-122"/>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4921395" y="2435564"/>
            <a:ext cx="2168043" cy="722681"/>
            <a:chOff x="2472" y="1202"/>
            <a:chExt cx="1089" cy="363"/>
          </a:xfrm>
        </p:grpSpPr>
        <p:sp>
          <p:nvSpPr>
            <p:cNvPr id="58386" name="AutoShape 35"/>
            <p:cNvSpPr>
              <a:spLocks noChangeArrowheads="1"/>
            </p:cNvSpPr>
            <p:nvPr/>
          </p:nvSpPr>
          <p:spPr bwMode="auto">
            <a:xfrm>
              <a:off x="2472" y="1202"/>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sz="1695">
                <a:ea typeface="微软雅黑" panose="020B0503020204020204" pitchFamily="34" charset="-122"/>
              </a:endParaRPr>
            </a:p>
          </p:txBody>
        </p:sp>
        <p:sp>
          <p:nvSpPr>
            <p:cNvPr id="58387" name="Rectangle 37"/>
            <p:cNvSpPr>
              <a:spLocks noChangeArrowheads="1"/>
            </p:cNvSpPr>
            <p:nvPr/>
          </p:nvSpPr>
          <p:spPr bwMode="auto">
            <a:xfrm>
              <a:off x="2823" y="1280"/>
              <a:ext cx="309" cy="177"/>
            </a:xfrm>
            <a:prstGeom prst="rect">
              <a:avLst/>
            </a:prstGeom>
            <a:noFill/>
            <a:ln w="9525">
              <a:noFill/>
              <a:miter lim="800000"/>
            </a:ln>
          </p:spPr>
          <p:txBody>
            <a:bodyPr wrap="none">
              <a:spAutoFit/>
            </a:bodyPr>
            <a:lstStyle/>
            <a:p>
              <a:pPr defTabSz="859790"/>
              <a:r>
                <a:rPr lang="zh-CN" altLang="en-US" sz="1695">
                  <a:solidFill>
                    <a:schemeClr val="bg1"/>
                  </a:solidFill>
                  <a:ea typeface="微软雅黑" panose="020B0503020204020204" pitchFamily="34" charset="-122"/>
                  <a:sym typeface="Arial" panose="020B0604020202020204" pitchFamily="34" charset="0"/>
                </a:rPr>
                <a:t>标题</a:t>
              </a:r>
            </a:p>
          </p:txBody>
        </p:sp>
      </p:grpSp>
      <p:grpSp>
        <p:nvGrpSpPr>
          <p:cNvPr id="55329" name="Group 33"/>
          <p:cNvGrpSpPr/>
          <p:nvPr/>
        </p:nvGrpSpPr>
        <p:grpSpPr bwMode="auto">
          <a:xfrm>
            <a:off x="4921395" y="4332849"/>
            <a:ext cx="2168043" cy="722680"/>
            <a:chOff x="2472" y="2155"/>
            <a:chExt cx="1089" cy="363"/>
          </a:xfrm>
        </p:grpSpPr>
        <p:sp>
          <p:nvSpPr>
            <p:cNvPr id="58384" name="AutoShape 36"/>
            <p:cNvSpPr>
              <a:spLocks noChangeArrowheads="1"/>
            </p:cNvSpPr>
            <p:nvPr/>
          </p:nvSpPr>
          <p:spPr bwMode="auto">
            <a:xfrm flipV="1">
              <a:off x="2472" y="2155"/>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sz="1695">
                <a:ea typeface="微软雅黑" panose="020B0503020204020204" pitchFamily="34" charset="-122"/>
              </a:endParaRPr>
            </a:p>
          </p:txBody>
        </p:sp>
        <p:sp>
          <p:nvSpPr>
            <p:cNvPr id="58385" name="Rectangle 38"/>
            <p:cNvSpPr>
              <a:spLocks noChangeArrowheads="1"/>
            </p:cNvSpPr>
            <p:nvPr/>
          </p:nvSpPr>
          <p:spPr bwMode="auto">
            <a:xfrm>
              <a:off x="2823" y="2232"/>
              <a:ext cx="309" cy="177"/>
            </a:xfrm>
            <a:prstGeom prst="rect">
              <a:avLst/>
            </a:prstGeom>
            <a:noFill/>
            <a:ln w="9525">
              <a:noFill/>
              <a:miter lim="800000"/>
            </a:ln>
          </p:spPr>
          <p:txBody>
            <a:bodyPr wrap="none">
              <a:spAutoFit/>
            </a:bodyPr>
            <a:lstStyle/>
            <a:p>
              <a:pPr defTabSz="859790"/>
              <a:r>
                <a:rPr lang="zh-CN" altLang="en-US" sz="1695">
                  <a:solidFill>
                    <a:schemeClr val="bg1"/>
                  </a:solidFill>
                  <a:ea typeface="微软雅黑" panose="020B0503020204020204" pitchFamily="34" charset="-122"/>
                  <a:sym typeface="Arial" panose="020B0604020202020204" pitchFamily="34" charset="0"/>
                </a:rPr>
                <a:t>标题</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ldLvl="0" animBg="1"/>
      <p:bldP spid="55299" grpId="0" bldLvl="0" animBg="1"/>
      <p:bldP spid="55300" grpId="0"/>
      <p:bldP spid="55301" grpId="0"/>
      <p:bldP spid="55303" grpId="0"/>
      <p:bldP spid="55304" grpId="0"/>
      <p:bldP spid="55306" grpId="0"/>
      <p:bldP spid="55307" grpId="0"/>
      <p:bldP spid="55308" grpId="0"/>
      <p:bldP spid="55309" grpId="0"/>
      <p:bldP spid="553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875543"/>
            <a:ext cx="2856879" cy="222976"/>
          </a:xfrm>
          <a:prstGeom prst="rect">
            <a:avLst/>
          </a:prstGeom>
          <a:solidFill>
            <a:schemeClr val="bg2"/>
          </a:solidFill>
          <a:ln w="9525">
            <a:noFill/>
            <a:miter lim="800000"/>
          </a:ln>
        </p:spPr>
        <p:txBody>
          <a:bodyPr/>
          <a:lstStyle/>
          <a:p>
            <a:pPr defTabSz="859790"/>
            <a:endParaRPr lang="zh-CN" altLang="en-US" sz="2260">
              <a:ea typeface="微软雅黑" panose="020B0503020204020204" pitchFamily="34" charset="-122"/>
            </a:endParaRPr>
          </a:p>
        </p:txBody>
      </p:sp>
      <p:sp>
        <p:nvSpPr>
          <p:cNvPr id="6" name="Rectangle 12"/>
          <p:cNvSpPr>
            <a:spLocks noChangeArrowheads="1"/>
          </p:cNvSpPr>
          <p:nvPr/>
        </p:nvSpPr>
        <p:spPr bwMode="auto">
          <a:xfrm>
            <a:off x="0" y="3255796"/>
            <a:ext cx="5526615" cy="222976"/>
          </a:xfrm>
          <a:prstGeom prst="rect">
            <a:avLst/>
          </a:prstGeom>
          <a:solidFill>
            <a:schemeClr val="tx2"/>
          </a:solidFill>
          <a:ln w="9525">
            <a:noFill/>
            <a:miter lim="800000"/>
          </a:ln>
        </p:spPr>
        <p:txBody>
          <a:bodyPr/>
          <a:lstStyle/>
          <a:p>
            <a:pPr defTabSz="859790"/>
            <a:endParaRPr lang="zh-CN" altLang="en-US" sz="2260">
              <a:ea typeface="微软雅黑" panose="020B0503020204020204" pitchFamily="34" charset="-122"/>
            </a:endParaRPr>
          </a:p>
        </p:txBody>
      </p:sp>
      <p:sp>
        <p:nvSpPr>
          <p:cNvPr id="7" name="Rectangle 13"/>
          <p:cNvSpPr>
            <a:spLocks noChangeArrowheads="1"/>
          </p:cNvSpPr>
          <p:nvPr/>
        </p:nvSpPr>
        <p:spPr bwMode="auto">
          <a:xfrm>
            <a:off x="0" y="3653967"/>
            <a:ext cx="8646287" cy="222976"/>
          </a:xfrm>
          <a:prstGeom prst="rect">
            <a:avLst/>
          </a:prstGeom>
          <a:solidFill>
            <a:schemeClr val="bg2"/>
          </a:solidFill>
          <a:ln w="9525">
            <a:noFill/>
            <a:miter lim="800000"/>
          </a:ln>
        </p:spPr>
        <p:txBody>
          <a:bodyPr/>
          <a:lstStyle/>
          <a:p>
            <a:pPr defTabSz="859790"/>
            <a:endParaRPr lang="zh-CN" altLang="en-US" sz="2260">
              <a:ea typeface="微软雅黑" panose="020B0503020204020204" pitchFamily="34" charset="-122"/>
            </a:endParaRPr>
          </a:p>
        </p:txBody>
      </p:sp>
      <p:sp>
        <p:nvSpPr>
          <p:cNvPr id="8" name="Rectangle 14"/>
          <p:cNvSpPr>
            <a:spLocks noChangeArrowheads="1"/>
          </p:cNvSpPr>
          <p:nvPr/>
        </p:nvSpPr>
        <p:spPr bwMode="auto">
          <a:xfrm>
            <a:off x="0" y="4030240"/>
            <a:ext cx="6245315" cy="220984"/>
          </a:xfrm>
          <a:prstGeom prst="rect">
            <a:avLst/>
          </a:prstGeom>
          <a:solidFill>
            <a:schemeClr val="tx2"/>
          </a:solidFill>
          <a:ln w="9525">
            <a:noFill/>
            <a:miter lim="800000"/>
          </a:ln>
        </p:spPr>
        <p:txBody>
          <a:bodyPr/>
          <a:lstStyle/>
          <a:p>
            <a:pPr defTabSz="859790"/>
            <a:endParaRPr lang="zh-CN" altLang="en-US" sz="2260">
              <a:ea typeface="微软雅黑" panose="020B0503020204020204" pitchFamily="34" charset="-122"/>
            </a:endParaRPr>
          </a:p>
        </p:txBody>
      </p:sp>
      <p:sp>
        <p:nvSpPr>
          <p:cNvPr id="9" name="Rectangle 15"/>
          <p:cNvSpPr>
            <a:spLocks noChangeArrowheads="1"/>
          </p:cNvSpPr>
          <p:nvPr/>
        </p:nvSpPr>
        <p:spPr bwMode="auto">
          <a:xfrm>
            <a:off x="0" y="4434384"/>
            <a:ext cx="3543723" cy="220985"/>
          </a:xfrm>
          <a:prstGeom prst="rect">
            <a:avLst/>
          </a:prstGeom>
          <a:solidFill>
            <a:schemeClr val="bg2"/>
          </a:solidFill>
          <a:ln w="9525">
            <a:noFill/>
            <a:miter lim="800000"/>
          </a:ln>
        </p:spPr>
        <p:txBody>
          <a:bodyPr/>
          <a:lstStyle/>
          <a:p>
            <a:pPr defTabSz="859790"/>
            <a:endParaRPr lang="zh-CN" altLang="en-US" sz="2260">
              <a:ea typeface="微软雅黑" panose="020B0503020204020204" pitchFamily="34" charset="-122"/>
            </a:endParaRPr>
          </a:p>
        </p:txBody>
      </p:sp>
      <p:grpSp>
        <p:nvGrpSpPr>
          <p:cNvPr id="95267" name="Group 35"/>
          <p:cNvGrpSpPr/>
          <p:nvPr/>
        </p:nvGrpSpPr>
        <p:grpSpPr bwMode="auto">
          <a:xfrm>
            <a:off x="2120261" y="1623295"/>
            <a:ext cx="1473233" cy="1475224"/>
            <a:chOff x="1065" y="794"/>
            <a:chExt cx="740" cy="741"/>
          </a:xfrm>
        </p:grpSpPr>
        <p:sp>
          <p:nvSpPr>
            <p:cNvPr id="60443" name="Freeform 6"/>
            <p:cNvSpPr>
              <a:spLocks noEditPoints="1"/>
            </p:cNvSpPr>
            <p:nvPr/>
          </p:nvSpPr>
          <p:spPr bwMode="auto">
            <a:xfrm>
              <a:off x="1065" y="794"/>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6 h 2222"/>
                <a:gd name="T12" fmla="*/ 650 w 2222"/>
                <a:gd name="T13" fmla="*/ 387 h 2222"/>
                <a:gd name="T14" fmla="*/ 383 w 2222"/>
                <a:gd name="T15" fmla="*/ 656 h 2222"/>
                <a:gd name="T16" fmla="*/ 115 w 2222"/>
                <a:gd name="T17" fmla="*/ 387 h 2222"/>
                <a:gd name="T18" fmla="*/ 383 w 2222"/>
                <a:gd name="T19" fmla="*/ 11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60444" name="TextBox 11"/>
            <p:cNvSpPr txBox="1">
              <a:spLocks noChangeArrowheads="1"/>
            </p:cNvSpPr>
            <p:nvPr/>
          </p:nvSpPr>
          <p:spPr bwMode="auto">
            <a:xfrm>
              <a:off x="1248" y="975"/>
              <a:ext cx="365" cy="376"/>
            </a:xfrm>
            <a:prstGeom prst="rect">
              <a:avLst/>
            </a:prstGeom>
            <a:noFill/>
            <a:ln w="9525">
              <a:noFill/>
              <a:miter lim="800000"/>
            </a:ln>
          </p:spPr>
          <p:txBody>
            <a:bodyPr wrap="none">
              <a:spAutoFit/>
            </a:bodyPr>
            <a:lstStyle/>
            <a:p>
              <a:pPr defTabSz="859790"/>
              <a:r>
                <a:rPr lang="zh-CN" altLang="en-US" sz="2135">
                  <a:solidFill>
                    <a:srgbClr val="808080"/>
                  </a:solidFill>
                  <a:latin typeface="微软雅黑" panose="020B0503020204020204" pitchFamily="34" charset="-122"/>
                  <a:ea typeface="微软雅黑" panose="020B0503020204020204" pitchFamily="34" charset="-122"/>
                </a:rPr>
                <a:t>标题</a:t>
              </a:r>
            </a:p>
            <a:p>
              <a:pPr defTabSz="859790"/>
              <a:r>
                <a:rPr lang="zh-CN" altLang="en-US" sz="2135">
                  <a:solidFill>
                    <a:srgbClr val="808080"/>
                  </a:solidFill>
                  <a:latin typeface="微软雅黑" panose="020B0503020204020204" pitchFamily="34" charset="-122"/>
                  <a:ea typeface="微软雅黑" panose="020B0503020204020204" pitchFamily="34" charset="-122"/>
                </a:rPr>
                <a:t>内容</a:t>
              </a:r>
            </a:p>
          </p:txBody>
        </p:sp>
      </p:grpSp>
      <p:grpSp>
        <p:nvGrpSpPr>
          <p:cNvPr id="95268" name="Group 36"/>
          <p:cNvGrpSpPr/>
          <p:nvPr/>
        </p:nvGrpSpPr>
        <p:grpSpPr bwMode="auto">
          <a:xfrm>
            <a:off x="4774072" y="2003549"/>
            <a:ext cx="1473233" cy="1475224"/>
            <a:chOff x="2398" y="985"/>
            <a:chExt cx="740" cy="741"/>
          </a:xfrm>
        </p:grpSpPr>
        <p:sp>
          <p:nvSpPr>
            <p:cNvPr id="60441" name="Freeform 7"/>
            <p:cNvSpPr>
              <a:spLocks noEditPoints="1"/>
            </p:cNvSpPr>
            <p:nvPr/>
          </p:nvSpPr>
          <p:spPr bwMode="auto">
            <a:xfrm>
              <a:off x="2398" y="985"/>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7 h 2222"/>
                <a:gd name="T12" fmla="*/ 650 w 2222"/>
                <a:gd name="T13" fmla="*/ 387 h 2222"/>
                <a:gd name="T14" fmla="*/ 383 w 2222"/>
                <a:gd name="T15" fmla="*/ 656 h 2222"/>
                <a:gd name="T16" fmla="*/ 116 w 2222"/>
                <a:gd name="T17" fmla="*/ 387 h 2222"/>
                <a:gd name="T18" fmla="*/ 383 w 2222"/>
                <a:gd name="T19" fmla="*/ 117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sp>
          <p:nvSpPr>
            <p:cNvPr id="60442" name="TextBox 14"/>
            <p:cNvSpPr txBox="1">
              <a:spLocks noChangeArrowheads="1"/>
            </p:cNvSpPr>
            <p:nvPr/>
          </p:nvSpPr>
          <p:spPr bwMode="auto">
            <a:xfrm>
              <a:off x="2593" y="1157"/>
              <a:ext cx="365" cy="376"/>
            </a:xfrm>
            <a:prstGeom prst="rect">
              <a:avLst/>
            </a:prstGeom>
            <a:noFill/>
            <a:ln w="9525">
              <a:noFill/>
              <a:miter lim="800000"/>
            </a:ln>
          </p:spPr>
          <p:txBody>
            <a:bodyPr wrap="none">
              <a:spAutoFit/>
            </a:bodyPr>
            <a:lstStyle/>
            <a:p>
              <a:pPr algn="ctr" defTabSz="859790"/>
              <a:r>
                <a:rPr lang="zh-CN" altLang="en-US" sz="2135">
                  <a:solidFill>
                    <a:srgbClr val="808080"/>
                  </a:solidFill>
                  <a:latin typeface="微软雅黑" panose="020B0503020204020204" pitchFamily="34" charset="-122"/>
                  <a:ea typeface="微软雅黑" panose="020B0503020204020204" pitchFamily="34" charset="-122"/>
                </a:rPr>
                <a:t>标题</a:t>
              </a:r>
            </a:p>
            <a:p>
              <a:pPr algn="ctr" defTabSz="859790"/>
              <a:r>
                <a:rPr lang="zh-CN" altLang="en-US" sz="2135">
                  <a:solidFill>
                    <a:srgbClr val="808080"/>
                  </a:solidFill>
                  <a:latin typeface="微软雅黑" panose="020B0503020204020204" pitchFamily="34" charset="-122"/>
                  <a:ea typeface="微软雅黑" panose="020B0503020204020204" pitchFamily="34" charset="-122"/>
                </a:rPr>
                <a:t>内容</a:t>
              </a:r>
            </a:p>
          </p:txBody>
        </p:sp>
      </p:grpSp>
      <p:grpSp>
        <p:nvGrpSpPr>
          <p:cNvPr id="95269" name="Group 37"/>
          <p:cNvGrpSpPr/>
          <p:nvPr/>
        </p:nvGrpSpPr>
        <p:grpSpPr bwMode="auto">
          <a:xfrm>
            <a:off x="7909671" y="2403709"/>
            <a:ext cx="1475224" cy="1473233"/>
            <a:chOff x="3973" y="1186"/>
            <a:chExt cx="741" cy="740"/>
          </a:xfrm>
        </p:grpSpPr>
        <p:sp>
          <p:nvSpPr>
            <p:cNvPr id="60439" name="Freeform 8"/>
            <p:cNvSpPr>
              <a:spLocks noEditPoints="1"/>
            </p:cNvSpPr>
            <p:nvPr/>
          </p:nvSpPr>
          <p:spPr bwMode="auto">
            <a:xfrm>
              <a:off x="3973" y="1186"/>
              <a:ext cx="741" cy="740"/>
            </a:xfrm>
            <a:custGeom>
              <a:avLst/>
              <a:gdLst>
                <a:gd name="T0" fmla="*/ 387 w 2221"/>
                <a:gd name="T1" fmla="*/ 0 h 2222"/>
                <a:gd name="T2" fmla="*/ 775 w 2221"/>
                <a:gd name="T3" fmla="*/ 382 h 2222"/>
                <a:gd name="T4" fmla="*/ 387 w 2221"/>
                <a:gd name="T5" fmla="*/ 765 h 2222"/>
                <a:gd name="T6" fmla="*/ 0 w 2221"/>
                <a:gd name="T7" fmla="*/ 382 h 2222"/>
                <a:gd name="T8" fmla="*/ 387 w 2221"/>
                <a:gd name="T9" fmla="*/ 0 h 2222"/>
                <a:gd name="T10" fmla="*/ 387 w 2221"/>
                <a:gd name="T11" fmla="*/ 115 h 2222"/>
                <a:gd name="T12" fmla="*/ 658 w 2221"/>
                <a:gd name="T13" fmla="*/ 382 h 2222"/>
                <a:gd name="T14" fmla="*/ 387 w 2221"/>
                <a:gd name="T15" fmla="*/ 649 h 2222"/>
                <a:gd name="T16" fmla="*/ 117 w 2221"/>
                <a:gd name="T17" fmla="*/ 382 h 2222"/>
                <a:gd name="T18" fmla="*/ 387 w 2221"/>
                <a:gd name="T19" fmla="*/ 11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60440" name="TextBox 17"/>
            <p:cNvSpPr txBox="1">
              <a:spLocks noChangeArrowheads="1"/>
            </p:cNvSpPr>
            <p:nvPr/>
          </p:nvSpPr>
          <p:spPr bwMode="auto">
            <a:xfrm>
              <a:off x="4152" y="1342"/>
              <a:ext cx="365" cy="376"/>
            </a:xfrm>
            <a:prstGeom prst="rect">
              <a:avLst/>
            </a:prstGeom>
            <a:noFill/>
            <a:ln w="9525">
              <a:noFill/>
              <a:miter lim="800000"/>
            </a:ln>
          </p:spPr>
          <p:txBody>
            <a:bodyPr wrap="none">
              <a:spAutoFit/>
            </a:bodyPr>
            <a:lstStyle/>
            <a:p>
              <a:pPr defTabSz="859790"/>
              <a:r>
                <a:rPr lang="zh-CN" altLang="en-US" sz="2135">
                  <a:solidFill>
                    <a:srgbClr val="808080"/>
                  </a:solidFill>
                  <a:latin typeface="微软雅黑" panose="020B0503020204020204" pitchFamily="34" charset="-122"/>
                  <a:ea typeface="微软雅黑" panose="020B0503020204020204" pitchFamily="34" charset="-122"/>
                </a:rPr>
                <a:t>标题</a:t>
              </a:r>
            </a:p>
            <a:p>
              <a:pPr defTabSz="859790"/>
              <a:r>
                <a:rPr lang="zh-CN" altLang="en-US" sz="2135">
                  <a:solidFill>
                    <a:srgbClr val="808080"/>
                  </a:solidFill>
                  <a:latin typeface="微软雅黑" panose="020B0503020204020204" pitchFamily="34" charset="-122"/>
                  <a:ea typeface="微软雅黑" panose="020B0503020204020204" pitchFamily="34" charset="-122"/>
                </a:rPr>
                <a:t>内容</a:t>
              </a:r>
            </a:p>
          </p:txBody>
        </p:sp>
      </p:grpSp>
      <p:grpSp>
        <p:nvGrpSpPr>
          <p:cNvPr id="95270" name="Group 38"/>
          <p:cNvGrpSpPr/>
          <p:nvPr/>
        </p:nvGrpSpPr>
        <p:grpSpPr bwMode="auto">
          <a:xfrm>
            <a:off x="5506707" y="4030240"/>
            <a:ext cx="1475224" cy="1475224"/>
            <a:chOff x="2766" y="2003"/>
            <a:chExt cx="741" cy="741"/>
          </a:xfrm>
        </p:grpSpPr>
        <p:sp>
          <p:nvSpPr>
            <p:cNvPr id="60437" name="Freeform 9"/>
            <p:cNvSpPr>
              <a:spLocks noEditPoints="1"/>
            </p:cNvSpPr>
            <p:nvPr/>
          </p:nvSpPr>
          <p:spPr bwMode="auto">
            <a:xfrm>
              <a:off x="2766" y="2003"/>
              <a:ext cx="741" cy="741"/>
            </a:xfrm>
            <a:custGeom>
              <a:avLst/>
              <a:gdLst>
                <a:gd name="T0" fmla="*/ 388 w 2221"/>
                <a:gd name="T1" fmla="*/ 773 h 2222"/>
                <a:gd name="T2" fmla="*/ 775 w 2221"/>
                <a:gd name="T3" fmla="*/ 387 h 2222"/>
                <a:gd name="T4" fmla="*/ 388 w 2221"/>
                <a:gd name="T5" fmla="*/ 0 h 2222"/>
                <a:gd name="T6" fmla="*/ 0 w 2221"/>
                <a:gd name="T7" fmla="*/ 387 h 2222"/>
                <a:gd name="T8" fmla="*/ 388 w 2221"/>
                <a:gd name="T9" fmla="*/ 773 h 2222"/>
                <a:gd name="T10" fmla="*/ 388 w 2221"/>
                <a:gd name="T11" fmla="*/ 656 h 2222"/>
                <a:gd name="T12" fmla="*/ 658 w 2221"/>
                <a:gd name="T13" fmla="*/ 387 h 2222"/>
                <a:gd name="T14" fmla="*/ 388 w 2221"/>
                <a:gd name="T15" fmla="*/ 116 h 2222"/>
                <a:gd name="T16" fmla="*/ 117 w 2221"/>
                <a:gd name="T17" fmla="*/ 387 h 2222"/>
                <a:gd name="T18" fmla="*/ 388 w 2221"/>
                <a:gd name="T19" fmla="*/ 65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sp>
          <p:nvSpPr>
            <p:cNvPr id="60438" name="TextBox 20"/>
            <p:cNvSpPr txBox="1">
              <a:spLocks noChangeArrowheads="1"/>
            </p:cNvSpPr>
            <p:nvPr/>
          </p:nvSpPr>
          <p:spPr bwMode="auto">
            <a:xfrm>
              <a:off x="2940" y="2159"/>
              <a:ext cx="365" cy="376"/>
            </a:xfrm>
            <a:prstGeom prst="rect">
              <a:avLst/>
            </a:prstGeom>
            <a:noFill/>
            <a:ln w="9525">
              <a:noFill/>
              <a:miter lim="800000"/>
            </a:ln>
          </p:spPr>
          <p:txBody>
            <a:bodyPr wrap="none">
              <a:spAutoFit/>
            </a:bodyPr>
            <a:lstStyle/>
            <a:p>
              <a:pPr defTabSz="859790"/>
              <a:r>
                <a:rPr lang="zh-CN" altLang="en-US" sz="2135">
                  <a:solidFill>
                    <a:srgbClr val="808080"/>
                  </a:solidFill>
                  <a:latin typeface="微软雅黑" panose="020B0503020204020204" pitchFamily="34" charset="-122"/>
                  <a:ea typeface="微软雅黑" panose="020B0503020204020204" pitchFamily="34" charset="-122"/>
                </a:rPr>
                <a:t>标题</a:t>
              </a:r>
            </a:p>
            <a:p>
              <a:pPr defTabSz="859790"/>
              <a:r>
                <a:rPr lang="zh-CN" altLang="en-US" sz="2135">
                  <a:solidFill>
                    <a:srgbClr val="808080"/>
                  </a:solidFill>
                  <a:latin typeface="微软雅黑" panose="020B0503020204020204" pitchFamily="34" charset="-122"/>
                  <a:ea typeface="微软雅黑" panose="020B0503020204020204" pitchFamily="34" charset="-122"/>
                </a:rPr>
                <a:t>内容</a:t>
              </a:r>
              <a:endParaRPr lang="en-US" altLang="zh-CN" sz="2135">
                <a:solidFill>
                  <a:srgbClr val="808080"/>
                </a:solidFill>
                <a:latin typeface="微软雅黑" panose="020B0503020204020204" pitchFamily="34" charset="-122"/>
                <a:ea typeface="微软雅黑" panose="020B0503020204020204" pitchFamily="34" charset="-122"/>
              </a:endParaRPr>
            </a:p>
          </p:txBody>
        </p:sp>
      </p:grpSp>
      <p:grpSp>
        <p:nvGrpSpPr>
          <p:cNvPr id="95271" name="Group 39"/>
          <p:cNvGrpSpPr/>
          <p:nvPr/>
        </p:nvGrpSpPr>
        <p:grpSpPr bwMode="auto">
          <a:xfrm>
            <a:off x="2809099" y="4434383"/>
            <a:ext cx="1471241" cy="1473233"/>
            <a:chOff x="1411" y="2206"/>
            <a:chExt cx="739" cy="740"/>
          </a:xfrm>
        </p:grpSpPr>
        <p:sp>
          <p:nvSpPr>
            <p:cNvPr id="60435" name="Freeform 10"/>
            <p:cNvSpPr>
              <a:spLocks noEditPoints="1"/>
            </p:cNvSpPr>
            <p:nvPr/>
          </p:nvSpPr>
          <p:spPr bwMode="auto">
            <a:xfrm>
              <a:off x="1411" y="2206"/>
              <a:ext cx="739" cy="740"/>
            </a:xfrm>
            <a:custGeom>
              <a:avLst/>
              <a:gdLst>
                <a:gd name="T0" fmla="*/ 379 w 2222"/>
                <a:gd name="T1" fmla="*/ 765 h 2222"/>
                <a:gd name="T2" fmla="*/ 757 w 2222"/>
                <a:gd name="T3" fmla="*/ 382 h 2222"/>
                <a:gd name="T4" fmla="*/ 379 w 2222"/>
                <a:gd name="T5" fmla="*/ 0 h 2222"/>
                <a:gd name="T6" fmla="*/ 0 w 2222"/>
                <a:gd name="T7" fmla="*/ 382 h 2222"/>
                <a:gd name="T8" fmla="*/ 379 w 2222"/>
                <a:gd name="T9" fmla="*/ 765 h 2222"/>
                <a:gd name="T10" fmla="*/ 379 w 2222"/>
                <a:gd name="T11" fmla="*/ 649 h 2222"/>
                <a:gd name="T12" fmla="*/ 643 w 2222"/>
                <a:gd name="T13" fmla="*/ 382 h 2222"/>
                <a:gd name="T14" fmla="*/ 379 w 2222"/>
                <a:gd name="T15" fmla="*/ 115 h 2222"/>
                <a:gd name="T16" fmla="*/ 114 w 2222"/>
                <a:gd name="T17" fmla="*/ 382 h 2222"/>
                <a:gd name="T18" fmla="*/ 379 w 2222"/>
                <a:gd name="T19" fmla="*/ 6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60436" name="TextBox 23"/>
            <p:cNvSpPr txBox="1">
              <a:spLocks noChangeArrowheads="1"/>
            </p:cNvSpPr>
            <p:nvPr/>
          </p:nvSpPr>
          <p:spPr bwMode="auto">
            <a:xfrm>
              <a:off x="1600" y="2374"/>
              <a:ext cx="365" cy="376"/>
            </a:xfrm>
            <a:prstGeom prst="rect">
              <a:avLst/>
            </a:prstGeom>
            <a:noFill/>
            <a:ln w="9525">
              <a:noFill/>
              <a:miter lim="800000"/>
            </a:ln>
          </p:spPr>
          <p:txBody>
            <a:bodyPr wrap="none">
              <a:spAutoFit/>
            </a:bodyPr>
            <a:lstStyle/>
            <a:p>
              <a:pPr defTabSz="859790"/>
              <a:r>
                <a:rPr lang="zh-CN" altLang="en-US" sz="2135">
                  <a:solidFill>
                    <a:srgbClr val="808080"/>
                  </a:solidFill>
                  <a:latin typeface="微软雅黑" panose="020B0503020204020204" pitchFamily="34" charset="-122"/>
                  <a:ea typeface="微软雅黑" panose="020B0503020204020204" pitchFamily="34" charset="-122"/>
                </a:rPr>
                <a:t>标题</a:t>
              </a:r>
            </a:p>
            <a:p>
              <a:pPr defTabSz="859790"/>
              <a:r>
                <a:rPr lang="zh-CN" altLang="en-US" sz="2135">
                  <a:solidFill>
                    <a:srgbClr val="808080"/>
                  </a:solidFill>
                  <a:latin typeface="微软雅黑" panose="020B0503020204020204" pitchFamily="34" charset="-122"/>
                  <a:ea typeface="微软雅黑" panose="020B0503020204020204" pitchFamily="34" charset="-122"/>
                </a:rPr>
                <a:t>内容</a:t>
              </a:r>
            </a:p>
          </p:txBody>
        </p:sp>
      </p:grpSp>
      <p:sp>
        <p:nvSpPr>
          <p:cNvPr id="36" name="等腰三角形 1"/>
          <p:cNvSpPr/>
          <p:nvPr/>
        </p:nvSpPr>
        <p:spPr bwMode="auto">
          <a:xfrm flipV="1">
            <a:off x="4610823" y="1890069"/>
            <a:ext cx="1652411" cy="151305"/>
          </a:xfrm>
          <a:custGeom>
            <a:avLst/>
            <a:gdLst>
              <a:gd name="T0" fmla="*/ 18865 w 2313967"/>
              <a:gd name="T1" fmla="*/ 0 h 288032"/>
              <a:gd name="T2" fmla="*/ 23942 w 2313967"/>
              <a:gd name="T3" fmla="*/ 1167 h 288032"/>
              <a:gd name="T4" fmla="*/ 78880 w 2313967"/>
              <a:gd name="T5" fmla="*/ 1167 h 288032"/>
              <a:gd name="T6" fmla="*/ 78880 w 2313967"/>
              <a:gd name="T7" fmla="*/ 1556 h 288032"/>
              <a:gd name="T8" fmla="*/ 25635 w 2313967"/>
              <a:gd name="T9" fmla="*/ 1556 h 288032"/>
              <a:gd name="T10" fmla="*/ 12096 w 2313967"/>
              <a:gd name="T11" fmla="*/ 1556 h 288032"/>
              <a:gd name="T12" fmla="*/ 0 w 2313967"/>
              <a:gd name="T13" fmla="*/ 1556 h 288032"/>
              <a:gd name="T14" fmla="*/ 0 w 2313967"/>
              <a:gd name="T15" fmla="*/ 1167 h 288032"/>
              <a:gd name="T16" fmla="*/ 13788 w 2313967"/>
              <a:gd name="T17" fmla="*/ 116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695">
              <a:ea typeface="微软雅黑" panose="020B0503020204020204" pitchFamily="34" charset="-122"/>
            </a:endParaRPr>
          </a:p>
        </p:txBody>
      </p:sp>
      <p:sp>
        <p:nvSpPr>
          <p:cNvPr id="38" name="等腰三角形 1"/>
          <p:cNvSpPr/>
          <p:nvPr/>
        </p:nvSpPr>
        <p:spPr bwMode="auto">
          <a:xfrm flipV="1">
            <a:off x="7786237" y="2300185"/>
            <a:ext cx="1650419" cy="153296"/>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695">
              <a:ea typeface="微软雅黑" panose="020B0503020204020204" pitchFamily="34" charset="-122"/>
            </a:endParaRPr>
          </a:p>
        </p:txBody>
      </p:sp>
      <p:sp>
        <p:nvSpPr>
          <p:cNvPr id="40" name="等腰三角形 1"/>
          <p:cNvSpPr/>
          <p:nvPr/>
        </p:nvSpPr>
        <p:spPr bwMode="auto">
          <a:xfrm>
            <a:off x="5433047" y="5505463"/>
            <a:ext cx="1650419" cy="153296"/>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695">
              <a:ea typeface="微软雅黑" panose="020B0503020204020204" pitchFamily="34" charset="-122"/>
            </a:endParaRPr>
          </a:p>
        </p:txBody>
      </p:sp>
      <p:sp>
        <p:nvSpPr>
          <p:cNvPr id="42" name="等腰三角形 1"/>
          <p:cNvSpPr/>
          <p:nvPr/>
        </p:nvSpPr>
        <p:spPr bwMode="auto">
          <a:xfrm>
            <a:off x="2733447" y="5835945"/>
            <a:ext cx="1650419" cy="155287"/>
          </a:xfrm>
          <a:custGeom>
            <a:avLst/>
            <a:gdLst>
              <a:gd name="T0" fmla="*/ 18729 w 2313967"/>
              <a:gd name="T1" fmla="*/ 0 h 288032"/>
              <a:gd name="T2" fmla="*/ 23770 w 2313967"/>
              <a:gd name="T3" fmla="*/ 1364 h 288032"/>
              <a:gd name="T4" fmla="*/ 78311 w 2313967"/>
              <a:gd name="T5" fmla="*/ 1364 h 288032"/>
              <a:gd name="T6" fmla="*/ 78311 w 2313967"/>
              <a:gd name="T7" fmla="*/ 1818 h 288032"/>
              <a:gd name="T8" fmla="*/ 25450 w 2313967"/>
              <a:gd name="T9" fmla="*/ 1818 h 288032"/>
              <a:gd name="T10" fmla="*/ 12008 w 2313967"/>
              <a:gd name="T11" fmla="*/ 1818 h 288032"/>
              <a:gd name="T12" fmla="*/ 0 w 2313967"/>
              <a:gd name="T13" fmla="*/ 1818 h 288032"/>
              <a:gd name="T14" fmla="*/ 0 w 2313967"/>
              <a:gd name="T15" fmla="*/ 1364 h 288032"/>
              <a:gd name="T16" fmla="*/ 13688 w 2313967"/>
              <a:gd name="T17" fmla="*/ 136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sz="1695">
              <a:ea typeface="微软雅黑" panose="020B0503020204020204" pitchFamily="34" charset="-122"/>
            </a:endParaRPr>
          </a:p>
        </p:txBody>
      </p:sp>
      <p:sp>
        <p:nvSpPr>
          <p:cNvPr id="95263" name="Text Box 31"/>
          <p:cNvSpPr txBox="1">
            <a:spLocks noChangeArrowheads="1"/>
          </p:cNvSpPr>
          <p:nvPr/>
        </p:nvSpPr>
        <p:spPr bwMode="auto">
          <a:xfrm>
            <a:off x="4471461" y="1352539"/>
            <a:ext cx="1895295" cy="478155"/>
          </a:xfrm>
          <a:prstGeom prst="rect">
            <a:avLst/>
          </a:prstGeom>
          <a:noFill/>
          <a:ln w="9525">
            <a:noFill/>
            <a:miter lim="800000"/>
          </a:ln>
        </p:spPr>
        <p:txBody>
          <a:bodyPr>
            <a:spAutoFit/>
          </a:bodyPr>
          <a:lstStyle/>
          <a:p>
            <a:pPr defTabSz="859790">
              <a:spcBef>
                <a:spcPct val="50000"/>
              </a:spcBef>
            </a:pPr>
            <a:r>
              <a:rPr lang="zh-CN" altLang="en-US" sz="1255">
                <a:solidFill>
                  <a:srgbClr val="808080"/>
                </a:solidFill>
                <a:ea typeface="微软雅黑" panose="020B0503020204020204" pitchFamily="34" charset="-122"/>
              </a:rPr>
              <a:t>请在此处添加文字内容请在此处添加文字内容</a:t>
            </a:r>
          </a:p>
        </p:txBody>
      </p:sp>
      <p:sp>
        <p:nvSpPr>
          <p:cNvPr id="95264" name="Text Box 32"/>
          <p:cNvSpPr txBox="1">
            <a:spLocks noChangeArrowheads="1"/>
          </p:cNvSpPr>
          <p:nvPr/>
        </p:nvSpPr>
        <p:spPr bwMode="auto">
          <a:xfrm>
            <a:off x="7632940" y="1756684"/>
            <a:ext cx="1895295" cy="478155"/>
          </a:xfrm>
          <a:prstGeom prst="rect">
            <a:avLst/>
          </a:prstGeom>
          <a:noFill/>
          <a:ln w="9525">
            <a:noFill/>
            <a:miter lim="800000"/>
          </a:ln>
        </p:spPr>
        <p:txBody>
          <a:bodyPr>
            <a:spAutoFit/>
          </a:bodyPr>
          <a:lstStyle/>
          <a:p>
            <a:pPr defTabSz="859790">
              <a:spcBef>
                <a:spcPct val="50000"/>
              </a:spcBef>
            </a:pPr>
            <a:r>
              <a:rPr lang="zh-CN" altLang="en-US" sz="1255">
                <a:solidFill>
                  <a:srgbClr val="808080"/>
                </a:solidFill>
                <a:ea typeface="微软雅黑" panose="020B0503020204020204" pitchFamily="34" charset="-122"/>
              </a:rPr>
              <a:t>请在此处添加文字内容请在此处添加文字内容</a:t>
            </a:r>
          </a:p>
        </p:txBody>
      </p:sp>
      <p:sp>
        <p:nvSpPr>
          <p:cNvPr id="95265" name="Text Box 33"/>
          <p:cNvSpPr txBox="1">
            <a:spLocks noChangeArrowheads="1"/>
          </p:cNvSpPr>
          <p:nvPr/>
        </p:nvSpPr>
        <p:spPr bwMode="auto">
          <a:xfrm>
            <a:off x="2574177" y="6001188"/>
            <a:ext cx="1895295" cy="478155"/>
          </a:xfrm>
          <a:prstGeom prst="rect">
            <a:avLst/>
          </a:prstGeom>
          <a:noFill/>
          <a:ln w="9525">
            <a:noFill/>
            <a:miter lim="800000"/>
          </a:ln>
        </p:spPr>
        <p:txBody>
          <a:bodyPr>
            <a:spAutoFit/>
          </a:bodyPr>
          <a:lstStyle/>
          <a:p>
            <a:pPr defTabSz="859790">
              <a:spcBef>
                <a:spcPct val="50000"/>
              </a:spcBef>
            </a:pPr>
            <a:r>
              <a:rPr lang="zh-CN" altLang="en-US" sz="1255">
                <a:solidFill>
                  <a:srgbClr val="808080"/>
                </a:solidFill>
                <a:ea typeface="微软雅黑" panose="020B0503020204020204" pitchFamily="34" charset="-122"/>
              </a:rPr>
              <a:t>请在此处添加文字内容请在此处添加文字内容</a:t>
            </a:r>
          </a:p>
        </p:txBody>
      </p:sp>
      <p:sp>
        <p:nvSpPr>
          <p:cNvPr id="95266" name="Text Box 34"/>
          <p:cNvSpPr txBox="1">
            <a:spLocks noChangeArrowheads="1"/>
          </p:cNvSpPr>
          <p:nvPr/>
        </p:nvSpPr>
        <p:spPr bwMode="auto">
          <a:xfrm>
            <a:off x="5283731" y="5686632"/>
            <a:ext cx="1895295" cy="478155"/>
          </a:xfrm>
          <a:prstGeom prst="rect">
            <a:avLst/>
          </a:prstGeom>
          <a:noFill/>
          <a:ln w="9525">
            <a:noFill/>
            <a:miter lim="800000"/>
          </a:ln>
        </p:spPr>
        <p:txBody>
          <a:bodyPr>
            <a:spAutoFit/>
          </a:bodyPr>
          <a:lstStyle/>
          <a:p>
            <a:pPr defTabSz="859790">
              <a:spcBef>
                <a:spcPct val="50000"/>
              </a:spcBef>
            </a:pPr>
            <a:r>
              <a:rPr lang="zh-CN" altLang="en-US" sz="1255">
                <a:solidFill>
                  <a:srgbClr val="808080"/>
                </a:solidFill>
                <a:ea typeface="微软雅黑" panose="020B0503020204020204" pitchFamily="34" charset="-122"/>
              </a:rPr>
              <a:t>请在此处添加文字内容请在此处添加文字内容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36" grpId="0" bldLvl="0" animBg="1"/>
      <p:bldP spid="38" grpId="0" bldLvl="0" animBg="1"/>
      <p:bldP spid="40" grpId="0" bldLvl="0" animBg="1"/>
      <p:bldP spid="42" grpId="0" bldLvl="0" animBg="1"/>
      <p:bldP spid="95263" grpId="0"/>
      <p:bldP spid="95264" grpId="0"/>
      <p:bldP spid="95265" grpId="0"/>
      <p:bldP spid="952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2032664" y="4241271"/>
            <a:ext cx="1624539" cy="1624539"/>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40801" tIns="70398" rIns="140801" bIns="70398" anchor="ctr"/>
            <a:lstStyle/>
            <a:p>
              <a:pPr algn="ctr">
                <a:defRPr/>
              </a:pPr>
              <a:endParaRPr lang="zh-CN" altLang="en-US" sz="1695">
                <a:solidFill>
                  <a:schemeClr val="lt1"/>
                </a:solidFill>
                <a:ea typeface="微软雅黑" panose="020B0503020204020204" pitchFamily="34" charset="-122"/>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cxnSp>
        <p:nvCxnSpPr>
          <p:cNvPr id="2048" name="直接连接符 2047"/>
          <p:cNvCxnSpPr/>
          <p:nvPr/>
        </p:nvCxnSpPr>
        <p:spPr>
          <a:xfrm flipH="1">
            <a:off x="3762717" y="5155072"/>
            <a:ext cx="234124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103963" y="5155072"/>
            <a:ext cx="234124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5063741" y="4114852"/>
            <a:ext cx="2080444"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4236540" y="4420448"/>
            <a:ext cx="20804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5761536" y="4420448"/>
            <a:ext cx="234124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2289484" y="4782784"/>
            <a:ext cx="1188541" cy="680720"/>
          </a:xfrm>
          <a:prstGeom prst="rect">
            <a:avLst/>
          </a:prstGeom>
          <a:noFill/>
          <a:ln w="9525">
            <a:noFill/>
            <a:miter lim="800000"/>
          </a:ln>
        </p:spPr>
        <p:txBody>
          <a:bodyPr lIns="140801" tIns="70398" rIns="140801" bIns="70398">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标题内</a:t>
            </a:r>
          </a:p>
          <a:p>
            <a:pPr algn="ctr"/>
            <a:r>
              <a:rPr lang="zh-CN" altLang="en-US" sz="1755">
                <a:solidFill>
                  <a:schemeClr val="bg1"/>
                </a:solidFill>
                <a:latin typeface="微软雅黑" panose="020B0503020204020204" pitchFamily="34" charset="-122"/>
                <a:ea typeface="微软雅黑" panose="020B0503020204020204" pitchFamily="34" charset="-122"/>
              </a:rPr>
              <a:t>容</a:t>
            </a:r>
          </a:p>
        </p:txBody>
      </p:sp>
      <p:grpSp>
        <p:nvGrpSpPr>
          <p:cNvPr id="60441" name="Group 25"/>
          <p:cNvGrpSpPr/>
          <p:nvPr/>
        </p:nvGrpSpPr>
        <p:grpSpPr bwMode="auto">
          <a:xfrm>
            <a:off x="4718328" y="4512027"/>
            <a:ext cx="2641867" cy="2349209"/>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sz="1695">
                <a:solidFill>
                  <a:schemeClr val="lt1"/>
                </a:solidFill>
                <a:ea typeface="微软雅黑" panose="020B0503020204020204" pitchFamily="34" charset="-122"/>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grpSp>
      <p:sp>
        <p:nvSpPr>
          <p:cNvPr id="29" name="Rectangle 11"/>
          <p:cNvSpPr>
            <a:spLocks noChangeArrowheads="1"/>
          </p:cNvSpPr>
          <p:nvPr/>
        </p:nvSpPr>
        <p:spPr bwMode="gray">
          <a:xfrm>
            <a:off x="5241924" y="5326287"/>
            <a:ext cx="1576757" cy="786130"/>
          </a:xfrm>
          <a:prstGeom prst="rect">
            <a:avLst/>
          </a:prstGeom>
          <a:noFill/>
          <a:ln w="9525">
            <a:noFill/>
            <a:miter lim="800000"/>
          </a:ln>
        </p:spPr>
        <p:txBody>
          <a:bodyPr>
            <a:spAutoFit/>
          </a:bodyPr>
          <a:lstStyle/>
          <a:p>
            <a:pPr algn="ctr"/>
            <a:r>
              <a:rPr lang="zh-CN" altLang="en-US" sz="4515">
                <a:solidFill>
                  <a:schemeClr val="bg2"/>
                </a:solidFill>
                <a:latin typeface="微软雅黑" panose="020B0503020204020204" pitchFamily="34" charset="-122"/>
                <a:ea typeface="微软雅黑" panose="020B0503020204020204" pitchFamily="34" charset="-122"/>
              </a:rPr>
              <a:t>标题</a:t>
            </a:r>
          </a:p>
        </p:txBody>
      </p:sp>
      <p:sp>
        <p:nvSpPr>
          <p:cNvPr id="59402" name="TextBox 59"/>
          <p:cNvSpPr txBox="1">
            <a:spLocks noChangeArrowheads="1"/>
          </p:cNvSpPr>
          <p:nvPr/>
        </p:nvSpPr>
        <p:spPr bwMode="auto">
          <a:xfrm>
            <a:off x="971537" y="1444119"/>
            <a:ext cx="3633312" cy="471170"/>
          </a:xfrm>
          <a:prstGeom prst="rect">
            <a:avLst/>
          </a:prstGeom>
          <a:noFill/>
          <a:ln w="9525">
            <a:noFill/>
            <a:miter lim="800000"/>
          </a:ln>
        </p:spPr>
        <p:txBody>
          <a:bodyPr lIns="0" tIns="0" rIns="0" bIns="0">
            <a:spAutoFit/>
          </a:bodyPr>
          <a:lstStyle/>
          <a:p>
            <a:pPr algn="just">
              <a:lnSpc>
                <a:spcPts val="1225"/>
              </a:lnSpc>
            </a:pPr>
            <a:r>
              <a:rPr lang="zh-CN" altLang="en-US" sz="112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请在此处添加您需要的文字内容请在此处添加您需要的文字内容请在此处添加您需要的文字内容请在此处添加您需要的文字内容请在此处添加您需要的文字内容</a:t>
            </a:r>
            <a:endParaRPr lang="en-US" altLang="zh-CN" sz="1125">
              <a:solidFill>
                <a:srgbClr val="808080"/>
              </a:solidFill>
              <a:ea typeface="微软雅黑" panose="020B0503020204020204" pitchFamily="34" charset="-122"/>
            </a:endParaRPr>
          </a:p>
        </p:txBody>
      </p:sp>
      <p:sp>
        <p:nvSpPr>
          <p:cNvPr id="2049" name="矩形 2048"/>
          <p:cNvSpPr/>
          <p:nvPr/>
        </p:nvSpPr>
        <p:spPr>
          <a:xfrm>
            <a:off x="718700" y="1468008"/>
            <a:ext cx="161259" cy="1433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grpSp>
        <p:nvGrpSpPr>
          <p:cNvPr id="60460" name="Group 44"/>
          <p:cNvGrpSpPr/>
          <p:nvPr/>
        </p:nvGrpSpPr>
        <p:grpSpPr bwMode="auto">
          <a:xfrm>
            <a:off x="3115689" y="2254396"/>
            <a:ext cx="1624539" cy="1624539"/>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40801" tIns="70398" rIns="140801" bIns="70398" anchor="ctr"/>
            <a:lstStyle/>
            <a:p>
              <a:pPr algn="ctr">
                <a:defRPr/>
              </a:pPr>
              <a:endParaRPr lang="zh-CN" altLang="en-US" sz="1695">
                <a:solidFill>
                  <a:schemeClr val="lt1"/>
                </a:solidFill>
                <a:ea typeface="微软雅黑" panose="020B0503020204020204" pitchFamily="34" charset="-122"/>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sp>
        <p:nvSpPr>
          <p:cNvPr id="4" name="TextBox 22"/>
          <p:cNvSpPr txBox="1">
            <a:spLocks noChangeArrowheads="1"/>
          </p:cNvSpPr>
          <p:nvPr/>
        </p:nvSpPr>
        <p:spPr bwMode="auto">
          <a:xfrm>
            <a:off x="3386447" y="2795909"/>
            <a:ext cx="1188540" cy="680720"/>
          </a:xfrm>
          <a:prstGeom prst="rect">
            <a:avLst/>
          </a:prstGeom>
          <a:noFill/>
          <a:ln w="9525">
            <a:noFill/>
            <a:miter lim="800000"/>
          </a:ln>
        </p:spPr>
        <p:txBody>
          <a:bodyPr lIns="140801" tIns="70398" rIns="140801" bIns="70398">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标题内</a:t>
            </a:r>
          </a:p>
          <a:p>
            <a:pPr algn="ctr"/>
            <a:r>
              <a:rPr lang="zh-CN" altLang="en-US" sz="1755">
                <a:solidFill>
                  <a:schemeClr val="bg1"/>
                </a:solidFill>
                <a:latin typeface="微软雅黑" panose="020B0503020204020204" pitchFamily="34" charset="-122"/>
                <a:ea typeface="微软雅黑" panose="020B0503020204020204" pitchFamily="34" charset="-122"/>
              </a:rPr>
              <a:t>容</a:t>
            </a:r>
          </a:p>
        </p:txBody>
      </p:sp>
      <p:grpSp>
        <p:nvGrpSpPr>
          <p:cNvPr id="60464" name="Group 48"/>
          <p:cNvGrpSpPr/>
          <p:nvPr/>
        </p:nvGrpSpPr>
        <p:grpSpPr bwMode="auto">
          <a:xfrm>
            <a:off x="5373320" y="1260959"/>
            <a:ext cx="1624539" cy="1624539"/>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40801" tIns="70398" rIns="140801" bIns="70398" anchor="ctr"/>
            <a:lstStyle/>
            <a:p>
              <a:pPr algn="ctr">
                <a:defRPr/>
              </a:pPr>
              <a:endParaRPr lang="zh-CN" altLang="en-US" sz="1695">
                <a:solidFill>
                  <a:schemeClr val="lt1"/>
                </a:solidFill>
                <a:ea typeface="微软雅黑" panose="020B0503020204020204" pitchFamily="34" charset="-122"/>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sp>
        <p:nvSpPr>
          <p:cNvPr id="7" name="TextBox 22"/>
          <p:cNvSpPr txBox="1">
            <a:spLocks noChangeArrowheads="1"/>
          </p:cNvSpPr>
          <p:nvPr/>
        </p:nvSpPr>
        <p:spPr bwMode="auto">
          <a:xfrm>
            <a:off x="5630140" y="1802472"/>
            <a:ext cx="1188541" cy="680720"/>
          </a:xfrm>
          <a:prstGeom prst="rect">
            <a:avLst/>
          </a:prstGeom>
          <a:noFill/>
          <a:ln w="9525">
            <a:noFill/>
            <a:miter lim="800000"/>
          </a:ln>
        </p:spPr>
        <p:txBody>
          <a:bodyPr lIns="140801" tIns="70398" rIns="140801" bIns="70398">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标题内</a:t>
            </a:r>
          </a:p>
          <a:p>
            <a:pPr algn="ctr"/>
            <a:r>
              <a:rPr lang="zh-CN" altLang="en-US" sz="1755">
                <a:solidFill>
                  <a:schemeClr val="bg1"/>
                </a:solidFill>
                <a:latin typeface="微软雅黑" panose="020B0503020204020204" pitchFamily="34" charset="-122"/>
                <a:ea typeface="微软雅黑" panose="020B0503020204020204" pitchFamily="34" charset="-122"/>
              </a:rPr>
              <a:t>容</a:t>
            </a:r>
          </a:p>
        </p:txBody>
      </p:sp>
      <p:grpSp>
        <p:nvGrpSpPr>
          <p:cNvPr id="60468" name="Group 52"/>
          <p:cNvGrpSpPr/>
          <p:nvPr/>
        </p:nvGrpSpPr>
        <p:grpSpPr bwMode="auto">
          <a:xfrm>
            <a:off x="7541361" y="2075219"/>
            <a:ext cx="1624539" cy="1624539"/>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40801" tIns="70398" rIns="140801" bIns="70398" anchor="ctr"/>
            <a:lstStyle/>
            <a:p>
              <a:pPr algn="ctr">
                <a:defRPr/>
              </a:pPr>
              <a:endParaRPr lang="zh-CN" altLang="en-US" sz="1695">
                <a:solidFill>
                  <a:schemeClr val="lt1"/>
                </a:solidFill>
                <a:ea typeface="微软雅黑" panose="020B0503020204020204" pitchFamily="34" charset="-122"/>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sp>
        <p:nvSpPr>
          <p:cNvPr id="10" name="TextBox 22"/>
          <p:cNvSpPr txBox="1">
            <a:spLocks noChangeArrowheads="1"/>
          </p:cNvSpPr>
          <p:nvPr/>
        </p:nvSpPr>
        <p:spPr bwMode="auto">
          <a:xfrm>
            <a:off x="7798183" y="2616733"/>
            <a:ext cx="1188540" cy="680720"/>
          </a:xfrm>
          <a:prstGeom prst="rect">
            <a:avLst/>
          </a:prstGeom>
          <a:noFill/>
          <a:ln w="9525">
            <a:noFill/>
            <a:miter lim="800000"/>
          </a:ln>
        </p:spPr>
        <p:txBody>
          <a:bodyPr lIns="140801" tIns="70398" rIns="140801" bIns="70398">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标题内</a:t>
            </a:r>
          </a:p>
          <a:p>
            <a:pPr algn="ctr"/>
            <a:r>
              <a:rPr lang="zh-CN" altLang="en-US" sz="1755">
                <a:solidFill>
                  <a:schemeClr val="bg1"/>
                </a:solidFill>
                <a:latin typeface="微软雅黑" panose="020B0503020204020204" pitchFamily="34" charset="-122"/>
                <a:ea typeface="微软雅黑" panose="020B0503020204020204" pitchFamily="34" charset="-122"/>
              </a:rPr>
              <a:t>容</a:t>
            </a:r>
          </a:p>
        </p:txBody>
      </p:sp>
      <p:grpSp>
        <p:nvGrpSpPr>
          <p:cNvPr id="60472" name="Group 56"/>
          <p:cNvGrpSpPr/>
          <p:nvPr/>
        </p:nvGrpSpPr>
        <p:grpSpPr bwMode="auto">
          <a:xfrm>
            <a:off x="8534799" y="4332849"/>
            <a:ext cx="1624539" cy="1624539"/>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40801" tIns="70398" rIns="140801" bIns="70398" anchor="ctr"/>
            <a:lstStyle/>
            <a:p>
              <a:pPr algn="ctr">
                <a:defRPr/>
              </a:pPr>
              <a:endParaRPr lang="zh-CN" altLang="en-US" sz="1695">
                <a:solidFill>
                  <a:schemeClr val="lt1"/>
                </a:solidFill>
                <a:ea typeface="微软雅黑" panose="020B0503020204020204" pitchFamily="34" charset="-122"/>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sp>
        <p:nvSpPr>
          <p:cNvPr id="11" name="TextBox 22"/>
          <p:cNvSpPr txBox="1">
            <a:spLocks noChangeArrowheads="1"/>
          </p:cNvSpPr>
          <p:nvPr/>
        </p:nvSpPr>
        <p:spPr bwMode="auto">
          <a:xfrm>
            <a:off x="8789629" y="4874363"/>
            <a:ext cx="1188540" cy="680720"/>
          </a:xfrm>
          <a:prstGeom prst="rect">
            <a:avLst/>
          </a:prstGeom>
          <a:noFill/>
          <a:ln w="9525">
            <a:noFill/>
            <a:miter lim="800000"/>
          </a:ln>
        </p:spPr>
        <p:txBody>
          <a:bodyPr lIns="140801" tIns="70398" rIns="140801" bIns="70398">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标题内</a:t>
            </a:r>
          </a:p>
          <a:p>
            <a:pPr algn="ctr"/>
            <a:r>
              <a:rPr lang="zh-CN" altLang="en-US" sz="1755">
                <a:solidFill>
                  <a:schemeClr val="bg1"/>
                </a:solidFill>
                <a:latin typeface="微软雅黑" panose="020B0503020204020204" pitchFamily="34" charset="-122"/>
                <a:ea typeface="微软雅黑" panose="020B0503020204020204" pitchFamily="34" charset="-122"/>
              </a:rPr>
              <a:t>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bldLvl="0" animBg="1"/>
      <p:bldP spid="4" grpId="0"/>
      <p:bldP spid="7"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883349" y="1754692"/>
            <a:ext cx="4133016" cy="2227768"/>
          </a:xfrm>
          <a:prstGeom prst="rect">
            <a:avLst/>
          </a:prstGeom>
          <a:solidFill>
            <a:srgbClr val="DDDDDD"/>
          </a:solidFill>
          <a:ln w="15875" algn="ctr">
            <a:noFill/>
            <a:miter lim="800000"/>
          </a:ln>
        </p:spPr>
        <p:txBody>
          <a:bodyPr anchor="ctr"/>
          <a:lstStyle/>
          <a:p>
            <a:pPr algn="ctr">
              <a:defRPr/>
            </a:pPr>
            <a:endParaRPr lang="zh-CN" altLang="en-US" sz="1695">
              <a:solidFill>
                <a:schemeClr val="lt1"/>
              </a:solidFill>
              <a:ea typeface="微软雅黑" panose="020B0503020204020204" pitchFamily="34" charset="-122"/>
            </a:endParaRPr>
          </a:p>
        </p:txBody>
      </p:sp>
      <p:grpSp>
        <p:nvGrpSpPr>
          <p:cNvPr id="5" name="组合 4"/>
          <p:cNvGrpSpPr/>
          <p:nvPr/>
        </p:nvGrpSpPr>
        <p:grpSpPr bwMode="auto">
          <a:xfrm>
            <a:off x="2564223" y="2435563"/>
            <a:ext cx="2771271" cy="850429"/>
            <a:chOff x="1550458" y="4171275"/>
            <a:chExt cx="1799448" cy="467799"/>
          </a:xfrm>
        </p:grpSpPr>
        <p:sp>
          <p:nvSpPr>
            <p:cNvPr id="68623" name="TextBox 5"/>
            <p:cNvSpPr txBox="1">
              <a:spLocks noChangeArrowheads="1"/>
            </p:cNvSpPr>
            <p:nvPr/>
          </p:nvSpPr>
          <p:spPr bwMode="auto">
            <a:xfrm>
              <a:off x="1714632" y="4171275"/>
              <a:ext cx="1471100" cy="95358"/>
            </a:xfrm>
            <a:prstGeom prst="rect">
              <a:avLst/>
            </a:prstGeom>
            <a:noFill/>
            <a:ln w="9525">
              <a:noFill/>
              <a:miter lim="800000"/>
            </a:ln>
          </p:spPr>
          <p:txBody>
            <a:bodyPr lIns="0" tIns="0" rIns="0" bIns="0">
              <a:spAutoFit/>
            </a:bodyPr>
            <a:lstStyle/>
            <a:p>
              <a:pPr algn="ctr"/>
              <a:r>
                <a:rPr lang="zh-CN" altLang="en-US" sz="1125">
                  <a:solidFill>
                    <a:schemeClr val="bg1"/>
                  </a:solidFill>
                  <a:latin typeface="微软雅黑" panose="020B0503020204020204" pitchFamily="34" charset="-122"/>
                  <a:ea typeface="微软雅黑" panose="020B0503020204020204" pitchFamily="34" charset="-122"/>
                </a:rPr>
                <a:t>插入相关案例图片</a:t>
              </a:r>
              <a:endParaRPr lang="en-US" altLang="zh-CN" sz="1125">
                <a:solidFill>
                  <a:schemeClr val="bg1"/>
                </a:solidFill>
                <a:latin typeface="微软雅黑" panose="020B0503020204020204" pitchFamily="34" charset="-122"/>
                <a:ea typeface="微软雅黑" panose="020B0503020204020204" pitchFamily="34" charset="-122"/>
              </a:endParaRPr>
            </a:p>
          </p:txBody>
        </p:sp>
        <p:sp>
          <p:nvSpPr>
            <p:cNvPr id="68624" name="TextBox 6"/>
            <p:cNvSpPr txBox="1">
              <a:spLocks noChangeArrowheads="1"/>
            </p:cNvSpPr>
            <p:nvPr/>
          </p:nvSpPr>
          <p:spPr bwMode="auto">
            <a:xfrm>
              <a:off x="1550458" y="4400155"/>
              <a:ext cx="1799448" cy="238919"/>
            </a:xfrm>
            <a:prstGeom prst="rect">
              <a:avLst/>
            </a:prstGeom>
            <a:noFill/>
            <a:ln w="9525">
              <a:noFill/>
              <a:miter lim="800000"/>
            </a:ln>
          </p:spPr>
          <p:txBody>
            <a:bodyPr lIns="0" tIns="0" rIns="0" bIns="0">
              <a:spAutoFit/>
            </a:bodyPr>
            <a:lstStyle/>
            <a:p>
              <a:pPr algn="ctr">
                <a:lnSpc>
                  <a:spcPct val="125000"/>
                </a:lnSpc>
              </a:pPr>
              <a:r>
                <a:rPr lang="zh-CN" altLang="en-US" sz="1125">
                  <a:solidFill>
                    <a:schemeClr val="bg1"/>
                  </a:solidFill>
                  <a:ea typeface="微软雅黑" panose="020B0503020204020204" pitchFamily="34" charset="-122"/>
                  <a:sym typeface="造字工房悦黑体验版常规体" pitchFamily="50" charset="-122"/>
                </a:rPr>
                <a:t>请输入您想要的文字内容请输入您想要的文字内容请输入您想要的文字内容</a:t>
              </a:r>
              <a:endParaRPr lang="en-US" altLang="zh-CN" sz="1125">
                <a:solidFill>
                  <a:schemeClr val="bg1"/>
                </a:solidFill>
                <a:ea typeface="微软雅黑" panose="020B0503020204020204" pitchFamily="34" charset="-122"/>
                <a:sym typeface="造字工房悦黑体验版常规体" pitchFamily="50" charset="-122"/>
              </a:endParaRPr>
            </a:p>
          </p:txBody>
        </p:sp>
      </p:grpSp>
      <p:sp>
        <p:nvSpPr>
          <p:cNvPr id="8" name="矩形 7"/>
          <p:cNvSpPr/>
          <p:nvPr/>
        </p:nvSpPr>
        <p:spPr>
          <a:xfrm>
            <a:off x="6153735" y="1754692"/>
            <a:ext cx="4131025" cy="22277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9" name="矩形 8"/>
          <p:cNvSpPr/>
          <p:nvPr/>
        </p:nvSpPr>
        <p:spPr>
          <a:xfrm>
            <a:off x="1883349" y="4089965"/>
            <a:ext cx="4133016" cy="22297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10" name="矩形 9"/>
          <p:cNvSpPr>
            <a:spLocks noChangeArrowheads="1"/>
          </p:cNvSpPr>
          <p:nvPr/>
        </p:nvSpPr>
        <p:spPr bwMode="auto">
          <a:xfrm>
            <a:off x="6153735" y="4089965"/>
            <a:ext cx="4131025" cy="2229759"/>
          </a:xfrm>
          <a:prstGeom prst="rect">
            <a:avLst/>
          </a:prstGeom>
          <a:solidFill>
            <a:srgbClr val="DDDDDD"/>
          </a:solidFill>
          <a:ln w="15875" algn="ctr">
            <a:noFill/>
            <a:miter lim="800000"/>
          </a:ln>
        </p:spPr>
        <p:txBody>
          <a:bodyPr anchor="ctr"/>
          <a:lstStyle/>
          <a:p>
            <a:pPr algn="ctr">
              <a:defRPr/>
            </a:pPr>
            <a:endParaRPr lang="zh-CN" altLang="en-US" sz="1695">
              <a:solidFill>
                <a:schemeClr val="lt1"/>
              </a:solidFill>
              <a:ea typeface="微软雅黑" panose="020B0503020204020204" pitchFamily="34" charset="-122"/>
            </a:endParaRPr>
          </a:p>
        </p:txBody>
      </p:sp>
      <p:grpSp>
        <p:nvGrpSpPr>
          <p:cNvPr id="12" name="组合 11"/>
          <p:cNvGrpSpPr/>
          <p:nvPr/>
        </p:nvGrpSpPr>
        <p:grpSpPr bwMode="auto">
          <a:xfrm>
            <a:off x="6834608" y="4772829"/>
            <a:ext cx="2769280" cy="763434"/>
            <a:chOff x="1550458" y="4171275"/>
            <a:chExt cx="1799448" cy="419946"/>
          </a:xfrm>
        </p:grpSpPr>
        <p:sp>
          <p:nvSpPr>
            <p:cNvPr id="68621" name="TextBox 12"/>
            <p:cNvSpPr txBox="1">
              <a:spLocks noChangeArrowheads="1"/>
            </p:cNvSpPr>
            <p:nvPr/>
          </p:nvSpPr>
          <p:spPr bwMode="auto">
            <a:xfrm>
              <a:off x="1714749" y="4171275"/>
              <a:ext cx="1470865" cy="95358"/>
            </a:xfrm>
            <a:prstGeom prst="rect">
              <a:avLst/>
            </a:prstGeom>
            <a:noFill/>
            <a:ln w="9525">
              <a:noFill/>
              <a:miter lim="800000"/>
            </a:ln>
          </p:spPr>
          <p:txBody>
            <a:bodyPr lIns="0" tIns="0" rIns="0" bIns="0">
              <a:spAutoFit/>
            </a:bodyPr>
            <a:lstStyle/>
            <a:p>
              <a:pPr algn="ctr"/>
              <a:r>
                <a:rPr lang="zh-CN" altLang="en-US" sz="1125">
                  <a:solidFill>
                    <a:schemeClr val="bg1"/>
                  </a:solidFill>
                  <a:latin typeface="微软雅黑" panose="020B0503020204020204" pitchFamily="34" charset="-122"/>
                  <a:ea typeface="微软雅黑" panose="020B0503020204020204" pitchFamily="34" charset="-122"/>
                </a:rPr>
                <a:t>插入相关案例图片</a:t>
              </a:r>
              <a:endParaRPr lang="en-US" altLang="zh-CN" sz="1125">
                <a:solidFill>
                  <a:schemeClr val="bg1"/>
                </a:solidFill>
                <a:latin typeface="微软雅黑" panose="020B0503020204020204" pitchFamily="34" charset="-122"/>
                <a:ea typeface="微软雅黑" panose="020B0503020204020204" pitchFamily="34" charset="-122"/>
              </a:endParaRPr>
            </a:p>
          </p:txBody>
        </p:sp>
        <p:sp>
          <p:nvSpPr>
            <p:cNvPr id="68622" name="TextBox 13"/>
            <p:cNvSpPr txBox="1">
              <a:spLocks noChangeArrowheads="1"/>
            </p:cNvSpPr>
            <p:nvPr/>
          </p:nvSpPr>
          <p:spPr bwMode="auto">
            <a:xfrm>
              <a:off x="1550458" y="4400155"/>
              <a:ext cx="1799448" cy="191066"/>
            </a:xfrm>
            <a:prstGeom prst="rect">
              <a:avLst/>
            </a:prstGeom>
            <a:noFill/>
            <a:ln w="9525">
              <a:noFill/>
              <a:miter lim="800000"/>
            </a:ln>
          </p:spPr>
          <p:txBody>
            <a:bodyPr lIns="0" tIns="0" rIns="0" bIns="0">
              <a:spAutoFit/>
            </a:bodyPr>
            <a:lstStyle/>
            <a:p>
              <a:pPr algn="ctr"/>
              <a:r>
                <a:rPr lang="zh-CN" altLang="en-US" sz="1125">
                  <a:solidFill>
                    <a:schemeClr val="bg1"/>
                  </a:solidFill>
                  <a:ea typeface="微软雅黑" panose="020B0503020204020204" pitchFamily="34" charset="-122"/>
                  <a:sym typeface="造字工房悦黑体验版常规体" pitchFamily="50" charset="-122"/>
                </a:rPr>
                <a:t>请输入您想要的文字内容请输入您想要的文字内容请输入您想要的文字内容</a:t>
              </a:r>
              <a:endParaRPr lang="en-US" altLang="zh-CN" sz="1125">
                <a:solidFill>
                  <a:schemeClr val="bg1"/>
                </a:solidFill>
                <a:ea typeface="微软雅黑" panose="020B0503020204020204" pitchFamily="34" charset="-122"/>
                <a:sym typeface="造字工房悦黑体验版常规体" pitchFamily="50" charset="-122"/>
              </a:endParaRPr>
            </a:p>
          </p:txBody>
        </p:sp>
      </p:grpSp>
      <p:sp>
        <p:nvSpPr>
          <p:cNvPr id="15" name="TextBox 14"/>
          <p:cNvSpPr txBox="1">
            <a:spLocks noChangeArrowheads="1"/>
          </p:cNvSpPr>
          <p:nvPr/>
        </p:nvSpPr>
        <p:spPr bwMode="auto">
          <a:xfrm>
            <a:off x="6482227" y="2256387"/>
            <a:ext cx="2994247" cy="270510"/>
          </a:xfrm>
          <a:prstGeom prst="rect">
            <a:avLst/>
          </a:prstGeom>
          <a:noFill/>
          <a:ln w="9525">
            <a:noFill/>
            <a:miter lim="800000"/>
          </a:ln>
        </p:spPr>
        <p:txBody>
          <a:bodyPr lIns="0" tIns="0" rIns="0" bIns="0">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点击输入标题</a:t>
            </a:r>
          </a:p>
        </p:txBody>
      </p:sp>
      <p:sp>
        <p:nvSpPr>
          <p:cNvPr id="16" name="TextBox 15"/>
          <p:cNvSpPr txBox="1">
            <a:spLocks noChangeArrowheads="1"/>
          </p:cNvSpPr>
          <p:nvPr/>
        </p:nvSpPr>
        <p:spPr bwMode="auto">
          <a:xfrm>
            <a:off x="6482225" y="2706320"/>
            <a:ext cx="3474044" cy="727075"/>
          </a:xfrm>
          <a:prstGeom prst="rect">
            <a:avLst/>
          </a:prstGeom>
          <a:noFill/>
          <a:ln w="9525">
            <a:noFill/>
            <a:miter lim="800000"/>
          </a:ln>
        </p:spPr>
        <p:txBody>
          <a:bodyPr lIns="0" tIns="0" rIns="0" bIns="0">
            <a:spAutoFit/>
          </a:bodyPr>
          <a:lstStyle/>
          <a:p>
            <a:pPr>
              <a:lnSpc>
                <a:spcPct val="125000"/>
              </a:lnSpc>
            </a:pPr>
            <a:r>
              <a:rPr lang="zh-CN" altLang="en-US" sz="1255">
                <a:solidFill>
                  <a:schemeClr val="bg1"/>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255">
              <a:solidFill>
                <a:schemeClr val="bg1"/>
              </a:solidFill>
              <a:ea typeface="微软雅黑" panose="020B0503020204020204" pitchFamily="34" charset="-122"/>
              <a:sym typeface="造字工房悦黑体验版常规体" pitchFamily="50" charset="-122"/>
            </a:endParaRPr>
          </a:p>
        </p:txBody>
      </p:sp>
      <p:sp>
        <p:nvSpPr>
          <p:cNvPr id="31" name="TextBox 30"/>
          <p:cNvSpPr txBox="1">
            <a:spLocks noChangeArrowheads="1"/>
          </p:cNvSpPr>
          <p:nvPr/>
        </p:nvSpPr>
        <p:spPr bwMode="auto">
          <a:xfrm>
            <a:off x="2691637" y="4541889"/>
            <a:ext cx="2996239" cy="270510"/>
          </a:xfrm>
          <a:prstGeom prst="rect">
            <a:avLst/>
          </a:prstGeom>
          <a:noFill/>
          <a:ln w="9525">
            <a:noFill/>
            <a:miter lim="800000"/>
          </a:ln>
        </p:spPr>
        <p:txBody>
          <a:bodyPr lIns="0" tIns="0" rIns="0" bIns="0">
            <a:spAutoFit/>
          </a:bodyPr>
          <a:lstStyle/>
          <a:p>
            <a:pPr algn="ctr"/>
            <a:r>
              <a:rPr lang="zh-CN" altLang="en-US" sz="1755">
                <a:solidFill>
                  <a:schemeClr val="bg1"/>
                </a:solidFill>
                <a:latin typeface="微软雅黑" panose="020B0503020204020204" pitchFamily="34" charset="-122"/>
                <a:ea typeface="微软雅黑" panose="020B0503020204020204" pitchFamily="34" charset="-122"/>
              </a:rPr>
              <a:t>点击输入标题</a:t>
            </a:r>
          </a:p>
        </p:txBody>
      </p:sp>
      <p:sp>
        <p:nvSpPr>
          <p:cNvPr id="32" name="TextBox 31"/>
          <p:cNvSpPr txBox="1">
            <a:spLocks noChangeArrowheads="1"/>
          </p:cNvSpPr>
          <p:nvPr/>
        </p:nvSpPr>
        <p:spPr bwMode="auto">
          <a:xfrm>
            <a:off x="2211843" y="4991823"/>
            <a:ext cx="3476033" cy="727075"/>
          </a:xfrm>
          <a:prstGeom prst="rect">
            <a:avLst/>
          </a:prstGeom>
          <a:noFill/>
          <a:ln w="9525">
            <a:noFill/>
            <a:miter lim="800000"/>
          </a:ln>
        </p:spPr>
        <p:txBody>
          <a:bodyPr lIns="0" tIns="0" rIns="0" bIns="0">
            <a:spAutoFit/>
          </a:bodyPr>
          <a:lstStyle/>
          <a:p>
            <a:pPr>
              <a:lnSpc>
                <a:spcPct val="125000"/>
              </a:lnSpc>
            </a:pPr>
            <a:r>
              <a:rPr lang="zh-CN" altLang="en-US" sz="1255">
                <a:solidFill>
                  <a:schemeClr val="bg1"/>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255">
              <a:solidFill>
                <a:schemeClr val="bg1"/>
              </a:solidFill>
              <a:ea typeface="微软雅黑" panose="020B0503020204020204" pitchFamily="34" charset="-122"/>
              <a:sym typeface="造字工房悦黑体验版常规体" pitchFamily="50" charset="-122"/>
            </a:endParaRPr>
          </a:p>
        </p:txBody>
      </p:sp>
      <p:sp>
        <p:nvSpPr>
          <p:cNvPr id="64552" name="AutoShape 40"/>
          <p:cNvSpPr>
            <a:spLocks noChangeArrowheads="1"/>
          </p:cNvSpPr>
          <p:nvPr/>
        </p:nvSpPr>
        <p:spPr bwMode="auto">
          <a:xfrm>
            <a:off x="5654031" y="5865809"/>
            <a:ext cx="260803" cy="362336"/>
          </a:xfrm>
          <a:prstGeom prst="chevron">
            <a:avLst>
              <a:gd name="adj" fmla="val 56829"/>
            </a:avLst>
          </a:prstGeom>
          <a:solidFill>
            <a:schemeClr val="bg1"/>
          </a:solidFill>
          <a:ln w="9525">
            <a:noFill/>
            <a:prstDash val="lgDashDotDot"/>
            <a:miter lim="800000"/>
          </a:ln>
        </p:spPr>
        <p:txBody>
          <a:bodyPr wrap="none" anchor="ctr"/>
          <a:lstStyle/>
          <a:p>
            <a:endParaRPr lang="zh-CN" altLang="en-US" sz="1695">
              <a:ea typeface="微软雅黑" panose="020B0503020204020204" pitchFamily="34" charset="-122"/>
            </a:endParaRPr>
          </a:p>
        </p:txBody>
      </p:sp>
      <p:sp>
        <p:nvSpPr>
          <p:cNvPr id="64553" name="AutoShape 41"/>
          <p:cNvSpPr>
            <a:spLocks noChangeArrowheads="1"/>
          </p:cNvSpPr>
          <p:nvPr/>
        </p:nvSpPr>
        <p:spPr bwMode="auto">
          <a:xfrm flipH="1">
            <a:off x="6257260" y="3518589"/>
            <a:ext cx="290665" cy="362336"/>
          </a:xfrm>
          <a:prstGeom prst="chevron">
            <a:avLst>
              <a:gd name="adj" fmla="val 56829"/>
            </a:avLst>
          </a:prstGeom>
          <a:solidFill>
            <a:schemeClr val="bg1"/>
          </a:solidFill>
          <a:ln w="9525">
            <a:noFill/>
            <a:prstDash val="lgDashDotDot"/>
            <a:miter lim="800000"/>
          </a:ln>
        </p:spPr>
        <p:txBody>
          <a:bodyPr wrap="none" anchor="ctr"/>
          <a:lstStyle/>
          <a:p>
            <a:endParaRPr lang="zh-CN" altLang="en-US" sz="1695">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8" grpId="0" bldLvl="0" animBg="1"/>
      <p:bldP spid="9" grpId="0" bldLvl="0" animBg="1"/>
      <p:bldP spid="10" grpId="0" bldLvl="0" animBg="1"/>
      <p:bldP spid="15" grpId="0"/>
      <p:bldP spid="16" grpId="0"/>
      <p:bldP spid="31" grpId="0"/>
      <p:bldP spid="32" grpId="0"/>
      <p:bldP spid="64552" grpId="0" bldLvl="0" animBg="1"/>
      <p:bldP spid="64552" grpId="1" bldLvl="0" animBg="1"/>
      <p:bldP spid="64553" grpId="0" bldLvl="0" animBg="1"/>
      <p:bldP spid="64553" grpId="1"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3295861" y="2820795"/>
            <a:ext cx="3300839" cy="1594676"/>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695">
              <a:ea typeface="微软雅黑" panose="020B0503020204020204" pitchFamily="34" charset="-122"/>
            </a:endParaRPr>
          </a:p>
        </p:txBody>
      </p:sp>
      <p:sp>
        <p:nvSpPr>
          <p:cNvPr id="115738" name="AutoShape 26"/>
          <p:cNvSpPr>
            <a:spLocks noChangeArrowheads="1"/>
          </p:cNvSpPr>
          <p:nvPr/>
        </p:nvSpPr>
        <p:spPr bwMode="auto">
          <a:xfrm rot="-5400000">
            <a:off x="5658012" y="2831744"/>
            <a:ext cx="3298847" cy="1594676"/>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695">
              <a:ea typeface="微软雅黑" panose="020B0503020204020204" pitchFamily="34" charset="-122"/>
            </a:endParaRPr>
          </a:p>
        </p:txBody>
      </p:sp>
      <p:sp>
        <p:nvSpPr>
          <p:cNvPr id="115739" name="AutoShape 27"/>
          <p:cNvSpPr>
            <a:spLocks noChangeArrowheads="1"/>
          </p:cNvSpPr>
          <p:nvPr/>
        </p:nvSpPr>
        <p:spPr bwMode="auto">
          <a:xfrm rot="-5400000">
            <a:off x="8033103" y="2859617"/>
            <a:ext cx="3300839" cy="1592684"/>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695">
              <a:ea typeface="微软雅黑" panose="020B0503020204020204" pitchFamily="34" charset="-122"/>
            </a:endParaRPr>
          </a:p>
        </p:txBody>
      </p:sp>
      <p:sp>
        <p:nvSpPr>
          <p:cNvPr id="115733" name="AutoShape 21"/>
          <p:cNvSpPr>
            <a:spLocks noChangeArrowheads="1"/>
          </p:cNvSpPr>
          <p:nvPr/>
        </p:nvSpPr>
        <p:spPr bwMode="auto">
          <a:xfrm rot="-5400000">
            <a:off x="919776" y="2841700"/>
            <a:ext cx="3300839" cy="1592684"/>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sz="1695">
              <a:ea typeface="微软雅黑" panose="020B0503020204020204" pitchFamily="34" charset="-122"/>
            </a:endParaRPr>
          </a:p>
        </p:txBody>
      </p:sp>
      <p:sp>
        <p:nvSpPr>
          <p:cNvPr id="100366" name="KSO_Shape"/>
          <p:cNvSpPr/>
          <p:nvPr/>
        </p:nvSpPr>
        <p:spPr bwMode="auto">
          <a:xfrm>
            <a:off x="2215824" y="2754100"/>
            <a:ext cx="585312" cy="567395"/>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sz="1695">
              <a:ea typeface="微软雅黑" panose="020B0503020204020204" pitchFamily="34" charset="-122"/>
            </a:endParaRPr>
          </a:p>
        </p:txBody>
      </p:sp>
      <p:sp>
        <p:nvSpPr>
          <p:cNvPr id="100367" name="KSO_Shape"/>
          <p:cNvSpPr/>
          <p:nvPr/>
        </p:nvSpPr>
        <p:spPr bwMode="auto">
          <a:xfrm>
            <a:off x="4672539" y="2676459"/>
            <a:ext cx="517623" cy="808288"/>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sz="1695">
              <a:ea typeface="微软雅黑" panose="020B0503020204020204" pitchFamily="34" charset="-122"/>
            </a:endParaRPr>
          </a:p>
        </p:txBody>
      </p:sp>
      <p:sp>
        <p:nvSpPr>
          <p:cNvPr id="100368" name="KSO_Shape"/>
          <p:cNvSpPr/>
          <p:nvPr/>
        </p:nvSpPr>
        <p:spPr bwMode="auto">
          <a:xfrm>
            <a:off x="7113328" y="2716276"/>
            <a:ext cx="374281" cy="728653"/>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sz="1695">
              <a:ea typeface="微软雅黑" panose="020B0503020204020204" pitchFamily="34" charset="-122"/>
            </a:endParaRPr>
          </a:p>
        </p:txBody>
      </p:sp>
      <p:sp>
        <p:nvSpPr>
          <p:cNvPr id="100369" name="KSO_Shape"/>
          <p:cNvSpPr/>
          <p:nvPr/>
        </p:nvSpPr>
        <p:spPr bwMode="auto">
          <a:xfrm>
            <a:off x="9430684" y="2770028"/>
            <a:ext cx="682863" cy="680872"/>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sz="1695">
              <a:ea typeface="微软雅黑" panose="020B0503020204020204" pitchFamily="34" charset="-122"/>
            </a:endParaRPr>
          </a:p>
        </p:txBody>
      </p:sp>
      <p:sp>
        <p:nvSpPr>
          <p:cNvPr id="100371" name="文本框 21"/>
          <p:cNvSpPr txBox="1">
            <a:spLocks noChangeArrowheads="1"/>
          </p:cNvSpPr>
          <p:nvPr/>
        </p:nvSpPr>
        <p:spPr bwMode="auto">
          <a:xfrm>
            <a:off x="1851496" y="3699759"/>
            <a:ext cx="1387627" cy="859155"/>
          </a:xfrm>
          <a:prstGeom prst="rect">
            <a:avLst/>
          </a:prstGeom>
          <a:noFill/>
          <a:ln w="9525">
            <a:noFill/>
            <a:miter lim="800000"/>
          </a:ln>
        </p:spPr>
        <p:txBody>
          <a:bodyPr lIns="91028" tIns="45514" rIns="91028" bIns="45514">
            <a:spAutoFit/>
          </a:bodyPr>
          <a:lstStyle/>
          <a:p>
            <a:pPr defTabSz="682625"/>
            <a:r>
              <a:rPr lang="zh-CN" altLang="en-US" sz="1000">
                <a:solidFill>
                  <a:schemeClr val="bg1"/>
                </a:solidFill>
                <a:ea typeface="微软雅黑" panose="020B0503020204020204" pitchFamily="34" charset="-122"/>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4256449" y="3699759"/>
            <a:ext cx="1387627" cy="859155"/>
          </a:xfrm>
          <a:prstGeom prst="rect">
            <a:avLst/>
          </a:prstGeom>
          <a:noFill/>
          <a:ln w="9525">
            <a:noFill/>
            <a:miter lim="800000"/>
          </a:ln>
        </p:spPr>
        <p:txBody>
          <a:bodyPr lIns="91028" tIns="45514" rIns="91028" bIns="45514">
            <a:spAutoFit/>
          </a:bodyPr>
          <a:lstStyle/>
          <a:p>
            <a:pPr defTabSz="682625"/>
            <a:r>
              <a:rPr lang="zh-CN" altLang="en-US" sz="1000">
                <a:solidFill>
                  <a:schemeClr val="bg1"/>
                </a:solidFill>
                <a:ea typeface="微软雅黑" panose="020B0503020204020204" pitchFamily="34" charset="-122"/>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6605659" y="3699759"/>
            <a:ext cx="1387627" cy="859155"/>
          </a:xfrm>
          <a:prstGeom prst="rect">
            <a:avLst/>
          </a:prstGeom>
          <a:noFill/>
          <a:ln w="9525">
            <a:noFill/>
            <a:miter lim="800000"/>
          </a:ln>
        </p:spPr>
        <p:txBody>
          <a:bodyPr lIns="91028" tIns="45514" rIns="91028" bIns="45514">
            <a:spAutoFit/>
          </a:bodyPr>
          <a:lstStyle/>
          <a:p>
            <a:pPr defTabSz="682625"/>
            <a:r>
              <a:rPr lang="zh-CN" altLang="en-US" sz="1000">
                <a:solidFill>
                  <a:schemeClr val="bg1"/>
                </a:solidFill>
                <a:ea typeface="微软雅黑" panose="020B0503020204020204" pitchFamily="34" charset="-122"/>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9042467" y="3699759"/>
            <a:ext cx="1387627" cy="859155"/>
          </a:xfrm>
          <a:prstGeom prst="rect">
            <a:avLst/>
          </a:prstGeom>
          <a:noFill/>
          <a:ln w="9525">
            <a:noFill/>
            <a:miter lim="800000"/>
          </a:ln>
        </p:spPr>
        <p:txBody>
          <a:bodyPr lIns="91028" tIns="45514" rIns="91028" bIns="45514">
            <a:spAutoFit/>
          </a:bodyPr>
          <a:lstStyle/>
          <a:p>
            <a:pPr defTabSz="682625"/>
            <a:r>
              <a:rPr lang="zh-CN" altLang="en-US" sz="1000">
                <a:solidFill>
                  <a:schemeClr val="bg1"/>
                </a:solidFill>
                <a:ea typeface="微软雅黑" panose="020B0503020204020204" pitchFamily="34" charset="-122"/>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511060" y="5654779"/>
            <a:ext cx="9169881" cy="670560"/>
          </a:xfrm>
          <a:prstGeom prst="rect">
            <a:avLst/>
          </a:prstGeom>
          <a:noFill/>
          <a:ln w="9525">
            <a:noFill/>
            <a:miter lim="800000"/>
          </a:ln>
        </p:spPr>
        <p:txBody>
          <a:bodyPr lIns="0" tIns="45514" rIns="0" bIns="45514">
            <a:spAutoFit/>
          </a:bodyPr>
          <a:lstStyle/>
          <a:p>
            <a:pPr algn="ctr" defTabSz="682625">
              <a:lnSpc>
                <a:spcPct val="150000"/>
              </a:lnSpc>
            </a:pPr>
            <a:r>
              <a:rPr lang="zh-CN" altLang="en-US" sz="1255">
                <a:solidFill>
                  <a:srgbClr val="5F5F5F"/>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bldLvl="0" animBg="1"/>
      <p:bldP spid="100367" grpId="0" bldLvl="0" animBg="1"/>
      <p:bldP spid="100368" grpId="0" bldLvl="0" animBg="1"/>
      <p:bldP spid="100369" grpId="0" bldLvl="0" animBg="1"/>
      <p:bldP spid="100371" grpId="0"/>
      <p:bldP spid="100375" grpId="0"/>
      <p:bldP spid="100376" grpId="0"/>
      <p:bldP spid="100377" grpId="0"/>
      <p:bldP spid="6657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grpSp>
        <p:nvGrpSpPr>
          <p:cNvPr id="9" name="组合 9"/>
          <p:cNvGrpSpPr/>
          <p:nvPr/>
        </p:nvGrpSpPr>
        <p:grpSpPr bwMode="auto">
          <a:xfrm>
            <a:off x="5911488" y="1033041"/>
            <a:ext cx="2168452" cy="1768471"/>
            <a:chOff x="3050349" y="1844085"/>
            <a:chExt cx="833779" cy="678092"/>
          </a:xfrm>
          <a:solidFill>
            <a:srgbClr val="00B0F0"/>
          </a:solidFill>
        </p:grpSpPr>
        <p:sp>
          <p:nvSpPr>
            <p:cNvPr id="10" name="任意多边形 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1" name="文本框 6"/>
            <p:cNvSpPr txBox="1">
              <a:spLocks noChangeArrowheads="1"/>
            </p:cNvSpPr>
            <p:nvPr/>
          </p:nvSpPr>
          <p:spPr bwMode="auto">
            <a:xfrm>
              <a:off x="3146443" y="1890742"/>
              <a:ext cx="611464" cy="601397"/>
            </a:xfrm>
            <a:prstGeom prst="rect">
              <a:avLst/>
            </a:prstGeom>
            <a:noFill/>
            <a:ln w="9525">
              <a:noFill/>
              <a:miter lim="800000"/>
            </a:ln>
          </p:spPr>
          <p:txBody>
            <a:bodyPr>
              <a:spAutoFit/>
            </a:bodyPr>
            <a:lstStyle/>
            <a:p>
              <a:r>
                <a:rPr lang="en-US" altLang="zh-CN" sz="9600" dirty="0">
                  <a:solidFill>
                    <a:schemeClr val="bg1"/>
                  </a:solidFill>
                  <a:latin typeface="Impact" panose="020B0806030902050204" pitchFamily="34" charset="0"/>
                  <a:ea typeface="微软雅黑" panose="020B0503020204020204" pitchFamily="34" charset="-122"/>
                </a:rPr>
                <a:t>03</a:t>
              </a:r>
              <a:endParaRPr lang="zh-CN" altLang="en-US" sz="9600"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p:nvPr/>
        </p:nvGrpSpPr>
        <p:grpSpPr>
          <a:xfrm>
            <a:off x="3385375" y="2988725"/>
            <a:ext cx="7761596" cy="1233035"/>
            <a:chOff x="6339097" y="1573726"/>
            <a:chExt cx="3744416" cy="511504"/>
          </a:xfrm>
          <a:solidFill>
            <a:srgbClr val="0070C0"/>
          </a:solidFill>
        </p:grpSpPr>
        <p:sp>
          <p:nvSpPr>
            <p:cNvPr id="22" name="圆角矩形 21"/>
            <p:cNvSpPr/>
            <p:nvPr/>
          </p:nvSpPr>
          <p:spPr>
            <a:xfrm>
              <a:off x="6339097" y="1573726"/>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8800" dirty="0">
                <a:latin typeface="+mj-lt"/>
                <a:ea typeface="微软雅黑" panose="020B0503020204020204" pitchFamily="34" charset="-122"/>
                <a:cs typeface="Arial Unicode MS" panose="020B0604020202020204" pitchFamily="34" charset="-122"/>
              </a:endParaRPr>
            </a:p>
          </p:txBody>
        </p:sp>
        <p:sp>
          <p:nvSpPr>
            <p:cNvPr id="23" name="矩形 22"/>
            <p:cNvSpPr/>
            <p:nvPr/>
          </p:nvSpPr>
          <p:spPr>
            <a:xfrm>
              <a:off x="6628517" y="1604749"/>
              <a:ext cx="3165575" cy="441754"/>
            </a:xfrm>
            <a:prstGeom prst="rect">
              <a:avLst/>
            </a:prstGeom>
            <a:grpFill/>
          </p:spPr>
          <p:txBody>
            <a:bodyPr wrap="square" lIns="162613" tIns="81306" rIns="162613" bIns="81306">
              <a:spAutoFit/>
            </a:bodyPr>
            <a:lstStyle/>
            <a:p>
              <a:pPr>
                <a:defRPr/>
              </a:pPr>
              <a:r>
                <a:rPr lang="zh-CN" altLang="en-US"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文本框 2"/>
          <p:cNvSpPr txBox="1">
            <a:spLocks noChangeArrowheads="1"/>
          </p:cNvSpPr>
          <p:nvPr/>
        </p:nvSpPr>
        <p:spPr bwMode="auto">
          <a:xfrm>
            <a:off x="914665" y="0"/>
            <a:ext cx="1768152" cy="2869565"/>
          </a:xfrm>
          <a:prstGeom prst="rect">
            <a:avLst/>
          </a:prstGeom>
          <a:solidFill>
            <a:srgbClr val="0070C0"/>
          </a:solidFill>
          <a:ln w="9525">
            <a:noFill/>
            <a:miter lim="800000"/>
          </a:ln>
        </p:spPr>
        <p:txBody>
          <a:bodyPr lIns="162530" tIns="81264" rIns="162530" bIns="81264">
            <a:spAutoFit/>
          </a:bodyPr>
          <a:lstStyle/>
          <a:p>
            <a:pPr algn="ctr"/>
            <a:r>
              <a:rPr lang="zh-CN" altLang="en-US" sz="8800" b="1" dirty="0">
                <a:solidFill>
                  <a:schemeClr val="bg1"/>
                </a:solidFill>
                <a:latin typeface="微软雅黑" panose="020B0503020204020204" pitchFamily="34" charset="-122"/>
                <a:ea typeface="微软雅黑" panose="020B0503020204020204" pitchFamily="34" charset="-122"/>
              </a:rPr>
              <a:t>目</a:t>
            </a:r>
            <a:endParaRPr lang="en-US" altLang="zh-CN" sz="8800" b="1" dirty="0">
              <a:solidFill>
                <a:schemeClr val="bg1"/>
              </a:solidFill>
              <a:latin typeface="微软雅黑" panose="020B0503020204020204" pitchFamily="34" charset="-122"/>
              <a:ea typeface="微软雅黑" panose="020B0503020204020204" pitchFamily="34" charset="-122"/>
            </a:endParaRPr>
          </a:p>
          <a:p>
            <a:pPr algn="ctr"/>
            <a:r>
              <a:rPr lang="zh-CN" altLang="en-US" sz="8800" b="1" dirty="0">
                <a:solidFill>
                  <a:schemeClr val="bg1"/>
                </a:solidFill>
                <a:latin typeface="微软雅黑" panose="020B0503020204020204" pitchFamily="34" charset="-122"/>
                <a:ea typeface="微软雅黑" panose="020B0503020204020204" pitchFamily="34" charset="-122"/>
              </a:rPr>
              <a:t>录</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22" presetClass="entr" presetSubtype="8" fill="hold"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par>
                          <p:cTn id="11" fill="hold">
                            <p:stCondLst>
                              <p:cond delay="500"/>
                            </p:stCondLst>
                            <p:childTnLst>
                              <p:par>
                                <p:cTn id="12" presetID="26" presetClass="emph" presetSubtype="0" fill="hold" nodeType="afterEffect">
                                  <p:stCondLst>
                                    <p:cond delay="0"/>
                                  </p:stCondLst>
                                  <p:childTnLst>
                                    <p:animEffect transition="out" filter="fade">
                                      <p:cBhvr>
                                        <p:cTn id="13" dur="500" tmFilter="0, 0; .2, .5; .8, .5; 1, 0"/>
                                        <p:tgtEl>
                                          <p:spTgt spid="9"/>
                                        </p:tgtEl>
                                      </p:cBhvr>
                                    </p:animEffect>
                                    <p:animScale>
                                      <p:cBhvr>
                                        <p:cTn id="14" dur="250" autoRev="1" fill="hold"/>
                                        <p:tgtEl>
                                          <p:spTgt spid="9"/>
                                        </p:tgtEl>
                                      </p:cBhvr>
                                      <p:by x="105000" y="105000"/>
                                    </p:animScale>
                                  </p:childTnLst>
                                </p:cTn>
                              </p:par>
                              <p:par>
                                <p:cTn id="15" presetID="26" presetClass="emph" presetSubtype="0" fill="hold" nodeType="with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1128816" y="1792519"/>
            <a:ext cx="1736027" cy="1666345"/>
            <a:chOff x="567" y="879"/>
            <a:chExt cx="872" cy="837"/>
          </a:xfrm>
        </p:grpSpPr>
        <p:sp>
          <p:nvSpPr>
            <p:cNvPr id="74776" name="Freeform 9"/>
            <p:cNvSpPr>
              <a:spLocks noEditPoints="1"/>
            </p:cNvSpPr>
            <p:nvPr/>
          </p:nvSpPr>
          <p:spPr bwMode="auto">
            <a:xfrm>
              <a:off x="755" y="1039"/>
              <a:ext cx="684" cy="677"/>
            </a:xfrm>
            <a:custGeom>
              <a:avLst/>
              <a:gdLst>
                <a:gd name="T0" fmla="*/ 106210215 w 295"/>
                <a:gd name="T1" fmla="*/ 0 h 295"/>
                <a:gd name="T2" fmla="*/ 0 w 295"/>
                <a:gd name="T3" fmla="*/ 100026869 h 295"/>
                <a:gd name="T4" fmla="*/ 106210215 w 295"/>
                <a:gd name="T5" fmla="*/ 199377675 h 295"/>
                <a:gd name="T6" fmla="*/ 211702652 w 295"/>
                <a:gd name="T7" fmla="*/ 100026869 h 295"/>
                <a:gd name="T8" fmla="*/ 106210215 w 295"/>
                <a:gd name="T9" fmla="*/ 0 h 295"/>
                <a:gd name="T10" fmla="*/ 106210215 w 295"/>
                <a:gd name="T11" fmla="*/ 149364296 h 295"/>
                <a:gd name="T12" fmla="*/ 53105144 w 295"/>
                <a:gd name="T13" fmla="*/ 100026869 h 295"/>
                <a:gd name="T14" fmla="*/ 106210215 w 295"/>
                <a:gd name="T15" fmla="*/ 50013361 h 295"/>
                <a:gd name="T16" fmla="*/ 158597637 w 295"/>
                <a:gd name="T17" fmla="*/ 100026869 h 295"/>
                <a:gd name="T18" fmla="*/ 106210215 w 295"/>
                <a:gd name="T19" fmla="*/ 14936429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74777" name="Freeform 10"/>
            <p:cNvSpPr/>
            <p:nvPr/>
          </p:nvSpPr>
          <p:spPr bwMode="auto">
            <a:xfrm>
              <a:off x="567" y="879"/>
              <a:ext cx="507" cy="500"/>
            </a:xfrm>
            <a:custGeom>
              <a:avLst/>
              <a:gdLst>
                <a:gd name="T0" fmla="*/ 159350074 w 218"/>
                <a:gd name="T1" fmla="*/ 73298603 h 218"/>
                <a:gd name="T2" fmla="*/ 159350074 w 218"/>
                <a:gd name="T3" fmla="*/ 0 h 218"/>
                <a:gd name="T4" fmla="*/ 0 w 218"/>
                <a:gd name="T5" fmla="*/ 146597207 h 218"/>
                <a:gd name="T6" fmla="*/ 79675037 w 218"/>
                <a:gd name="T7" fmla="*/ 146597207 h 218"/>
                <a:gd name="T8" fmla="*/ 159350074 w 218"/>
                <a:gd name="T9" fmla="*/ 73298603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grpSp>
      <p:sp>
        <p:nvSpPr>
          <p:cNvPr id="8" name="TextBox 58"/>
          <p:cNvSpPr txBox="1">
            <a:spLocks noChangeArrowheads="1"/>
          </p:cNvSpPr>
          <p:nvPr/>
        </p:nvSpPr>
        <p:spPr bwMode="auto">
          <a:xfrm>
            <a:off x="1903169" y="2588860"/>
            <a:ext cx="555625" cy="351155"/>
          </a:xfrm>
          <a:prstGeom prst="rect">
            <a:avLst/>
          </a:prstGeom>
          <a:noFill/>
          <a:ln w="9525">
            <a:noFill/>
            <a:miter lim="800000"/>
          </a:ln>
        </p:spPr>
        <p:txBody>
          <a:bodyPr wrap="none" lIns="90993" tIns="45497" rIns="90993" bIns="45497">
            <a:spAutoFit/>
          </a:bodyPr>
          <a:lstStyle/>
          <a:p>
            <a:pPr algn="ctr" defTabSz="812165"/>
            <a:r>
              <a:rPr lang="en-US" altLang="zh-CN" sz="1695">
                <a:solidFill>
                  <a:srgbClr val="333333"/>
                </a:solidFill>
                <a:latin typeface="Impact" panose="020B0806030902050204" pitchFamily="34" charset="0"/>
                <a:ea typeface="微软雅黑" panose="020B0503020204020204" pitchFamily="34" charset="-122"/>
              </a:rPr>
              <a:t>25%</a:t>
            </a:r>
            <a:endParaRPr lang="zh-CN" altLang="en-US" sz="1695">
              <a:solidFill>
                <a:srgbClr val="333333"/>
              </a:solidFill>
              <a:latin typeface="Impact" panose="020B0806030902050204" pitchFamily="34" charset="0"/>
              <a:ea typeface="微软雅黑" panose="020B0503020204020204" pitchFamily="34" charset="-122"/>
            </a:endParaRPr>
          </a:p>
        </p:txBody>
      </p:sp>
      <p:grpSp>
        <p:nvGrpSpPr>
          <p:cNvPr id="94235" name="Group 27"/>
          <p:cNvGrpSpPr/>
          <p:nvPr/>
        </p:nvGrpSpPr>
        <p:grpSpPr bwMode="auto">
          <a:xfrm>
            <a:off x="3643265" y="1792519"/>
            <a:ext cx="1728063" cy="1984883"/>
            <a:chOff x="1830" y="879"/>
            <a:chExt cx="868" cy="997"/>
          </a:xfrm>
        </p:grpSpPr>
        <p:sp>
          <p:nvSpPr>
            <p:cNvPr id="74774" name="Freeform 14"/>
            <p:cNvSpPr>
              <a:spLocks noEditPoints="1"/>
            </p:cNvSpPr>
            <p:nvPr/>
          </p:nvSpPr>
          <p:spPr bwMode="auto">
            <a:xfrm>
              <a:off x="2016" y="1039"/>
              <a:ext cx="682" cy="677"/>
            </a:xfrm>
            <a:custGeom>
              <a:avLst/>
              <a:gdLst>
                <a:gd name="T0" fmla="*/ 105870518 w 294"/>
                <a:gd name="T1" fmla="*/ 0 h 295"/>
                <a:gd name="T2" fmla="*/ 0 w 294"/>
                <a:gd name="T3" fmla="*/ 100049047 h 295"/>
                <a:gd name="T4" fmla="*/ 105870518 w 294"/>
                <a:gd name="T5" fmla="*/ 199422031 h 295"/>
                <a:gd name="T6" fmla="*/ 211741037 w 294"/>
                <a:gd name="T7" fmla="*/ 100049047 h 295"/>
                <a:gd name="T8" fmla="*/ 105870518 w 294"/>
                <a:gd name="T9" fmla="*/ 0 h 295"/>
                <a:gd name="T10" fmla="*/ 105870518 w 294"/>
                <a:gd name="T11" fmla="*/ 149397416 h 295"/>
                <a:gd name="T12" fmla="*/ 52575200 w 294"/>
                <a:gd name="T13" fmla="*/ 100049047 h 295"/>
                <a:gd name="T14" fmla="*/ 105870518 w 294"/>
                <a:gd name="T15" fmla="*/ 50024413 h 295"/>
                <a:gd name="T16" fmla="*/ 159165706 w 294"/>
                <a:gd name="T17" fmla="*/ 100049047 h 295"/>
                <a:gd name="T18" fmla="*/ 105870518 w 294"/>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74775" name="Freeform 15"/>
            <p:cNvSpPr/>
            <p:nvPr/>
          </p:nvSpPr>
          <p:spPr bwMode="auto">
            <a:xfrm>
              <a:off x="1830" y="879"/>
              <a:ext cx="504" cy="997"/>
            </a:xfrm>
            <a:custGeom>
              <a:avLst/>
              <a:gdLst>
                <a:gd name="T0" fmla="*/ 78371541 w 217"/>
                <a:gd name="T1" fmla="*/ 145998934 h 435"/>
                <a:gd name="T2" fmla="*/ 157468471 w 217"/>
                <a:gd name="T3" fmla="*/ 72999504 h 435"/>
                <a:gd name="T4" fmla="*/ 157468471 w 217"/>
                <a:gd name="T5" fmla="*/ 0 h 435"/>
                <a:gd name="T6" fmla="*/ 0 w 217"/>
                <a:gd name="T7" fmla="*/ 145998934 h 435"/>
                <a:gd name="T8" fmla="*/ 157468471 w 217"/>
                <a:gd name="T9" fmla="*/ 291328251 h 435"/>
                <a:gd name="T10" fmla="*/ 157468471 w 217"/>
                <a:gd name="T11" fmla="*/ 218328692 h 435"/>
                <a:gd name="T12" fmla="*/ 78371541 w 217"/>
                <a:gd name="T13" fmla="*/ 14599893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grpSp>
      <p:sp>
        <p:nvSpPr>
          <p:cNvPr id="12" name="TextBox 59"/>
          <p:cNvSpPr txBox="1">
            <a:spLocks noChangeArrowheads="1"/>
          </p:cNvSpPr>
          <p:nvPr/>
        </p:nvSpPr>
        <p:spPr bwMode="auto">
          <a:xfrm>
            <a:off x="4407161" y="2588860"/>
            <a:ext cx="562610" cy="351155"/>
          </a:xfrm>
          <a:prstGeom prst="rect">
            <a:avLst/>
          </a:prstGeom>
          <a:noFill/>
          <a:ln w="9525">
            <a:noFill/>
            <a:miter lim="800000"/>
          </a:ln>
        </p:spPr>
        <p:txBody>
          <a:bodyPr wrap="none" lIns="90993" tIns="45497" rIns="90993" bIns="45497">
            <a:spAutoFit/>
          </a:bodyPr>
          <a:lstStyle/>
          <a:p>
            <a:pPr algn="ctr" defTabSz="812165"/>
            <a:r>
              <a:rPr lang="en-US" altLang="zh-CN" sz="1695">
                <a:solidFill>
                  <a:srgbClr val="333333"/>
                </a:solidFill>
                <a:latin typeface="Impact" panose="020B0806030902050204" pitchFamily="34" charset="0"/>
                <a:ea typeface="微软雅黑" panose="020B0503020204020204" pitchFamily="34" charset="-122"/>
              </a:rPr>
              <a:t>50%</a:t>
            </a:r>
            <a:endParaRPr lang="zh-CN" altLang="en-US" sz="1695">
              <a:solidFill>
                <a:srgbClr val="333333"/>
              </a:solidFill>
              <a:latin typeface="Impact" panose="020B0806030902050204" pitchFamily="34" charset="0"/>
              <a:ea typeface="微软雅黑" panose="020B0503020204020204" pitchFamily="34" charset="-122"/>
            </a:endParaRPr>
          </a:p>
        </p:txBody>
      </p:sp>
      <p:grpSp>
        <p:nvGrpSpPr>
          <p:cNvPr id="94237" name="Group 29"/>
          <p:cNvGrpSpPr/>
          <p:nvPr/>
        </p:nvGrpSpPr>
        <p:grpSpPr bwMode="auto">
          <a:xfrm>
            <a:off x="6147763" y="1792519"/>
            <a:ext cx="2008773" cy="1984883"/>
            <a:chOff x="3088" y="879"/>
            <a:chExt cx="1009" cy="997"/>
          </a:xfrm>
        </p:grpSpPr>
        <p:sp>
          <p:nvSpPr>
            <p:cNvPr id="74772" name="Freeform 19"/>
            <p:cNvSpPr>
              <a:spLocks noEditPoints="1"/>
            </p:cNvSpPr>
            <p:nvPr/>
          </p:nvSpPr>
          <p:spPr bwMode="auto">
            <a:xfrm>
              <a:off x="3276" y="1039"/>
              <a:ext cx="683" cy="677"/>
            </a:xfrm>
            <a:custGeom>
              <a:avLst/>
              <a:gdLst>
                <a:gd name="T0" fmla="*/ 105305387 w 295"/>
                <a:gd name="T1" fmla="*/ 0 h 295"/>
                <a:gd name="T2" fmla="*/ 0 w 295"/>
                <a:gd name="T3" fmla="*/ 100049047 h 295"/>
                <a:gd name="T4" fmla="*/ 105305387 w 295"/>
                <a:gd name="T5" fmla="*/ 199422031 h 295"/>
                <a:gd name="T6" fmla="*/ 209899381 w 295"/>
                <a:gd name="T7" fmla="*/ 100049047 h 295"/>
                <a:gd name="T8" fmla="*/ 105305387 w 295"/>
                <a:gd name="T9" fmla="*/ 0 h 295"/>
                <a:gd name="T10" fmla="*/ 105305387 w 295"/>
                <a:gd name="T11" fmla="*/ 149397416 h 295"/>
                <a:gd name="T12" fmla="*/ 52652694 w 295"/>
                <a:gd name="T13" fmla="*/ 100049047 h 295"/>
                <a:gd name="T14" fmla="*/ 105305387 w 295"/>
                <a:gd name="T15" fmla="*/ 50024413 h 295"/>
                <a:gd name="T16" fmla="*/ 157246742 w 295"/>
                <a:gd name="T17" fmla="*/ 100049047 h 295"/>
                <a:gd name="T18" fmla="*/ 105305387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74773" name="Freeform 20"/>
            <p:cNvSpPr/>
            <p:nvPr/>
          </p:nvSpPr>
          <p:spPr bwMode="auto">
            <a:xfrm>
              <a:off x="3088" y="879"/>
              <a:ext cx="1009" cy="997"/>
            </a:xfrm>
            <a:custGeom>
              <a:avLst/>
              <a:gdLst>
                <a:gd name="T0" fmla="*/ 313010176 w 435"/>
                <a:gd name="T1" fmla="*/ 145998934 h 435"/>
                <a:gd name="T2" fmla="*/ 234577895 w 435"/>
                <a:gd name="T3" fmla="*/ 145998934 h 435"/>
                <a:gd name="T4" fmla="*/ 234577895 w 435"/>
                <a:gd name="T5" fmla="*/ 145998934 h 435"/>
                <a:gd name="T6" fmla="*/ 156864932 w 435"/>
                <a:gd name="T7" fmla="*/ 218328692 h 435"/>
                <a:gd name="T8" fmla="*/ 78432466 w 435"/>
                <a:gd name="T9" fmla="*/ 145998934 h 435"/>
                <a:gd name="T10" fmla="*/ 156864932 w 435"/>
                <a:gd name="T11" fmla="*/ 72999504 h 435"/>
                <a:gd name="T12" fmla="*/ 156864932 w 435"/>
                <a:gd name="T13" fmla="*/ 0 h 435"/>
                <a:gd name="T14" fmla="*/ 0 w 435"/>
                <a:gd name="T15" fmla="*/ 145998934 h 435"/>
                <a:gd name="T16" fmla="*/ 156864932 w 435"/>
                <a:gd name="T17" fmla="*/ 291328251 h 435"/>
                <a:gd name="T18" fmla="*/ 313010176 w 435"/>
                <a:gd name="T19" fmla="*/ 14599893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grpSp>
      <p:sp>
        <p:nvSpPr>
          <p:cNvPr id="16" name="TextBox 60"/>
          <p:cNvSpPr txBox="1">
            <a:spLocks noChangeArrowheads="1"/>
          </p:cNvSpPr>
          <p:nvPr/>
        </p:nvSpPr>
        <p:spPr bwMode="auto">
          <a:xfrm>
            <a:off x="6934183" y="2588860"/>
            <a:ext cx="531495" cy="351155"/>
          </a:xfrm>
          <a:prstGeom prst="rect">
            <a:avLst/>
          </a:prstGeom>
          <a:noFill/>
          <a:ln w="9525">
            <a:noFill/>
            <a:miter lim="800000"/>
          </a:ln>
        </p:spPr>
        <p:txBody>
          <a:bodyPr wrap="none" lIns="90993" tIns="45497" rIns="90993" bIns="45497">
            <a:spAutoFit/>
          </a:bodyPr>
          <a:lstStyle/>
          <a:p>
            <a:pPr algn="ctr" defTabSz="812165"/>
            <a:r>
              <a:rPr lang="en-US" altLang="zh-CN" sz="1695">
                <a:solidFill>
                  <a:srgbClr val="333333"/>
                </a:solidFill>
                <a:latin typeface="Impact" panose="020B0806030902050204" pitchFamily="34" charset="0"/>
                <a:ea typeface="微软雅黑" panose="020B0503020204020204" pitchFamily="34" charset="-122"/>
              </a:rPr>
              <a:t>75%</a:t>
            </a:r>
            <a:endParaRPr lang="zh-CN" altLang="en-US" sz="1695">
              <a:solidFill>
                <a:srgbClr val="333333"/>
              </a:solidFill>
              <a:latin typeface="Impact" panose="020B0806030902050204" pitchFamily="34" charset="0"/>
              <a:ea typeface="微软雅黑" panose="020B0503020204020204" pitchFamily="34" charset="-122"/>
            </a:endParaRPr>
          </a:p>
        </p:txBody>
      </p:sp>
      <p:grpSp>
        <p:nvGrpSpPr>
          <p:cNvPr id="94236" name="Group 28"/>
          <p:cNvGrpSpPr/>
          <p:nvPr/>
        </p:nvGrpSpPr>
        <p:grpSpPr bwMode="auto">
          <a:xfrm>
            <a:off x="8980751" y="1792519"/>
            <a:ext cx="2008773" cy="1984883"/>
            <a:chOff x="4511" y="879"/>
            <a:chExt cx="1009" cy="997"/>
          </a:xfrm>
        </p:grpSpPr>
        <p:sp>
          <p:nvSpPr>
            <p:cNvPr id="74770" name="Freeform 24"/>
            <p:cNvSpPr>
              <a:spLocks noEditPoints="1"/>
            </p:cNvSpPr>
            <p:nvPr/>
          </p:nvSpPr>
          <p:spPr bwMode="auto">
            <a:xfrm>
              <a:off x="4673" y="1039"/>
              <a:ext cx="684" cy="677"/>
            </a:xfrm>
            <a:custGeom>
              <a:avLst/>
              <a:gdLst>
                <a:gd name="T0" fmla="*/ 105516032 w 295"/>
                <a:gd name="T1" fmla="*/ 0 h 295"/>
                <a:gd name="T2" fmla="*/ 0 w 295"/>
                <a:gd name="T3" fmla="*/ 100049047 h 295"/>
                <a:gd name="T4" fmla="*/ 105516032 w 295"/>
                <a:gd name="T5" fmla="*/ 199422031 h 295"/>
                <a:gd name="T6" fmla="*/ 211749692 w 295"/>
                <a:gd name="T7" fmla="*/ 100049047 h 295"/>
                <a:gd name="T8" fmla="*/ 105516032 w 295"/>
                <a:gd name="T9" fmla="*/ 0 h 295"/>
                <a:gd name="T10" fmla="*/ 105516032 w 295"/>
                <a:gd name="T11" fmla="*/ 149397416 h 295"/>
                <a:gd name="T12" fmla="*/ 53116979 w 295"/>
                <a:gd name="T13" fmla="*/ 100049047 h 295"/>
                <a:gd name="T14" fmla="*/ 105516032 w 295"/>
                <a:gd name="T15" fmla="*/ 50024413 h 295"/>
                <a:gd name="T16" fmla="*/ 158632955 w 295"/>
                <a:gd name="T17" fmla="*/ 100049047 h 295"/>
                <a:gd name="T18" fmla="*/ 105516032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sz="1695">
                <a:ea typeface="微软雅黑" panose="020B0503020204020204" pitchFamily="34" charset="-122"/>
              </a:endParaRPr>
            </a:p>
          </p:txBody>
        </p:sp>
        <p:sp>
          <p:nvSpPr>
            <p:cNvPr id="74771" name="Freeform 25"/>
            <p:cNvSpPr>
              <a:spLocks noEditPoints="1"/>
            </p:cNvSpPr>
            <p:nvPr/>
          </p:nvSpPr>
          <p:spPr bwMode="auto">
            <a:xfrm>
              <a:off x="4511" y="879"/>
              <a:ext cx="1009" cy="997"/>
            </a:xfrm>
            <a:custGeom>
              <a:avLst/>
              <a:gdLst>
                <a:gd name="T0" fmla="*/ 156145244 w 435"/>
                <a:gd name="T1" fmla="*/ 0 h 435"/>
                <a:gd name="T2" fmla="*/ 0 w 435"/>
                <a:gd name="T3" fmla="*/ 145998934 h 435"/>
                <a:gd name="T4" fmla="*/ 156145244 w 435"/>
                <a:gd name="T5" fmla="*/ 291328251 h 435"/>
                <a:gd name="T6" fmla="*/ 313009879 w 435"/>
                <a:gd name="T7" fmla="*/ 145998934 h 435"/>
                <a:gd name="T8" fmla="*/ 156145244 w 435"/>
                <a:gd name="T9" fmla="*/ 0 h 435"/>
                <a:gd name="T10" fmla="*/ 156145244 w 435"/>
                <a:gd name="T11" fmla="*/ 218328692 h 435"/>
                <a:gd name="T12" fmla="*/ 78432466 w 435"/>
                <a:gd name="T13" fmla="*/ 145998934 h 435"/>
                <a:gd name="T14" fmla="*/ 156145244 w 435"/>
                <a:gd name="T15" fmla="*/ 72999504 h 435"/>
                <a:gd name="T16" fmla="*/ 234577895 w 435"/>
                <a:gd name="T17" fmla="*/ 145998934 h 435"/>
                <a:gd name="T18" fmla="*/ 156145244 w 435"/>
                <a:gd name="T19" fmla="*/ 218328692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sz="1695">
                <a:ea typeface="微软雅黑" panose="020B0503020204020204" pitchFamily="34" charset="-122"/>
              </a:endParaRPr>
            </a:p>
          </p:txBody>
        </p:sp>
      </p:grpSp>
      <p:sp>
        <p:nvSpPr>
          <p:cNvPr id="20" name="TextBox 61"/>
          <p:cNvSpPr txBox="1">
            <a:spLocks noChangeArrowheads="1"/>
          </p:cNvSpPr>
          <p:nvPr/>
        </p:nvSpPr>
        <p:spPr bwMode="auto">
          <a:xfrm>
            <a:off x="9662876" y="2588860"/>
            <a:ext cx="644525" cy="351155"/>
          </a:xfrm>
          <a:prstGeom prst="rect">
            <a:avLst/>
          </a:prstGeom>
          <a:noFill/>
          <a:ln w="9525">
            <a:noFill/>
            <a:miter lim="800000"/>
          </a:ln>
        </p:spPr>
        <p:txBody>
          <a:bodyPr wrap="none" lIns="90993" tIns="45497" rIns="90993" bIns="45497">
            <a:spAutoFit/>
          </a:bodyPr>
          <a:lstStyle/>
          <a:p>
            <a:pPr algn="ctr" defTabSz="812165"/>
            <a:r>
              <a:rPr lang="en-US" altLang="zh-CN" sz="1695">
                <a:solidFill>
                  <a:srgbClr val="333333"/>
                </a:solidFill>
                <a:latin typeface="Impact" panose="020B0806030902050204" pitchFamily="34" charset="0"/>
                <a:ea typeface="微软雅黑" panose="020B0503020204020204" pitchFamily="34" charset="-122"/>
              </a:rPr>
              <a:t>100%</a:t>
            </a:r>
            <a:endParaRPr lang="zh-CN" altLang="en-US" sz="1695">
              <a:solidFill>
                <a:srgbClr val="333333"/>
              </a:solidFill>
              <a:latin typeface="Impact" panose="020B0806030902050204" pitchFamily="34" charset="0"/>
              <a:ea typeface="微软雅黑" panose="020B0503020204020204" pitchFamily="34" charset="-122"/>
            </a:endParaRPr>
          </a:p>
        </p:txBody>
      </p:sp>
      <p:sp>
        <p:nvSpPr>
          <p:cNvPr id="22" name="文本框 10"/>
          <p:cNvSpPr txBox="1">
            <a:spLocks noChangeArrowheads="1"/>
          </p:cNvSpPr>
          <p:nvPr/>
        </p:nvSpPr>
        <p:spPr bwMode="auto">
          <a:xfrm>
            <a:off x="613184" y="5549263"/>
            <a:ext cx="11168700" cy="554355"/>
          </a:xfrm>
          <a:prstGeom prst="rect">
            <a:avLst/>
          </a:prstGeom>
          <a:noFill/>
          <a:ln w="9525">
            <a:noFill/>
            <a:miter lim="800000"/>
          </a:ln>
        </p:spPr>
        <p:txBody>
          <a:bodyPr lIns="90993" tIns="45497" rIns="90993" bIns="45497">
            <a:spAutoFit/>
          </a:bodyPr>
          <a:lstStyle/>
          <a:p>
            <a:pPr algn="ctr" defTabSz="812165"/>
            <a:r>
              <a:rPr lang="zh-CN" altLang="en-US" sz="1505">
                <a:solidFill>
                  <a:srgbClr val="808080"/>
                </a:solidFill>
                <a:latin typeface="微软雅黑" panose="020B0503020204020204" pitchFamily="34" charset="-122"/>
                <a:ea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441274" y="4024267"/>
            <a:ext cx="1202690" cy="398780"/>
          </a:xfrm>
          <a:prstGeom prst="rect">
            <a:avLst/>
          </a:prstGeom>
          <a:noFill/>
          <a:ln w="9525">
            <a:noFill/>
            <a:miter lim="800000"/>
          </a:ln>
        </p:spPr>
        <p:txBody>
          <a:bodyPr wrap="none" lIns="90993" tIns="45497" rIns="90993" bIns="45497">
            <a:spAutoFit/>
          </a:bodyPr>
          <a:lstStyle/>
          <a:p>
            <a:pPr algn="ctr" defTabSz="812165"/>
            <a:r>
              <a:rPr lang="zh-CN" altLang="en-US" sz="2005">
                <a:solidFill>
                  <a:srgbClr val="808080"/>
                </a:solidFill>
                <a:latin typeface="微软雅黑" panose="020B0503020204020204" pitchFamily="34" charset="-122"/>
                <a:ea typeface="微软雅黑" panose="020B0503020204020204" pitchFamily="34" charset="-122"/>
              </a:rPr>
              <a:t>标题内容</a:t>
            </a:r>
          </a:p>
        </p:txBody>
      </p:sp>
      <p:sp>
        <p:nvSpPr>
          <p:cNvPr id="28" name="TextBox 27"/>
          <p:cNvSpPr txBox="1">
            <a:spLocks noChangeArrowheads="1"/>
          </p:cNvSpPr>
          <p:nvPr/>
        </p:nvSpPr>
        <p:spPr bwMode="auto">
          <a:xfrm>
            <a:off x="4043323" y="4024267"/>
            <a:ext cx="1202690" cy="398780"/>
          </a:xfrm>
          <a:prstGeom prst="rect">
            <a:avLst/>
          </a:prstGeom>
          <a:noFill/>
          <a:ln w="9525">
            <a:noFill/>
            <a:miter lim="800000"/>
          </a:ln>
        </p:spPr>
        <p:txBody>
          <a:bodyPr wrap="none" lIns="90993" tIns="45497" rIns="90993" bIns="45497">
            <a:spAutoFit/>
          </a:bodyPr>
          <a:lstStyle/>
          <a:p>
            <a:pPr algn="ctr" defTabSz="812165"/>
            <a:r>
              <a:rPr lang="zh-CN" altLang="en-US" sz="2005">
                <a:solidFill>
                  <a:srgbClr val="808080"/>
                </a:solidFill>
                <a:ea typeface="微软雅黑" panose="020B0503020204020204" pitchFamily="34" charset="-122"/>
              </a:rPr>
              <a:t>标题内容</a:t>
            </a:r>
          </a:p>
        </p:txBody>
      </p:sp>
      <p:sp>
        <p:nvSpPr>
          <p:cNvPr id="29" name="TextBox 28"/>
          <p:cNvSpPr txBox="1">
            <a:spLocks noChangeArrowheads="1"/>
          </p:cNvSpPr>
          <p:nvPr/>
        </p:nvSpPr>
        <p:spPr bwMode="auto">
          <a:xfrm>
            <a:off x="6551800" y="4024267"/>
            <a:ext cx="1202690" cy="398780"/>
          </a:xfrm>
          <a:prstGeom prst="rect">
            <a:avLst/>
          </a:prstGeom>
          <a:noFill/>
          <a:ln w="9525">
            <a:noFill/>
            <a:miter lim="800000"/>
          </a:ln>
        </p:spPr>
        <p:txBody>
          <a:bodyPr wrap="none" lIns="90993" tIns="45497" rIns="90993" bIns="45497">
            <a:spAutoFit/>
          </a:bodyPr>
          <a:lstStyle/>
          <a:p>
            <a:pPr algn="ctr" defTabSz="812165"/>
            <a:r>
              <a:rPr lang="zh-CN" altLang="en-US" sz="2005">
                <a:solidFill>
                  <a:srgbClr val="808080"/>
                </a:solidFill>
                <a:ea typeface="微软雅黑" panose="020B0503020204020204" pitchFamily="34" charset="-122"/>
              </a:rPr>
              <a:t>标题内容</a:t>
            </a:r>
          </a:p>
        </p:txBody>
      </p:sp>
      <p:sp>
        <p:nvSpPr>
          <p:cNvPr id="30" name="TextBox 29"/>
          <p:cNvSpPr txBox="1">
            <a:spLocks noChangeArrowheads="1"/>
          </p:cNvSpPr>
          <p:nvPr/>
        </p:nvSpPr>
        <p:spPr bwMode="auto">
          <a:xfrm>
            <a:off x="9382798" y="4024267"/>
            <a:ext cx="1202690" cy="398780"/>
          </a:xfrm>
          <a:prstGeom prst="rect">
            <a:avLst/>
          </a:prstGeom>
          <a:noFill/>
          <a:ln w="9525">
            <a:noFill/>
            <a:miter lim="800000"/>
          </a:ln>
        </p:spPr>
        <p:txBody>
          <a:bodyPr wrap="none" lIns="90993" tIns="45497" rIns="90993" bIns="45497">
            <a:spAutoFit/>
          </a:bodyPr>
          <a:lstStyle/>
          <a:p>
            <a:pPr algn="ctr" defTabSz="812165"/>
            <a:r>
              <a:rPr lang="zh-CN" altLang="en-US" sz="2005">
                <a:solidFill>
                  <a:srgbClr val="808080"/>
                </a:solidFill>
                <a:ea typeface="微软雅黑" panose="020B0503020204020204" pitchFamily="34" charset="-122"/>
              </a:rPr>
              <a:t>标题内容</a:t>
            </a:r>
          </a:p>
        </p:txBody>
      </p:sp>
      <p:grpSp>
        <p:nvGrpSpPr>
          <p:cNvPr id="45" name="组合 44"/>
          <p:cNvGrpSpPr/>
          <p:nvPr/>
        </p:nvGrpSpPr>
        <p:grpSpPr bwMode="auto">
          <a:xfrm>
            <a:off x="698791" y="4892280"/>
            <a:ext cx="10866091" cy="489751"/>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90993" tIns="45497" rIns="90993" bIns="45497" anchor="ctr"/>
            <a:lstStyle/>
            <a:p>
              <a:pPr algn="ctr" defTabSz="812165"/>
              <a:endParaRPr lang="zh-CN" altLang="en-US" sz="2135">
                <a:solidFill>
                  <a:srgbClr val="FFFFFF"/>
                </a:solidFill>
                <a:latin typeface="Calibri" panose="020F0502020204030204" charset="0"/>
                <a:ea typeface="微软雅黑" panose="020B0503020204020204" pitchFamily="34" charset="-122"/>
              </a:endParaRPr>
            </a:p>
          </p:txBody>
        </p:sp>
      </p:grpSp>
      <p:sp>
        <p:nvSpPr>
          <p:cNvPr id="43" name="TextBox 42"/>
          <p:cNvSpPr txBox="1">
            <a:spLocks noChangeArrowheads="1"/>
          </p:cNvSpPr>
          <p:nvPr/>
        </p:nvSpPr>
        <p:spPr bwMode="auto">
          <a:xfrm>
            <a:off x="4822615" y="4892280"/>
            <a:ext cx="2124710" cy="351155"/>
          </a:xfrm>
          <a:prstGeom prst="rect">
            <a:avLst/>
          </a:prstGeom>
          <a:noFill/>
          <a:ln w="9525">
            <a:noFill/>
            <a:miter lim="800000"/>
          </a:ln>
        </p:spPr>
        <p:txBody>
          <a:bodyPr wrap="none" lIns="90993" tIns="45497" rIns="90993" bIns="45497">
            <a:spAutoFit/>
          </a:bodyPr>
          <a:lstStyle/>
          <a:p>
            <a:pPr algn="ctr" defTabSz="812165"/>
            <a:r>
              <a:rPr lang="zh-CN" altLang="en-US" sz="1695">
                <a:solidFill>
                  <a:schemeClr val="bg1"/>
                </a:solidFill>
                <a:latin typeface="微软雅黑" panose="020B0503020204020204" pitchFamily="34" charset="-122"/>
                <a:ea typeface="微软雅黑" panose="020B0503020204020204" pitchFamily="34" charset="-122"/>
              </a:rPr>
              <a:t>输入标题内容和文字</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190532" y="2395747"/>
            <a:ext cx="2649829" cy="1044575"/>
          </a:xfrm>
          <a:prstGeom prst="rect">
            <a:avLst/>
          </a:prstGeom>
          <a:noFill/>
          <a:ln w="9525">
            <a:noFill/>
            <a:miter lim="800000"/>
          </a:ln>
        </p:spPr>
        <p:txBody>
          <a:bodyPr lIns="0" tIns="0" rIns="0" bIns="0">
            <a:spAutoFit/>
          </a:bodyPr>
          <a:lstStyle/>
          <a:p>
            <a:r>
              <a:rPr lang="zh-CN" altLang="en-US" sz="1755">
                <a:solidFill>
                  <a:srgbClr val="808080"/>
                </a:solidFill>
                <a:latin typeface="微软雅黑" panose="020B0503020204020204" pitchFamily="34" charset="-122"/>
                <a:ea typeface="微软雅黑" panose="020B0503020204020204" pitchFamily="34" charset="-122"/>
              </a:rPr>
              <a:t>标题内容</a:t>
            </a:r>
            <a:endParaRPr lang="en-US" altLang="zh-CN" sz="1755">
              <a:solidFill>
                <a:srgbClr val="808080"/>
              </a:solidFill>
              <a:latin typeface="微软雅黑" panose="020B0503020204020204" pitchFamily="34" charset="-122"/>
              <a:ea typeface="微软雅黑" panose="020B0503020204020204" pitchFamily="34" charset="-122"/>
            </a:endParaRPr>
          </a:p>
          <a:p>
            <a:endParaRPr lang="zh-CN" altLang="en-US"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4" name="TextBox 3"/>
          <p:cNvSpPr txBox="1">
            <a:spLocks noChangeArrowheads="1"/>
          </p:cNvSpPr>
          <p:nvPr/>
        </p:nvSpPr>
        <p:spPr bwMode="auto">
          <a:xfrm>
            <a:off x="8355621" y="2395747"/>
            <a:ext cx="2649828" cy="1044575"/>
          </a:xfrm>
          <a:prstGeom prst="rect">
            <a:avLst/>
          </a:prstGeom>
          <a:noFill/>
          <a:ln w="9525">
            <a:noFill/>
            <a:miter lim="800000"/>
          </a:ln>
        </p:spPr>
        <p:txBody>
          <a:bodyPr lIns="0" tIns="0" rIns="0" bIns="0">
            <a:spAutoFit/>
          </a:bodyPr>
          <a:lstStyle/>
          <a:p>
            <a:r>
              <a:rPr lang="zh-CN" altLang="en-US" sz="1755">
                <a:solidFill>
                  <a:srgbClr val="808080"/>
                </a:solidFill>
                <a:ea typeface="微软雅黑" panose="020B0503020204020204" pitchFamily="34" charset="-122"/>
              </a:rPr>
              <a:t>标题内容</a:t>
            </a:r>
            <a:endParaRPr lang="en-US" altLang="zh-CN" sz="1755">
              <a:solidFill>
                <a:srgbClr val="808080"/>
              </a:solidFill>
              <a:ea typeface="微软雅黑" panose="020B0503020204020204" pitchFamily="34" charset="-122"/>
            </a:endParaRPr>
          </a:p>
          <a:p>
            <a:endParaRPr lang="zh-CN" altLang="en-US"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5" name="TextBox 4"/>
          <p:cNvSpPr txBox="1">
            <a:spLocks noChangeArrowheads="1"/>
          </p:cNvSpPr>
          <p:nvPr/>
        </p:nvSpPr>
        <p:spPr bwMode="auto">
          <a:xfrm>
            <a:off x="8355621" y="4159645"/>
            <a:ext cx="2649828" cy="1044575"/>
          </a:xfrm>
          <a:prstGeom prst="rect">
            <a:avLst/>
          </a:prstGeom>
          <a:noFill/>
          <a:ln w="9525">
            <a:noFill/>
            <a:miter lim="800000"/>
          </a:ln>
        </p:spPr>
        <p:txBody>
          <a:bodyPr lIns="0" tIns="0" rIns="0" bIns="0">
            <a:spAutoFit/>
          </a:bodyPr>
          <a:lstStyle/>
          <a:p>
            <a:r>
              <a:rPr lang="zh-CN" altLang="en-US" sz="1755">
                <a:solidFill>
                  <a:srgbClr val="808080"/>
                </a:solidFill>
                <a:ea typeface="微软雅黑" panose="020B0503020204020204" pitchFamily="34" charset="-122"/>
              </a:rPr>
              <a:t>标题内容</a:t>
            </a:r>
            <a:endParaRPr lang="en-US" altLang="zh-CN" sz="1755">
              <a:solidFill>
                <a:srgbClr val="808080"/>
              </a:solidFill>
              <a:ea typeface="微软雅黑" panose="020B0503020204020204" pitchFamily="34" charset="-122"/>
            </a:endParaRPr>
          </a:p>
          <a:p>
            <a:endParaRPr lang="zh-CN" altLang="en-US"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6" name="TextBox 5"/>
          <p:cNvSpPr txBox="1">
            <a:spLocks noChangeArrowheads="1"/>
          </p:cNvSpPr>
          <p:nvPr/>
        </p:nvSpPr>
        <p:spPr bwMode="auto">
          <a:xfrm>
            <a:off x="1190532" y="4159645"/>
            <a:ext cx="2649829" cy="1044575"/>
          </a:xfrm>
          <a:prstGeom prst="rect">
            <a:avLst/>
          </a:prstGeom>
          <a:noFill/>
          <a:ln w="9525">
            <a:noFill/>
            <a:miter lim="800000"/>
          </a:ln>
        </p:spPr>
        <p:txBody>
          <a:bodyPr lIns="0" tIns="0" rIns="0" bIns="0">
            <a:spAutoFit/>
          </a:bodyPr>
          <a:lstStyle/>
          <a:p>
            <a:r>
              <a:rPr lang="zh-CN" altLang="en-US" sz="1755">
                <a:solidFill>
                  <a:srgbClr val="808080"/>
                </a:solidFill>
                <a:ea typeface="微软雅黑" panose="020B0503020204020204" pitchFamily="34" charset="-122"/>
              </a:rPr>
              <a:t>标题内容</a:t>
            </a:r>
            <a:endParaRPr lang="en-US" altLang="zh-CN" sz="1755">
              <a:solidFill>
                <a:srgbClr val="808080"/>
              </a:solidFill>
              <a:ea typeface="微软雅黑" panose="020B0503020204020204" pitchFamily="34" charset="-122"/>
            </a:endParaRPr>
          </a:p>
          <a:p>
            <a:endParaRPr lang="zh-CN" altLang="en-US"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grpSp>
        <p:nvGrpSpPr>
          <p:cNvPr id="7" name="组合 6"/>
          <p:cNvGrpSpPr/>
          <p:nvPr/>
        </p:nvGrpSpPr>
        <p:grpSpPr bwMode="auto">
          <a:xfrm>
            <a:off x="4290295" y="2109064"/>
            <a:ext cx="3671137" cy="32630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dirty="0">
                <a:ea typeface="微软雅黑" panose="020B0503020204020204" pitchFamily="34" charset="-122"/>
              </a:endParaRPr>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95">
                <a:ea typeface="微软雅黑" panose="020B0503020204020204" pitchFamily="34" charset="-122"/>
              </a:endParaRPr>
            </a:p>
          </p:txBody>
        </p:sp>
        <p:sp>
          <p:nvSpPr>
            <p:cNvPr id="76811" name="TextBox 12"/>
            <p:cNvSpPr txBox="1">
              <a:spLocks noChangeArrowheads="1"/>
            </p:cNvSpPr>
            <p:nvPr/>
          </p:nvSpPr>
          <p:spPr bwMode="auto">
            <a:xfrm>
              <a:off x="4442746" y="3401664"/>
              <a:ext cx="303417" cy="195571"/>
            </a:xfrm>
            <a:prstGeom prst="rect">
              <a:avLst/>
            </a:prstGeom>
            <a:noFill/>
            <a:ln w="9525">
              <a:noFill/>
              <a:miter lim="800000"/>
            </a:ln>
          </p:spPr>
          <p:txBody>
            <a:bodyPr lIns="0" tIns="0" rIns="0" bIns="0">
              <a:spAutoFit/>
            </a:bodyPr>
            <a:lstStyle/>
            <a:p>
              <a:pPr algn="ctr"/>
              <a:r>
                <a:rPr lang="zh-CN" altLang="en-US" sz="1505">
                  <a:solidFill>
                    <a:schemeClr val="bg1"/>
                  </a:solidFill>
                  <a:latin typeface="微软雅黑" panose="020B0503020204020204" pitchFamily="34" charset="-122"/>
                  <a:ea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344"/>
            </a:xfrm>
            <a:prstGeom prst="rect">
              <a:avLst/>
            </a:prstGeom>
            <a:noFill/>
            <a:ln w="9525">
              <a:noFill/>
              <a:miter lim="800000"/>
            </a:ln>
          </p:spPr>
          <p:txBody>
            <a:bodyPr lIns="0" tIns="0" rIns="0" bIns="0">
              <a:spAutoFit/>
            </a:bodyPr>
            <a:lstStyle/>
            <a:p>
              <a:pPr algn="ctr"/>
              <a:r>
                <a:rPr lang="zh-CN" altLang="en-US" sz="2005">
                  <a:solidFill>
                    <a:schemeClr val="bg1"/>
                  </a:solidFill>
                  <a:latin typeface="微软雅黑" panose="020B0503020204020204" pitchFamily="34" charset="-122"/>
                  <a:ea typeface="微软雅黑" panose="020B0503020204020204" pitchFamily="34" charset="-122"/>
                </a:rPr>
                <a:t>这里输入标题</a:t>
              </a:r>
            </a:p>
          </p:txBody>
        </p:sp>
        <p:sp>
          <p:nvSpPr>
            <p:cNvPr id="76813" name="TextBox 14"/>
            <p:cNvSpPr txBox="1">
              <a:spLocks noChangeArrowheads="1"/>
            </p:cNvSpPr>
            <p:nvPr/>
          </p:nvSpPr>
          <p:spPr bwMode="auto">
            <a:xfrm>
              <a:off x="4784238" y="2569469"/>
              <a:ext cx="815013" cy="521344"/>
            </a:xfrm>
            <a:prstGeom prst="rect">
              <a:avLst/>
            </a:prstGeom>
            <a:noFill/>
            <a:ln w="9525">
              <a:noFill/>
              <a:miter lim="800000"/>
            </a:ln>
          </p:spPr>
          <p:txBody>
            <a:bodyPr lIns="0" tIns="0" rIns="0" bIns="0">
              <a:spAutoFit/>
            </a:bodyPr>
            <a:lstStyle/>
            <a:p>
              <a:pPr algn="ctr"/>
              <a:r>
                <a:rPr lang="zh-CN" altLang="en-US" sz="2005">
                  <a:solidFill>
                    <a:schemeClr val="bg1"/>
                  </a:solidFill>
                  <a:latin typeface="微软雅黑" panose="020B0503020204020204" pitchFamily="34" charset="-122"/>
                  <a:ea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344"/>
            </a:xfrm>
            <a:prstGeom prst="rect">
              <a:avLst/>
            </a:prstGeom>
            <a:noFill/>
            <a:ln w="9525">
              <a:noFill/>
              <a:miter lim="800000"/>
            </a:ln>
          </p:spPr>
          <p:txBody>
            <a:bodyPr lIns="0" tIns="0" rIns="0" bIns="0">
              <a:spAutoFit/>
            </a:bodyPr>
            <a:lstStyle/>
            <a:p>
              <a:pPr algn="ctr"/>
              <a:r>
                <a:rPr lang="zh-CN" altLang="en-US" sz="2005">
                  <a:solidFill>
                    <a:schemeClr val="bg1"/>
                  </a:solidFill>
                  <a:latin typeface="微软雅黑" panose="020B0503020204020204" pitchFamily="34" charset="-122"/>
                  <a:ea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344"/>
            </a:xfrm>
            <a:prstGeom prst="rect">
              <a:avLst/>
            </a:prstGeom>
            <a:noFill/>
            <a:ln w="9525">
              <a:noFill/>
              <a:miter lim="800000"/>
            </a:ln>
          </p:spPr>
          <p:txBody>
            <a:bodyPr lIns="0" tIns="0" rIns="0" bIns="0">
              <a:spAutoFit/>
            </a:bodyPr>
            <a:lstStyle/>
            <a:p>
              <a:pPr algn="ctr"/>
              <a:r>
                <a:rPr lang="zh-CN" altLang="en-US" sz="2005">
                  <a:solidFill>
                    <a:schemeClr val="bg1"/>
                  </a:solidFill>
                  <a:latin typeface="微软雅黑" panose="020B0503020204020204" pitchFamily="34" charset="-122"/>
                  <a:ea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sz="1695">
                <a:solidFill>
                  <a:schemeClr val="lt1"/>
                </a:solidFill>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778644" y="3036803"/>
            <a:ext cx="3241113" cy="3239123"/>
            <a:chOff x="1898" y="1504"/>
            <a:chExt cx="1628" cy="1627"/>
          </a:xfrm>
        </p:grpSpPr>
        <p:sp>
          <p:nvSpPr>
            <p:cNvPr id="78863" name="Freeform 4"/>
            <p:cNvSpPr/>
            <p:nvPr/>
          </p:nvSpPr>
          <p:spPr bwMode="auto">
            <a:xfrm>
              <a:off x="1898" y="1504"/>
              <a:ext cx="1628" cy="1627"/>
            </a:xfrm>
            <a:custGeom>
              <a:avLst/>
              <a:gdLst>
                <a:gd name="T0" fmla="*/ 27823902 w 1050"/>
                <a:gd name="T1" fmla="*/ 31492985 h 1049"/>
                <a:gd name="T2" fmla="*/ 26641373 w 1050"/>
                <a:gd name="T3" fmla="*/ 34736462 h 1049"/>
                <a:gd name="T4" fmla="*/ 23337316 w 1050"/>
                <a:gd name="T5" fmla="*/ 33794818 h 1049"/>
                <a:gd name="T6" fmla="*/ 21737437 w 1050"/>
                <a:gd name="T7" fmla="*/ 36410525 h 1049"/>
                <a:gd name="T8" fmla="*/ 18294215 w 1050"/>
                <a:gd name="T9" fmla="*/ 34562080 h 1049"/>
                <a:gd name="T10" fmla="*/ 15407503 w 1050"/>
                <a:gd name="T11" fmla="*/ 36515174 h 1049"/>
                <a:gd name="T12" fmla="*/ 13251139 w 1050"/>
                <a:gd name="T13" fmla="*/ 33794818 h 1049"/>
                <a:gd name="T14" fmla="*/ 10468745 w 1050"/>
                <a:gd name="T15" fmla="*/ 34980626 h 1049"/>
                <a:gd name="T16" fmla="*/ 9460130 w 1050"/>
                <a:gd name="T17" fmla="*/ 31981265 h 1049"/>
                <a:gd name="T18" fmla="*/ 8068950 w 1050"/>
                <a:gd name="T19" fmla="*/ 30969864 h 1049"/>
                <a:gd name="T20" fmla="*/ 4869192 w 1050"/>
                <a:gd name="T21" fmla="*/ 30900106 h 1049"/>
                <a:gd name="T22" fmla="*/ 4660514 w 1050"/>
                <a:gd name="T23" fmla="*/ 27133533 h 1049"/>
                <a:gd name="T24" fmla="*/ 1634652 w 1050"/>
                <a:gd name="T25" fmla="*/ 26156974 h 1049"/>
                <a:gd name="T26" fmla="*/ 2712834 w 1050"/>
                <a:gd name="T27" fmla="*/ 22913516 h 1049"/>
                <a:gd name="T28" fmla="*/ 0 w 1050"/>
                <a:gd name="T29" fmla="*/ 20576828 h 1049"/>
                <a:gd name="T30" fmla="*/ 2086793 w 1050"/>
                <a:gd name="T31" fmla="*/ 17438001 h 1049"/>
                <a:gd name="T32" fmla="*/ 208689 w 1050"/>
                <a:gd name="T33" fmla="*/ 14857174 h 1049"/>
                <a:gd name="T34" fmla="*/ 2991068 w 1050"/>
                <a:gd name="T35" fmla="*/ 12834375 h 1049"/>
                <a:gd name="T36" fmla="*/ 1912898 w 1050"/>
                <a:gd name="T37" fmla="*/ 9904777 h 1049"/>
                <a:gd name="T38" fmla="*/ 5147425 w 1050"/>
                <a:gd name="T39" fmla="*/ 8719001 h 1049"/>
                <a:gd name="T40" fmla="*/ 4869192 w 1050"/>
                <a:gd name="T41" fmla="*/ 5684787 h 1049"/>
                <a:gd name="T42" fmla="*/ 8068950 w 1050"/>
                <a:gd name="T43" fmla="*/ 5649914 h 1049"/>
                <a:gd name="T44" fmla="*/ 9425356 w 1050"/>
                <a:gd name="T45" fmla="*/ 2127443 h 1049"/>
                <a:gd name="T46" fmla="*/ 12451208 w 1050"/>
                <a:gd name="T47" fmla="*/ 3069092 h 1049"/>
                <a:gd name="T48" fmla="*/ 14085853 w 1050"/>
                <a:gd name="T49" fmla="*/ 2545951 h 1049"/>
                <a:gd name="T50" fmla="*/ 17424721 w 1050"/>
                <a:gd name="T51" fmla="*/ 2022817 h 1049"/>
                <a:gd name="T52" fmla="*/ 20589688 w 1050"/>
                <a:gd name="T53" fmla="*/ 0 h 1049"/>
                <a:gd name="T54" fmla="*/ 22467797 w 1050"/>
                <a:gd name="T55" fmla="*/ 2545951 h 1049"/>
                <a:gd name="T56" fmla="*/ 24137263 w 1050"/>
                <a:gd name="T57" fmla="*/ 3069092 h 1049"/>
                <a:gd name="T58" fmla="*/ 27163102 w 1050"/>
                <a:gd name="T59" fmla="*/ 2127443 h 1049"/>
                <a:gd name="T60" fmla="*/ 28171680 w 1050"/>
                <a:gd name="T61" fmla="*/ 5405780 h 1049"/>
                <a:gd name="T62" fmla="*/ 31301879 w 1050"/>
                <a:gd name="T63" fmla="*/ 5266274 h 1049"/>
                <a:gd name="T64" fmla="*/ 31440976 w 1050"/>
                <a:gd name="T65" fmla="*/ 8719001 h 1049"/>
                <a:gd name="T66" fmla="*/ 34675540 w 1050"/>
                <a:gd name="T67" fmla="*/ 9904777 h 1049"/>
                <a:gd name="T68" fmla="*/ 33736473 w 1050"/>
                <a:gd name="T69" fmla="*/ 13252856 h 1049"/>
                <a:gd name="T70" fmla="*/ 36344993 w 1050"/>
                <a:gd name="T71" fmla="*/ 14857174 h 1049"/>
                <a:gd name="T72" fmla="*/ 34536419 w 1050"/>
                <a:gd name="T73" fmla="*/ 18275020 h 1049"/>
                <a:gd name="T74" fmla="*/ 36449309 w 1050"/>
                <a:gd name="T75" fmla="*/ 21169708 h 1049"/>
                <a:gd name="T76" fmla="*/ 33736473 w 1050"/>
                <a:gd name="T77" fmla="*/ 23332038 h 1049"/>
                <a:gd name="T78" fmla="*/ 34953733 w 1050"/>
                <a:gd name="T79" fmla="*/ 26156974 h 1049"/>
                <a:gd name="T80" fmla="*/ 31927924 w 1050"/>
                <a:gd name="T81" fmla="*/ 27133533 h 1049"/>
                <a:gd name="T82" fmla="*/ 30919321 w 1050"/>
                <a:gd name="T83" fmla="*/ 28528565 h 1049"/>
                <a:gd name="T84" fmla="*/ 30884516 w 1050"/>
                <a:gd name="T85" fmla="*/ 317720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sz="1695">
                <a:ea typeface="微软雅黑" panose="020B0503020204020204" pitchFamily="34" charset="-122"/>
              </a:endParaRPr>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946785"/>
              <a:endParaRPr lang="zh-CN" altLang="en-US" sz="2260">
                <a:solidFill>
                  <a:schemeClr val="bg2"/>
                </a:solidFill>
                <a:ea typeface="微软雅黑" panose="020B0503020204020204" pitchFamily="34" charset="-122"/>
                <a:sym typeface="造字工房悦黑体验版常规体" pitchFamily="50" charset="-122"/>
              </a:endParaRPr>
            </a:p>
            <a:p>
              <a:pPr algn="ctr" defTabSz="946785"/>
              <a:r>
                <a:rPr lang="zh-CN" altLang="en-US" sz="2260">
                  <a:solidFill>
                    <a:schemeClr val="bg2"/>
                  </a:solidFill>
                  <a:ea typeface="微软雅黑" panose="020B0503020204020204" pitchFamily="34" charset="-122"/>
                  <a:sym typeface="造字工房悦黑体验版常规体" pitchFamily="50" charset="-122"/>
                </a:rPr>
                <a:t>输入您想要的文字内容</a:t>
              </a:r>
            </a:p>
            <a:p>
              <a:pPr algn="ctr" defTabSz="946785"/>
              <a:endParaRPr lang="en-US" altLang="zh-CN" sz="2260">
                <a:solidFill>
                  <a:srgbClr val="C00000"/>
                </a:solidFill>
                <a:latin typeface="Calibri" panose="020F0502020204030204" charset="0"/>
                <a:ea typeface="微软雅黑" panose="020B0503020204020204" pitchFamily="34" charset="-122"/>
              </a:endParaRPr>
            </a:p>
          </p:txBody>
        </p:sp>
      </p:grpSp>
      <p:grpSp>
        <p:nvGrpSpPr>
          <p:cNvPr id="96301" name="Group 45"/>
          <p:cNvGrpSpPr/>
          <p:nvPr/>
        </p:nvGrpSpPr>
        <p:grpSpPr bwMode="auto">
          <a:xfrm>
            <a:off x="6631541" y="2441537"/>
            <a:ext cx="2207859" cy="2205868"/>
            <a:chOff x="3331" y="1205"/>
            <a:chExt cx="1109" cy="1108"/>
          </a:xfrm>
        </p:grpSpPr>
        <p:sp>
          <p:nvSpPr>
            <p:cNvPr id="78861" name="Freeform 6"/>
            <p:cNvSpPr/>
            <p:nvPr/>
          </p:nvSpPr>
          <p:spPr bwMode="auto">
            <a:xfrm>
              <a:off x="3331" y="1205"/>
              <a:ext cx="1109" cy="1108"/>
            </a:xfrm>
            <a:custGeom>
              <a:avLst/>
              <a:gdLst>
                <a:gd name="T0" fmla="*/ 28683952 w 637"/>
                <a:gd name="T1" fmla="*/ 35184134 h 638"/>
                <a:gd name="T2" fmla="*/ 27318068 w 637"/>
                <a:gd name="T3" fmla="*/ 35823842 h 638"/>
                <a:gd name="T4" fmla="*/ 25822071 w 637"/>
                <a:gd name="T5" fmla="*/ 36335592 h 638"/>
                <a:gd name="T6" fmla="*/ 23545534 w 637"/>
                <a:gd name="T7" fmla="*/ 40685647 h 638"/>
                <a:gd name="T8" fmla="*/ 20293411 w 637"/>
                <a:gd name="T9" fmla="*/ 37039294 h 638"/>
                <a:gd name="T10" fmla="*/ 18732385 w 637"/>
                <a:gd name="T11" fmla="*/ 36911335 h 638"/>
                <a:gd name="T12" fmla="*/ 17171346 w 637"/>
                <a:gd name="T13" fmla="*/ 36655446 h 638"/>
                <a:gd name="T14" fmla="*/ 13593978 w 637"/>
                <a:gd name="T15" fmla="*/ 39598071 h 638"/>
                <a:gd name="T16" fmla="*/ 11772781 w 637"/>
                <a:gd name="T17" fmla="*/ 38894425 h 638"/>
                <a:gd name="T18" fmla="*/ 11317489 w 637"/>
                <a:gd name="T19" fmla="*/ 34096613 h 638"/>
                <a:gd name="T20" fmla="*/ 10081684 w 637"/>
                <a:gd name="T21" fmla="*/ 33200988 h 638"/>
                <a:gd name="T22" fmla="*/ 5138416 w 637"/>
                <a:gd name="T23" fmla="*/ 33968655 h 638"/>
                <a:gd name="T24" fmla="*/ 3642426 w 637"/>
                <a:gd name="T25" fmla="*/ 32113496 h 638"/>
                <a:gd name="T26" fmla="*/ 5788812 w 637"/>
                <a:gd name="T27" fmla="*/ 27635531 h 638"/>
                <a:gd name="T28" fmla="*/ 5073363 w 637"/>
                <a:gd name="T29" fmla="*/ 26228142 h 638"/>
                <a:gd name="T30" fmla="*/ 390260 w 637"/>
                <a:gd name="T31" fmla="*/ 24500913 h 638"/>
                <a:gd name="T32" fmla="*/ 0 w 637"/>
                <a:gd name="T33" fmla="*/ 22134018 h 638"/>
                <a:gd name="T34" fmla="*/ 4162768 w 637"/>
                <a:gd name="T35" fmla="*/ 19255289 h 638"/>
                <a:gd name="T36" fmla="*/ 4357890 w 637"/>
                <a:gd name="T37" fmla="*/ 17656046 h 638"/>
                <a:gd name="T38" fmla="*/ 1105734 w 637"/>
                <a:gd name="T39" fmla="*/ 13753772 h 638"/>
                <a:gd name="T40" fmla="*/ 1951286 w 637"/>
                <a:gd name="T41" fmla="*/ 11642745 h 638"/>
                <a:gd name="T42" fmla="*/ 7089692 w 637"/>
                <a:gd name="T43" fmla="*/ 11194932 h 638"/>
                <a:gd name="T44" fmla="*/ 8065338 w 637"/>
                <a:gd name="T45" fmla="*/ 9915516 h 638"/>
                <a:gd name="T46" fmla="*/ 7219763 w 637"/>
                <a:gd name="T47" fmla="*/ 4861807 h 638"/>
                <a:gd name="T48" fmla="*/ 8975950 w 637"/>
                <a:gd name="T49" fmla="*/ 3518424 h 638"/>
                <a:gd name="T50" fmla="*/ 13724070 w 637"/>
                <a:gd name="T51" fmla="*/ 5629449 h 638"/>
                <a:gd name="T52" fmla="*/ 15220063 w 637"/>
                <a:gd name="T53" fmla="*/ 5053716 h 638"/>
                <a:gd name="T54" fmla="*/ 16976231 w 637"/>
                <a:gd name="T55" fmla="*/ 255894 h 638"/>
                <a:gd name="T56" fmla="*/ 18146973 w 637"/>
                <a:gd name="T57" fmla="*/ 63986 h 638"/>
                <a:gd name="T58" fmla="*/ 21464180 w 637"/>
                <a:gd name="T59" fmla="*/ 4094164 h 638"/>
                <a:gd name="T60" fmla="*/ 23090263 w 637"/>
                <a:gd name="T61" fmla="*/ 4222091 h 638"/>
                <a:gd name="T62" fmla="*/ 24651274 w 637"/>
                <a:gd name="T63" fmla="*/ 4477980 h 638"/>
                <a:gd name="T64" fmla="*/ 28358710 w 637"/>
                <a:gd name="T65" fmla="*/ 1343375 h 638"/>
                <a:gd name="T66" fmla="*/ 29984828 w 637"/>
                <a:gd name="T67" fmla="*/ 2047075 h 638"/>
                <a:gd name="T68" fmla="*/ 30440127 w 637"/>
                <a:gd name="T69" fmla="*/ 7036817 h 638"/>
                <a:gd name="T70" fmla="*/ 31740954 w 637"/>
                <a:gd name="T71" fmla="*/ 7996405 h 638"/>
                <a:gd name="T72" fmla="*/ 36554172 w 637"/>
                <a:gd name="T73" fmla="*/ 7164768 h 638"/>
                <a:gd name="T74" fmla="*/ 37659899 w 637"/>
                <a:gd name="T75" fmla="*/ 8700079 h 638"/>
                <a:gd name="T76" fmla="*/ 35643546 w 637"/>
                <a:gd name="T77" fmla="*/ 12858217 h 638"/>
                <a:gd name="T78" fmla="*/ 36033802 w 637"/>
                <a:gd name="T79" fmla="*/ 13625863 h 638"/>
                <a:gd name="T80" fmla="*/ 36619187 w 637"/>
                <a:gd name="T81" fmla="*/ 15033206 h 638"/>
                <a:gd name="T82" fmla="*/ 41107191 w 637"/>
                <a:gd name="T83" fmla="*/ 16696484 h 638"/>
                <a:gd name="T84" fmla="*/ 41432377 w 637"/>
                <a:gd name="T85" fmla="*/ 19255289 h 638"/>
                <a:gd name="T86" fmla="*/ 37529813 w 637"/>
                <a:gd name="T87" fmla="*/ 22006087 h 638"/>
                <a:gd name="T88" fmla="*/ 37334685 w 637"/>
                <a:gd name="T89" fmla="*/ 23477386 h 638"/>
                <a:gd name="T90" fmla="*/ 40326651 w 637"/>
                <a:gd name="T91" fmla="*/ 27123739 h 638"/>
                <a:gd name="T92" fmla="*/ 39285939 w 637"/>
                <a:gd name="T93" fmla="*/ 29554663 h 638"/>
                <a:gd name="T94" fmla="*/ 34602890 w 637"/>
                <a:gd name="T95" fmla="*/ 30002447 h 638"/>
                <a:gd name="T96" fmla="*/ 33692292 w 637"/>
                <a:gd name="T97" fmla="*/ 31217898 h 638"/>
                <a:gd name="T98" fmla="*/ 34407734 w 637"/>
                <a:gd name="T99" fmla="*/ 35759849 h 638"/>
                <a:gd name="T100" fmla="*/ 32846680 w 637"/>
                <a:gd name="T101" fmla="*/ 3703929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sz="1695">
                <a:ea typeface="微软雅黑" panose="020B0503020204020204" pitchFamily="34" charset="-122"/>
              </a:endParaRPr>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859790"/>
              <a:endParaRPr lang="zh-CN" altLang="en-US" sz="1505">
                <a:solidFill>
                  <a:schemeClr val="bg2"/>
                </a:solidFill>
                <a:ea typeface="微软雅黑" panose="020B0503020204020204" pitchFamily="34" charset="-122"/>
                <a:sym typeface="造字工房悦黑体验版常规体" pitchFamily="50" charset="-122"/>
              </a:endParaRPr>
            </a:p>
            <a:p>
              <a:pPr algn="ctr" defTabSz="859790"/>
              <a:r>
                <a:rPr lang="zh-CN" altLang="en-US" sz="1505">
                  <a:solidFill>
                    <a:schemeClr val="bg2"/>
                  </a:solidFill>
                  <a:ea typeface="微软雅黑" panose="020B0503020204020204" pitchFamily="34" charset="-122"/>
                  <a:sym typeface="造字工房悦黑体验版常规体" pitchFamily="50" charset="-122"/>
                </a:rPr>
                <a:t>输入您想要的文字内容</a:t>
              </a:r>
            </a:p>
            <a:p>
              <a:pPr algn="ctr" defTabSz="859790"/>
              <a:endParaRPr lang="en-US" altLang="zh-CN" sz="1505">
                <a:solidFill>
                  <a:srgbClr val="C00000"/>
                </a:solidFill>
                <a:latin typeface="Calibri" panose="020F0502020204030204" charset="0"/>
                <a:ea typeface="微软雅黑" panose="020B0503020204020204" pitchFamily="34" charset="-122"/>
              </a:endParaRPr>
            </a:p>
          </p:txBody>
        </p:sp>
      </p:grpSp>
      <p:grpSp>
        <p:nvGrpSpPr>
          <p:cNvPr id="96299" name="Group 43"/>
          <p:cNvGrpSpPr/>
          <p:nvPr/>
        </p:nvGrpSpPr>
        <p:grpSpPr bwMode="auto">
          <a:xfrm>
            <a:off x="1399572" y="2772019"/>
            <a:ext cx="2558249" cy="2564223"/>
            <a:chOff x="703" y="1371"/>
            <a:chExt cx="1285" cy="1288"/>
          </a:xfrm>
        </p:grpSpPr>
        <p:sp>
          <p:nvSpPr>
            <p:cNvPr id="78859" name="Freeform 8"/>
            <p:cNvSpPr/>
            <p:nvPr/>
          </p:nvSpPr>
          <p:spPr bwMode="auto">
            <a:xfrm>
              <a:off x="703" y="1371"/>
              <a:ext cx="1285" cy="1288"/>
            </a:xfrm>
            <a:custGeom>
              <a:avLst/>
              <a:gdLst>
                <a:gd name="T0" fmla="*/ 24396665 w 808"/>
                <a:gd name="T1" fmla="*/ 28691301 h 810"/>
                <a:gd name="T2" fmla="*/ 22983560 w 808"/>
                <a:gd name="T3" fmla="*/ 29480257 h 810"/>
                <a:gd name="T4" fmla="*/ 22235462 w 808"/>
                <a:gd name="T5" fmla="*/ 32760413 h 810"/>
                <a:gd name="T6" fmla="*/ 21154853 w 808"/>
                <a:gd name="T7" fmla="*/ 33092609 h 810"/>
                <a:gd name="T8" fmla="*/ 18702730 w 808"/>
                <a:gd name="T9" fmla="*/ 30767366 h 810"/>
                <a:gd name="T10" fmla="*/ 17663700 w 808"/>
                <a:gd name="T11" fmla="*/ 30891930 h 810"/>
                <a:gd name="T12" fmla="*/ 15710284 w 808"/>
                <a:gd name="T13" fmla="*/ 33632360 h 810"/>
                <a:gd name="T14" fmla="*/ 14588111 w 808"/>
                <a:gd name="T15" fmla="*/ 33507796 h 810"/>
                <a:gd name="T16" fmla="*/ 13175028 w 808"/>
                <a:gd name="T17" fmla="*/ 30435246 h 810"/>
                <a:gd name="T18" fmla="*/ 12135998 w 808"/>
                <a:gd name="T19" fmla="*/ 30144572 h 810"/>
                <a:gd name="T20" fmla="*/ 9351372 w 808"/>
                <a:gd name="T21" fmla="*/ 31930013 h 810"/>
                <a:gd name="T22" fmla="*/ 8270763 w 808"/>
                <a:gd name="T23" fmla="*/ 31348689 h 810"/>
                <a:gd name="T24" fmla="*/ 8187639 w 808"/>
                <a:gd name="T25" fmla="*/ 28027011 h 810"/>
                <a:gd name="T26" fmla="*/ 7356410 w 808"/>
                <a:gd name="T27" fmla="*/ 27321099 h 810"/>
                <a:gd name="T28" fmla="*/ 4114605 w 808"/>
                <a:gd name="T29" fmla="*/ 27902422 h 810"/>
                <a:gd name="T30" fmla="*/ 3366481 w 808"/>
                <a:gd name="T31" fmla="*/ 26947432 h 810"/>
                <a:gd name="T32" fmla="*/ 4280851 w 808"/>
                <a:gd name="T33" fmla="*/ 23376582 h 810"/>
                <a:gd name="T34" fmla="*/ 3823664 w 808"/>
                <a:gd name="T35" fmla="*/ 22421593 h 810"/>
                <a:gd name="T36" fmla="*/ 664983 w 808"/>
                <a:gd name="T37" fmla="*/ 21632688 h 810"/>
                <a:gd name="T38" fmla="*/ 2784624 w 808"/>
                <a:gd name="T39" fmla="*/ 19141385 h 810"/>
                <a:gd name="T40" fmla="*/ 2659958 w 808"/>
                <a:gd name="T41" fmla="*/ 18103366 h 810"/>
                <a:gd name="T42" fmla="*/ 2576832 w 808"/>
                <a:gd name="T43" fmla="*/ 17023787 h 810"/>
                <a:gd name="T44" fmla="*/ 41567 w 808"/>
                <a:gd name="T45" fmla="*/ 15030777 h 810"/>
                <a:gd name="T46" fmla="*/ 2909319 w 808"/>
                <a:gd name="T47" fmla="*/ 13619041 h 810"/>
                <a:gd name="T48" fmla="*/ 3241807 w 808"/>
                <a:gd name="T49" fmla="*/ 12581018 h 810"/>
                <a:gd name="T50" fmla="*/ 3574308 w 808"/>
                <a:gd name="T51" fmla="*/ 11542973 h 810"/>
                <a:gd name="T52" fmla="*/ 1994956 w 808"/>
                <a:gd name="T53" fmla="*/ 8802549 h 810"/>
                <a:gd name="T54" fmla="*/ 5195214 w 808"/>
                <a:gd name="T55" fmla="*/ 8553421 h 810"/>
                <a:gd name="T56" fmla="*/ 5818626 w 808"/>
                <a:gd name="T57" fmla="*/ 7722989 h 810"/>
                <a:gd name="T58" fmla="*/ 6525172 w 808"/>
                <a:gd name="T59" fmla="*/ 6892563 h 810"/>
                <a:gd name="T60" fmla="*/ 6151129 w 808"/>
                <a:gd name="T61" fmla="*/ 3778449 h 810"/>
                <a:gd name="T62" fmla="*/ 9185117 w 808"/>
                <a:gd name="T63" fmla="*/ 4733457 h 810"/>
                <a:gd name="T64" fmla="*/ 10598222 w 808"/>
                <a:gd name="T65" fmla="*/ 3944537 h 810"/>
                <a:gd name="T66" fmla="*/ 11304775 w 808"/>
                <a:gd name="T67" fmla="*/ 871955 h 810"/>
                <a:gd name="T68" fmla="*/ 12551606 w 808"/>
                <a:gd name="T69" fmla="*/ 498260 h 810"/>
                <a:gd name="T70" fmla="*/ 14879068 w 808"/>
                <a:gd name="T71" fmla="*/ 2615860 h 810"/>
                <a:gd name="T72" fmla="*/ 15918085 w 808"/>
                <a:gd name="T73" fmla="*/ 2532823 h 810"/>
                <a:gd name="T74" fmla="*/ 17746805 w 808"/>
                <a:gd name="T75" fmla="*/ 0 h 810"/>
                <a:gd name="T76" fmla="*/ 19076767 w 808"/>
                <a:gd name="T77" fmla="*/ 124566 h 810"/>
                <a:gd name="T78" fmla="*/ 20406754 w 808"/>
                <a:gd name="T79" fmla="*/ 2948028 h 810"/>
                <a:gd name="T80" fmla="*/ 21404232 w 808"/>
                <a:gd name="T81" fmla="*/ 3238673 h 810"/>
                <a:gd name="T82" fmla="*/ 24064156 w 808"/>
                <a:gd name="T83" fmla="*/ 1619328 h 810"/>
                <a:gd name="T84" fmla="*/ 25227895 w 808"/>
                <a:gd name="T85" fmla="*/ 2242162 h 810"/>
                <a:gd name="T86" fmla="*/ 25394156 w 808"/>
                <a:gd name="T87" fmla="*/ 5397792 h 810"/>
                <a:gd name="T88" fmla="*/ 26183807 w 808"/>
                <a:gd name="T89" fmla="*/ 6062132 h 810"/>
                <a:gd name="T90" fmla="*/ 29300930 w 808"/>
                <a:gd name="T91" fmla="*/ 5563886 h 810"/>
                <a:gd name="T92" fmla="*/ 30132159 w 808"/>
                <a:gd name="T93" fmla="*/ 6560391 h 810"/>
                <a:gd name="T94" fmla="*/ 29300930 w 808"/>
                <a:gd name="T95" fmla="*/ 10006666 h 810"/>
                <a:gd name="T96" fmla="*/ 29758110 w 808"/>
                <a:gd name="T97" fmla="*/ 10961675 h 810"/>
                <a:gd name="T98" fmla="*/ 32875239 w 808"/>
                <a:gd name="T99" fmla="*/ 11833628 h 810"/>
                <a:gd name="T100" fmla="*/ 30755601 w 808"/>
                <a:gd name="T101" fmla="*/ 14241847 h 810"/>
                <a:gd name="T102" fmla="*/ 30921836 w 808"/>
                <a:gd name="T103" fmla="*/ 15279892 h 810"/>
                <a:gd name="T104" fmla="*/ 30963389 w 808"/>
                <a:gd name="T105" fmla="*/ 16400980 h 810"/>
                <a:gd name="T106" fmla="*/ 33540233 w 808"/>
                <a:gd name="T107" fmla="*/ 18352493 h 810"/>
                <a:gd name="T108" fmla="*/ 30630892 w 808"/>
                <a:gd name="T109" fmla="*/ 19805739 h 810"/>
                <a:gd name="T110" fmla="*/ 30339973 w 808"/>
                <a:gd name="T111" fmla="*/ 20843771 h 810"/>
                <a:gd name="T112" fmla="*/ 30007502 w 808"/>
                <a:gd name="T113" fmla="*/ 21840282 h 810"/>
                <a:gd name="T114" fmla="*/ 31669960 w 808"/>
                <a:gd name="T115" fmla="*/ 24705251 h 810"/>
                <a:gd name="T116" fmla="*/ 28386545 w 808"/>
                <a:gd name="T117" fmla="*/ 24871362 h 810"/>
                <a:gd name="T118" fmla="*/ 27763155 w 808"/>
                <a:gd name="T119" fmla="*/ 25743283 h 810"/>
                <a:gd name="T120" fmla="*/ 27056608 w 808"/>
                <a:gd name="T121" fmla="*/ 26532200 h 810"/>
                <a:gd name="T122" fmla="*/ 27513788 w 808"/>
                <a:gd name="T123" fmla="*/ 2981242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sz="1695">
                <a:ea typeface="微软雅黑" panose="020B0503020204020204" pitchFamily="34" charset="-122"/>
              </a:endParaRPr>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946785"/>
              <a:endParaRPr lang="zh-CN" altLang="en-US" sz="1755">
                <a:solidFill>
                  <a:schemeClr val="bg2"/>
                </a:solidFill>
                <a:ea typeface="微软雅黑" panose="020B0503020204020204" pitchFamily="34" charset="-122"/>
                <a:sym typeface="造字工房悦黑体验版常规体" pitchFamily="50" charset="-122"/>
              </a:endParaRPr>
            </a:p>
            <a:p>
              <a:pPr algn="ctr" defTabSz="946785"/>
              <a:r>
                <a:rPr lang="zh-CN" altLang="en-US" sz="1755">
                  <a:solidFill>
                    <a:schemeClr val="bg2"/>
                  </a:solidFill>
                  <a:ea typeface="微软雅黑" panose="020B0503020204020204" pitchFamily="34" charset="-122"/>
                  <a:sym typeface="造字工房悦黑体验版常规体" pitchFamily="50" charset="-122"/>
                </a:rPr>
                <a:t>输入您想要的文字内容</a:t>
              </a:r>
            </a:p>
            <a:p>
              <a:pPr algn="ctr" defTabSz="946785"/>
              <a:endParaRPr lang="en-US" altLang="zh-CN" sz="1755">
                <a:solidFill>
                  <a:schemeClr val="bg2"/>
                </a:solidFill>
                <a:latin typeface="Calibri" panose="020F0502020204030204" charset="0"/>
                <a:ea typeface="微软雅黑" panose="020B0503020204020204" pitchFamily="34" charset="-122"/>
              </a:endParaRPr>
            </a:p>
          </p:txBody>
        </p:sp>
      </p:grpSp>
      <p:sp>
        <p:nvSpPr>
          <p:cNvPr id="15" name="TextBox 53"/>
          <p:cNvSpPr txBox="1">
            <a:spLocks noChangeArrowheads="1"/>
          </p:cNvSpPr>
          <p:nvPr/>
        </p:nvSpPr>
        <p:spPr bwMode="auto">
          <a:xfrm>
            <a:off x="1646439" y="2224533"/>
            <a:ext cx="2128224" cy="434340"/>
          </a:xfrm>
          <a:prstGeom prst="rect">
            <a:avLst/>
          </a:prstGeom>
          <a:noFill/>
          <a:ln w="9525">
            <a:noFill/>
            <a:miter lim="800000"/>
          </a:ln>
        </p:spPr>
        <p:txBody>
          <a:bodyPr lIns="126414" tIns="63208" rIns="126414" bIns="63208">
            <a:spAutoFit/>
          </a:bodyPr>
          <a:lstStyle/>
          <a:p>
            <a:pPr algn="ctr" defTabSz="946785"/>
            <a:r>
              <a:rPr lang="zh-CN" altLang="en-US" sz="2005">
                <a:solidFill>
                  <a:schemeClr val="bg2"/>
                </a:solidFill>
                <a:latin typeface="微软雅黑" panose="020B0503020204020204" pitchFamily="34" charset="-122"/>
                <a:ea typeface="微软雅黑" panose="020B0503020204020204" pitchFamily="34" charset="-122"/>
              </a:rPr>
              <a:t>添加标题内容</a:t>
            </a:r>
            <a:endParaRPr lang="zh-CN" altLang="en-US" sz="2005">
              <a:solidFill>
                <a:schemeClr val="bg2"/>
              </a:solidFill>
              <a:ea typeface="微软雅黑" panose="020B0503020204020204" pitchFamily="34" charset="-122"/>
            </a:endParaRPr>
          </a:p>
        </p:txBody>
      </p:sp>
      <p:sp>
        <p:nvSpPr>
          <p:cNvPr id="16" name="TextBox 53"/>
          <p:cNvSpPr txBox="1">
            <a:spLocks noChangeArrowheads="1"/>
          </p:cNvSpPr>
          <p:nvPr/>
        </p:nvSpPr>
        <p:spPr bwMode="auto">
          <a:xfrm>
            <a:off x="4379883" y="2437555"/>
            <a:ext cx="2132207" cy="743585"/>
          </a:xfrm>
          <a:prstGeom prst="rect">
            <a:avLst/>
          </a:prstGeom>
          <a:noFill/>
          <a:ln w="9525">
            <a:noFill/>
            <a:miter lim="800000"/>
          </a:ln>
        </p:spPr>
        <p:txBody>
          <a:bodyPr lIns="126414" tIns="63208" rIns="126414" bIns="63208">
            <a:spAutoFit/>
          </a:bodyPr>
          <a:lstStyle/>
          <a:p>
            <a:pPr algn="ctr" defTabSz="946785"/>
            <a:r>
              <a:rPr lang="zh-CN" altLang="en-US" sz="2005">
                <a:solidFill>
                  <a:schemeClr val="tx2"/>
                </a:solidFill>
                <a:ea typeface="微软雅黑" panose="020B0503020204020204" pitchFamily="34" charset="-122"/>
              </a:rPr>
              <a:t>添加标题内容</a:t>
            </a:r>
          </a:p>
          <a:p>
            <a:pPr algn="ctr" defTabSz="946785"/>
            <a:endParaRPr lang="zh-CN" altLang="en-US" sz="2005">
              <a:solidFill>
                <a:schemeClr val="tx2"/>
              </a:solidFill>
              <a:ea typeface="微软雅黑" panose="020B0503020204020204" pitchFamily="34" charset="-122"/>
            </a:endParaRPr>
          </a:p>
        </p:txBody>
      </p:sp>
      <p:sp>
        <p:nvSpPr>
          <p:cNvPr id="17" name="TextBox 53"/>
          <p:cNvSpPr txBox="1">
            <a:spLocks noChangeArrowheads="1"/>
          </p:cNvSpPr>
          <p:nvPr/>
        </p:nvSpPr>
        <p:spPr bwMode="auto">
          <a:xfrm>
            <a:off x="8713976" y="2855636"/>
            <a:ext cx="1863441" cy="434340"/>
          </a:xfrm>
          <a:prstGeom prst="rect">
            <a:avLst/>
          </a:prstGeom>
          <a:noFill/>
          <a:ln w="9525">
            <a:noFill/>
            <a:miter lim="800000"/>
          </a:ln>
        </p:spPr>
        <p:txBody>
          <a:bodyPr lIns="126414" tIns="63208" rIns="126414" bIns="63208">
            <a:spAutoFit/>
          </a:bodyPr>
          <a:lstStyle/>
          <a:p>
            <a:pPr algn="ctr" defTabSz="946785"/>
            <a:r>
              <a:rPr lang="zh-CN" altLang="en-US" sz="2005">
                <a:solidFill>
                  <a:schemeClr val="tx2"/>
                </a:solidFill>
                <a:ea typeface="微软雅黑" panose="020B0503020204020204" pitchFamily="34" charset="-122"/>
              </a:rPr>
              <a:t>添加标题内容</a:t>
            </a:r>
          </a:p>
        </p:txBody>
      </p:sp>
      <p:grpSp>
        <p:nvGrpSpPr>
          <p:cNvPr id="96302" name="Group 46"/>
          <p:cNvGrpSpPr/>
          <p:nvPr/>
        </p:nvGrpSpPr>
        <p:grpSpPr bwMode="auto">
          <a:xfrm>
            <a:off x="8485027" y="3578315"/>
            <a:ext cx="2040628" cy="2046600"/>
            <a:chOff x="4262" y="1776"/>
            <a:chExt cx="1025" cy="1028"/>
          </a:xfrm>
        </p:grpSpPr>
        <p:sp>
          <p:nvSpPr>
            <p:cNvPr id="78857" name="Freeform 8"/>
            <p:cNvSpPr/>
            <p:nvPr/>
          </p:nvSpPr>
          <p:spPr bwMode="auto">
            <a:xfrm>
              <a:off x="4262" y="1776"/>
              <a:ext cx="1025" cy="1028"/>
            </a:xfrm>
            <a:custGeom>
              <a:avLst/>
              <a:gdLst>
                <a:gd name="T0" fmla="*/ 6284276 w 808"/>
                <a:gd name="T1" fmla="*/ 7416764 h 810"/>
                <a:gd name="T2" fmla="*/ 5920274 w 808"/>
                <a:gd name="T3" fmla="*/ 7620694 h 810"/>
                <a:gd name="T4" fmla="*/ 5727569 w 808"/>
                <a:gd name="T5" fmla="*/ 8468623 h 810"/>
                <a:gd name="T6" fmla="*/ 5449226 w 808"/>
                <a:gd name="T7" fmla="*/ 8554488 h 810"/>
                <a:gd name="T8" fmla="*/ 4817584 w 808"/>
                <a:gd name="T9" fmla="*/ 7953431 h 810"/>
                <a:gd name="T10" fmla="*/ 4549944 w 808"/>
                <a:gd name="T11" fmla="*/ 7985631 h 810"/>
                <a:gd name="T12" fmla="*/ 4046776 w 808"/>
                <a:gd name="T13" fmla="*/ 8694032 h 810"/>
                <a:gd name="T14" fmla="*/ 3757714 w 808"/>
                <a:gd name="T15" fmla="*/ 8661831 h 810"/>
                <a:gd name="T16" fmla="*/ 3393725 w 808"/>
                <a:gd name="T17" fmla="*/ 7867566 h 810"/>
                <a:gd name="T18" fmla="*/ 3126080 w 808"/>
                <a:gd name="T19" fmla="*/ 7792433 h 810"/>
                <a:gd name="T20" fmla="*/ 2408794 w 808"/>
                <a:gd name="T21" fmla="*/ 8253962 h 810"/>
                <a:gd name="T22" fmla="*/ 2130443 w 808"/>
                <a:gd name="T23" fmla="*/ 8103696 h 810"/>
                <a:gd name="T24" fmla="*/ 2109034 w 808"/>
                <a:gd name="T25" fmla="*/ 7245025 h 810"/>
                <a:gd name="T26" fmla="*/ 1894919 w 808"/>
                <a:gd name="T27" fmla="*/ 7062563 h 810"/>
                <a:gd name="T28" fmla="*/ 1059869 w 808"/>
                <a:gd name="T29" fmla="*/ 7212824 h 810"/>
                <a:gd name="T30" fmla="*/ 867161 w 808"/>
                <a:gd name="T31" fmla="*/ 6965952 h 810"/>
                <a:gd name="T32" fmla="*/ 1102696 w 808"/>
                <a:gd name="T33" fmla="*/ 6042889 h 810"/>
                <a:gd name="T34" fmla="*/ 984929 w 808"/>
                <a:gd name="T35" fmla="*/ 5796022 h 810"/>
                <a:gd name="T36" fmla="*/ 171294 w 808"/>
                <a:gd name="T37" fmla="*/ 5592087 h 810"/>
                <a:gd name="T38" fmla="*/ 717286 w 808"/>
                <a:gd name="T39" fmla="*/ 4948084 h 810"/>
                <a:gd name="T40" fmla="*/ 685168 w 808"/>
                <a:gd name="T41" fmla="*/ 4679755 h 810"/>
                <a:gd name="T42" fmla="*/ 663757 w 808"/>
                <a:gd name="T43" fmla="*/ 4400680 h 810"/>
                <a:gd name="T44" fmla="*/ 10704 w 808"/>
                <a:gd name="T45" fmla="*/ 3885482 h 810"/>
                <a:gd name="T46" fmla="*/ 749406 w 808"/>
                <a:gd name="T47" fmla="*/ 3520547 h 810"/>
                <a:gd name="T48" fmla="*/ 835050 w 808"/>
                <a:gd name="T49" fmla="*/ 3252219 h 810"/>
                <a:gd name="T50" fmla="*/ 920697 w 808"/>
                <a:gd name="T51" fmla="*/ 2983881 h 810"/>
                <a:gd name="T52" fmla="*/ 513878 w 808"/>
                <a:gd name="T53" fmla="*/ 2275477 h 810"/>
                <a:gd name="T54" fmla="*/ 1338220 w 808"/>
                <a:gd name="T55" fmla="*/ 2211077 h 810"/>
                <a:gd name="T56" fmla="*/ 1498806 w 808"/>
                <a:gd name="T57" fmla="*/ 1996409 h 810"/>
                <a:gd name="T58" fmla="*/ 1680805 w 808"/>
                <a:gd name="T59" fmla="*/ 1781740 h 810"/>
                <a:gd name="T60" fmla="*/ 1584451 w 808"/>
                <a:gd name="T61" fmla="*/ 976737 h 810"/>
                <a:gd name="T62" fmla="*/ 2365969 w 808"/>
                <a:gd name="T63" fmla="*/ 1223608 h 810"/>
                <a:gd name="T64" fmla="*/ 2729969 w 808"/>
                <a:gd name="T65" fmla="*/ 1019671 h 810"/>
                <a:gd name="T66" fmla="*/ 2911967 w 808"/>
                <a:gd name="T67" fmla="*/ 225402 h 810"/>
                <a:gd name="T68" fmla="*/ 3233140 w 808"/>
                <a:gd name="T69" fmla="*/ 128803 h 810"/>
                <a:gd name="T70" fmla="*/ 3832660 w 808"/>
                <a:gd name="T71" fmla="*/ 676202 h 810"/>
                <a:gd name="T72" fmla="*/ 4100299 w 808"/>
                <a:gd name="T73" fmla="*/ 654741 h 810"/>
                <a:gd name="T74" fmla="*/ 4571353 w 808"/>
                <a:gd name="T75" fmla="*/ 0 h 810"/>
                <a:gd name="T76" fmla="*/ 4913936 w 808"/>
                <a:gd name="T77" fmla="*/ 32203 h 810"/>
                <a:gd name="T78" fmla="*/ 5256522 w 808"/>
                <a:gd name="T79" fmla="*/ 762068 h 810"/>
                <a:gd name="T80" fmla="*/ 5513456 w 808"/>
                <a:gd name="T81" fmla="*/ 837206 h 810"/>
                <a:gd name="T82" fmla="*/ 6198627 w 808"/>
                <a:gd name="T83" fmla="*/ 418600 h 810"/>
                <a:gd name="T84" fmla="*/ 6498389 w 808"/>
                <a:gd name="T85" fmla="*/ 579605 h 810"/>
                <a:gd name="T86" fmla="*/ 6541211 w 808"/>
                <a:gd name="T87" fmla="*/ 1395336 h 810"/>
                <a:gd name="T88" fmla="*/ 6744612 w 808"/>
                <a:gd name="T89" fmla="*/ 1567071 h 810"/>
                <a:gd name="T90" fmla="*/ 7547547 w 808"/>
                <a:gd name="T91" fmla="*/ 1438275 h 810"/>
                <a:gd name="T92" fmla="*/ 7761671 w 808"/>
                <a:gd name="T93" fmla="*/ 1695876 h 810"/>
                <a:gd name="T94" fmla="*/ 7547547 w 808"/>
                <a:gd name="T95" fmla="*/ 2586745 h 810"/>
                <a:gd name="T96" fmla="*/ 7665310 w 808"/>
                <a:gd name="T97" fmla="*/ 2833610 h 810"/>
                <a:gd name="T98" fmla="*/ 8468240 w 808"/>
                <a:gd name="T99" fmla="*/ 3059014 h 810"/>
                <a:gd name="T100" fmla="*/ 7922251 w 808"/>
                <a:gd name="T101" fmla="*/ 3681547 h 810"/>
                <a:gd name="T102" fmla="*/ 7965072 w 808"/>
                <a:gd name="T103" fmla="*/ 3949881 h 810"/>
                <a:gd name="T104" fmla="*/ 7975779 w 808"/>
                <a:gd name="T105" fmla="*/ 4239683 h 810"/>
                <a:gd name="T106" fmla="*/ 8639532 w 808"/>
                <a:gd name="T107" fmla="*/ 4744156 h 810"/>
                <a:gd name="T108" fmla="*/ 7890136 w 808"/>
                <a:gd name="T109" fmla="*/ 5119823 h 810"/>
                <a:gd name="T110" fmla="*/ 7815194 w 808"/>
                <a:gd name="T111" fmla="*/ 5388152 h 810"/>
                <a:gd name="T112" fmla="*/ 7729545 w 808"/>
                <a:gd name="T113" fmla="*/ 5645751 h 810"/>
                <a:gd name="T114" fmla="*/ 8157777 w 808"/>
                <a:gd name="T115" fmla="*/ 6386358 h 810"/>
                <a:gd name="T116" fmla="*/ 7312026 w 808"/>
                <a:gd name="T117" fmla="*/ 6429290 h 810"/>
                <a:gd name="T118" fmla="*/ 7151436 w 808"/>
                <a:gd name="T119" fmla="*/ 6654694 h 810"/>
                <a:gd name="T120" fmla="*/ 6969442 w 808"/>
                <a:gd name="T121" fmla="*/ 6858624 h 810"/>
                <a:gd name="T122" fmla="*/ 7087201 w 808"/>
                <a:gd name="T123" fmla="*/ 770656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sz="1695">
                <a:ea typeface="微软雅黑" panose="020B0503020204020204" pitchFamily="34" charset="-122"/>
              </a:endParaRPr>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946785"/>
              <a:r>
                <a:rPr lang="zh-CN" altLang="en-US" sz="1505">
                  <a:solidFill>
                    <a:schemeClr val="bg2"/>
                  </a:solidFill>
                  <a:ea typeface="微软雅黑" panose="020B0503020204020204" pitchFamily="34" charset="-122"/>
                  <a:sym typeface="造字工房悦黑体验版常规体" pitchFamily="50" charset="-122"/>
                </a:rPr>
                <a:t>输入您想要的文字内容</a:t>
              </a:r>
            </a:p>
          </p:txBody>
        </p:sp>
      </p:grpSp>
      <p:sp>
        <p:nvSpPr>
          <p:cNvPr id="21" name="TextBox 53"/>
          <p:cNvSpPr txBox="1">
            <a:spLocks noChangeArrowheads="1"/>
          </p:cNvSpPr>
          <p:nvPr/>
        </p:nvSpPr>
        <p:spPr bwMode="auto">
          <a:xfrm>
            <a:off x="6727103" y="1894052"/>
            <a:ext cx="2132205" cy="434340"/>
          </a:xfrm>
          <a:prstGeom prst="rect">
            <a:avLst/>
          </a:prstGeom>
          <a:noFill/>
          <a:ln w="9525">
            <a:noFill/>
            <a:miter lim="800000"/>
          </a:ln>
        </p:spPr>
        <p:txBody>
          <a:bodyPr lIns="126414" tIns="63208" rIns="126414" bIns="63208">
            <a:spAutoFit/>
          </a:bodyPr>
          <a:lstStyle/>
          <a:p>
            <a:pPr algn="ctr" defTabSz="946785"/>
            <a:r>
              <a:rPr lang="zh-CN" altLang="en-US" sz="2005">
                <a:solidFill>
                  <a:schemeClr val="bg2"/>
                </a:solidFill>
                <a:ea typeface="微软雅黑" panose="020B0503020204020204" pitchFamily="34" charset="-122"/>
              </a:rPr>
              <a:t>添加标题内容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4517252" y="2103092"/>
            <a:ext cx="3284912" cy="324509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45514" rIns="430052" bIns="215026" anchor="ctr"/>
          <a:lstStyle/>
          <a:p>
            <a:pPr algn="ctr" defTabSz="682625"/>
            <a:r>
              <a:rPr lang="en-US" altLang="zh-CN" sz="2760">
                <a:solidFill>
                  <a:schemeClr val="bg1"/>
                </a:solidFill>
                <a:latin typeface="微软雅黑" panose="020B0503020204020204" pitchFamily="34" charset="-122"/>
                <a:ea typeface="微软雅黑" panose="020B0503020204020204" pitchFamily="34" charset="-122"/>
              </a:rPr>
              <a:t>A</a:t>
            </a:r>
            <a:endParaRPr lang="zh-CN" altLang="en-US" sz="2760">
              <a:solidFill>
                <a:schemeClr val="bg1"/>
              </a:solidFill>
              <a:latin typeface="微软雅黑" panose="020B0503020204020204" pitchFamily="34" charset="-122"/>
              <a:ea typeface="微软雅黑" panose="020B0503020204020204" pitchFamily="34" charset="-122"/>
            </a:endParaRPr>
          </a:p>
        </p:txBody>
      </p:sp>
      <p:sp>
        <p:nvSpPr>
          <p:cNvPr id="13" name="空心弧 12"/>
          <p:cNvSpPr>
            <a:spLocks noChangeArrowheads="1"/>
          </p:cNvSpPr>
          <p:nvPr/>
        </p:nvSpPr>
        <p:spPr bwMode="auto">
          <a:xfrm flipH="1">
            <a:off x="4517252" y="2103092"/>
            <a:ext cx="3284912" cy="324509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430052" tIns="45514" rIns="0" bIns="215026" anchor="ctr"/>
          <a:lstStyle/>
          <a:p>
            <a:pPr algn="ctr" defTabSz="682625"/>
            <a:r>
              <a:rPr lang="en-US" altLang="zh-CN" sz="2760">
                <a:solidFill>
                  <a:schemeClr val="bg1"/>
                </a:solidFill>
                <a:latin typeface="微软雅黑" panose="020B0503020204020204" pitchFamily="34" charset="-122"/>
                <a:ea typeface="微软雅黑" panose="020B0503020204020204" pitchFamily="34" charset="-122"/>
              </a:rPr>
              <a:t>       B</a:t>
            </a:r>
            <a:endParaRPr lang="zh-CN" altLang="en-US" sz="2760">
              <a:solidFill>
                <a:schemeClr val="bg1"/>
              </a:solidFill>
              <a:latin typeface="微软雅黑" panose="020B0503020204020204" pitchFamily="34" charset="-122"/>
              <a:ea typeface="微软雅黑" panose="020B0503020204020204" pitchFamily="34" charset="-122"/>
            </a:endParaRPr>
          </a:p>
        </p:txBody>
      </p:sp>
      <p:sp>
        <p:nvSpPr>
          <p:cNvPr id="14" name="空心弧 13"/>
          <p:cNvSpPr>
            <a:spLocks noChangeArrowheads="1"/>
          </p:cNvSpPr>
          <p:nvPr/>
        </p:nvSpPr>
        <p:spPr bwMode="auto">
          <a:xfrm>
            <a:off x="4517252" y="2103092"/>
            <a:ext cx="3284912" cy="324509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215026" rIns="430052" bIns="0" anchor="ctr"/>
          <a:lstStyle/>
          <a:p>
            <a:pPr algn="ctr" defTabSz="682625"/>
            <a:r>
              <a:rPr lang="en-US" altLang="zh-CN" sz="2760">
                <a:solidFill>
                  <a:schemeClr val="bg1"/>
                </a:solidFill>
                <a:latin typeface="微软雅黑" panose="020B0503020204020204" pitchFamily="34" charset="-122"/>
                <a:ea typeface="微软雅黑" panose="020B0503020204020204" pitchFamily="34" charset="-122"/>
              </a:rPr>
              <a:t>C</a:t>
            </a:r>
            <a:endParaRPr lang="zh-CN" altLang="en-US" sz="2760">
              <a:solidFill>
                <a:schemeClr val="bg1"/>
              </a:solidFill>
              <a:latin typeface="微软雅黑" panose="020B0503020204020204" pitchFamily="34" charset="-122"/>
              <a:ea typeface="微软雅黑" panose="020B0503020204020204" pitchFamily="34" charset="-122"/>
            </a:endParaRPr>
          </a:p>
        </p:txBody>
      </p:sp>
      <p:sp>
        <p:nvSpPr>
          <p:cNvPr id="15" name="空心弧 14"/>
          <p:cNvSpPr>
            <a:spLocks noChangeArrowheads="1"/>
          </p:cNvSpPr>
          <p:nvPr/>
        </p:nvSpPr>
        <p:spPr bwMode="auto">
          <a:xfrm flipH="1">
            <a:off x="4531188" y="2103092"/>
            <a:ext cx="3284912" cy="324509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430052" tIns="215026" rIns="0" bIns="0" anchor="ctr"/>
          <a:lstStyle/>
          <a:p>
            <a:pPr algn="ctr" defTabSz="682625"/>
            <a:r>
              <a:rPr lang="en-US" altLang="zh-CN" sz="2760">
                <a:solidFill>
                  <a:schemeClr val="bg1"/>
                </a:solidFill>
                <a:latin typeface="微软雅黑" panose="020B0503020204020204" pitchFamily="34" charset="-122"/>
                <a:ea typeface="微软雅黑" panose="020B0503020204020204" pitchFamily="34" charset="-122"/>
              </a:rPr>
              <a:t>        D</a:t>
            </a:r>
            <a:endParaRPr lang="zh-CN" altLang="en-US" sz="2760">
              <a:solidFill>
                <a:schemeClr val="bg1"/>
              </a:solidFill>
              <a:latin typeface="微软雅黑" panose="020B0503020204020204" pitchFamily="34" charset="-122"/>
              <a:ea typeface="微软雅黑" panose="020B0503020204020204" pitchFamily="34" charset="-122"/>
            </a:endParaRPr>
          </a:p>
        </p:txBody>
      </p:sp>
      <p:sp>
        <p:nvSpPr>
          <p:cNvPr id="16" name="等腰三角形 15"/>
          <p:cNvSpPr>
            <a:spLocks noChangeArrowheads="1"/>
          </p:cNvSpPr>
          <p:nvPr/>
        </p:nvSpPr>
        <p:spPr bwMode="auto">
          <a:xfrm rot="-2700000">
            <a:off x="4738236" y="2439545"/>
            <a:ext cx="328492" cy="278720"/>
          </a:xfrm>
          <a:prstGeom prst="triangle">
            <a:avLst>
              <a:gd name="adj" fmla="val 50000"/>
            </a:avLst>
          </a:prstGeom>
          <a:solidFill>
            <a:schemeClr val="bg2"/>
          </a:solidFill>
          <a:ln w="12700" algn="ctr">
            <a:noFill/>
            <a:miter lim="800000"/>
          </a:ln>
        </p:spPr>
        <p:txBody>
          <a:bodyPr lIns="91028" tIns="45514" rIns="91028" bIns="45514" anchor="ctr"/>
          <a:lstStyle/>
          <a:p>
            <a:pPr algn="ctr" defTabSz="682625"/>
            <a:endParaRPr lang="zh-CN" altLang="en-US" sz="1755">
              <a:solidFill>
                <a:srgbClr val="FFFFFF"/>
              </a:solidFill>
              <a:latin typeface="微软雅黑" panose="020B0503020204020204" pitchFamily="34" charset="-122"/>
              <a:ea typeface="微软雅黑" panose="020B0503020204020204" pitchFamily="34" charset="-122"/>
            </a:endParaRPr>
          </a:p>
        </p:txBody>
      </p:sp>
      <p:sp>
        <p:nvSpPr>
          <p:cNvPr id="17" name="等腰三角形 16"/>
          <p:cNvSpPr>
            <a:spLocks noChangeArrowheads="1"/>
          </p:cNvSpPr>
          <p:nvPr/>
        </p:nvSpPr>
        <p:spPr bwMode="auto">
          <a:xfrm rot="2700000" flipV="1">
            <a:off x="4738236" y="4723057"/>
            <a:ext cx="328492" cy="280711"/>
          </a:xfrm>
          <a:prstGeom prst="triangle">
            <a:avLst>
              <a:gd name="adj" fmla="val 50000"/>
            </a:avLst>
          </a:prstGeom>
          <a:solidFill>
            <a:schemeClr val="bg2"/>
          </a:solidFill>
          <a:ln w="12700" algn="ctr">
            <a:noFill/>
            <a:miter lim="800000"/>
          </a:ln>
        </p:spPr>
        <p:txBody>
          <a:bodyPr rot="10800000" lIns="91028" tIns="45514" rIns="91028" bIns="45514" anchor="ctr"/>
          <a:lstStyle/>
          <a:p>
            <a:pPr algn="ctr" defTabSz="682625"/>
            <a:endParaRPr lang="zh-CN" altLang="en-US" sz="1755">
              <a:solidFill>
                <a:srgbClr val="FFFFFF"/>
              </a:solidFill>
              <a:latin typeface="微软雅黑" panose="020B0503020204020204" pitchFamily="34" charset="-122"/>
              <a:ea typeface="微软雅黑" panose="020B0503020204020204" pitchFamily="34" charset="-122"/>
            </a:endParaRPr>
          </a:p>
        </p:txBody>
      </p:sp>
      <p:sp>
        <p:nvSpPr>
          <p:cNvPr id="18" name="等腰三角形 17"/>
          <p:cNvSpPr>
            <a:spLocks noChangeArrowheads="1"/>
          </p:cNvSpPr>
          <p:nvPr/>
        </p:nvSpPr>
        <p:spPr bwMode="auto">
          <a:xfrm rot="2700000" flipH="1">
            <a:off x="7252688" y="2439545"/>
            <a:ext cx="328491" cy="278720"/>
          </a:xfrm>
          <a:prstGeom prst="triangle">
            <a:avLst>
              <a:gd name="adj" fmla="val 50000"/>
            </a:avLst>
          </a:prstGeom>
          <a:solidFill>
            <a:schemeClr val="tx2"/>
          </a:solidFill>
          <a:ln w="12700" algn="ctr">
            <a:noFill/>
            <a:miter lim="800000"/>
          </a:ln>
        </p:spPr>
        <p:txBody>
          <a:bodyPr lIns="91028" tIns="45514" rIns="91028" bIns="45514" anchor="ctr"/>
          <a:lstStyle/>
          <a:p>
            <a:pPr algn="ctr" defTabSz="682625"/>
            <a:endParaRPr lang="zh-CN" altLang="en-US" sz="1755">
              <a:solidFill>
                <a:srgbClr val="FFFFFF"/>
              </a:solidFill>
              <a:latin typeface="微软雅黑" panose="020B0503020204020204" pitchFamily="34" charset="-122"/>
              <a:ea typeface="微软雅黑" panose="020B0503020204020204" pitchFamily="34" charset="-122"/>
            </a:endParaRPr>
          </a:p>
        </p:txBody>
      </p:sp>
      <p:sp>
        <p:nvSpPr>
          <p:cNvPr id="21" name="等腰三角形 20"/>
          <p:cNvSpPr>
            <a:spLocks noChangeArrowheads="1"/>
          </p:cNvSpPr>
          <p:nvPr/>
        </p:nvSpPr>
        <p:spPr bwMode="auto">
          <a:xfrm rot="-2700000" flipH="1" flipV="1">
            <a:off x="7252688" y="4723057"/>
            <a:ext cx="328491" cy="280711"/>
          </a:xfrm>
          <a:prstGeom prst="triangle">
            <a:avLst>
              <a:gd name="adj" fmla="val 50000"/>
            </a:avLst>
          </a:prstGeom>
          <a:solidFill>
            <a:schemeClr val="tx2"/>
          </a:solidFill>
          <a:ln w="12700" algn="ctr">
            <a:noFill/>
            <a:miter lim="800000"/>
          </a:ln>
        </p:spPr>
        <p:txBody>
          <a:bodyPr rot="10800000" lIns="91028" tIns="45514" rIns="91028" bIns="45514" anchor="ctr"/>
          <a:lstStyle/>
          <a:p>
            <a:pPr algn="ctr" defTabSz="682625"/>
            <a:endParaRPr lang="zh-CN" altLang="en-US" sz="1755">
              <a:solidFill>
                <a:srgbClr val="FFFFFF"/>
              </a:solidFill>
              <a:latin typeface="微软雅黑" panose="020B0503020204020204" pitchFamily="34" charset="-122"/>
              <a:ea typeface="微软雅黑" panose="020B0503020204020204" pitchFamily="34" charset="-122"/>
            </a:endParaRPr>
          </a:p>
        </p:txBody>
      </p:sp>
      <p:sp>
        <p:nvSpPr>
          <p:cNvPr id="23" name="椭圆 22"/>
          <p:cNvSpPr>
            <a:spLocks noChangeArrowheads="1"/>
          </p:cNvSpPr>
          <p:nvPr/>
        </p:nvSpPr>
        <p:spPr bwMode="auto">
          <a:xfrm>
            <a:off x="4188760" y="1778581"/>
            <a:ext cx="3941895" cy="3894113"/>
          </a:xfrm>
          <a:prstGeom prst="ellipse">
            <a:avLst/>
          </a:prstGeom>
          <a:noFill/>
          <a:ln w="12700" algn="ctr">
            <a:solidFill>
              <a:srgbClr val="7F7F7F"/>
            </a:solidFill>
            <a:prstDash val="dash"/>
            <a:miter lim="800000"/>
          </a:ln>
        </p:spPr>
        <p:txBody>
          <a:bodyPr lIns="91028" tIns="45514" rIns="91028" bIns="45514" anchor="ctr"/>
          <a:lstStyle/>
          <a:p>
            <a:pPr algn="ctr" defTabSz="682625"/>
            <a:endParaRPr lang="zh-CN" altLang="en-US" sz="1755">
              <a:solidFill>
                <a:srgbClr val="FFFFFF"/>
              </a:solidFill>
              <a:latin typeface="微软雅黑" panose="020B0503020204020204" pitchFamily="34" charset="-122"/>
              <a:ea typeface="微软雅黑" panose="020B0503020204020204" pitchFamily="34" charset="-122"/>
            </a:endParaRPr>
          </a:p>
        </p:txBody>
      </p:sp>
      <p:sp>
        <p:nvSpPr>
          <p:cNvPr id="24" name="文本框 23"/>
          <p:cNvSpPr txBox="1">
            <a:spLocks noChangeArrowheads="1"/>
          </p:cNvSpPr>
          <p:nvPr/>
        </p:nvSpPr>
        <p:spPr bwMode="auto">
          <a:xfrm>
            <a:off x="5182197" y="3369276"/>
            <a:ext cx="1957011" cy="1016000"/>
          </a:xfrm>
          <a:prstGeom prst="rect">
            <a:avLst/>
          </a:prstGeom>
          <a:noFill/>
          <a:ln w="9525">
            <a:noFill/>
            <a:miter lim="800000"/>
          </a:ln>
        </p:spPr>
        <p:txBody>
          <a:bodyPr lIns="91028" tIns="45514" rIns="91028" bIns="45514">
            <a:spAutoFit/>
          </a:bodyPr>
          <a:lstStyle/>
          <a:p>
            <a:pPr algn="ctr" defTabSz="682625"/>
            <a:r>
              <a:rPr lang="zh-CN" altLang="en-US" sz="3005">
                <a:solidFill>
                  <a:srgbClr val="808080"/>
                </a:solidFill>
                <a:latin typeface="微软雅黑" panose="020B0503020204020204" pitchFamily="34" charset="-122"/>
                <a:ea typeface="微软雅黑" panose="020B0503020204020204" pitchFamily="34" charset="-122"/>
              </a:rPr>
              <a:t>标题</a:t>
            </a:r>
          </a:p>
          <a:p>
            <a:pPr algn="ctr" defTabSz="682625"/>
            <a:r>
              <a:rPr lang="zh-CN" altLang="en-US" sz="3005">
                <a:solidFill>
                  <a:srgbClr val="808080"/>
                </a:solidFill>
                <a:latin typeface="微软雅黑" panose="020B0503020204020204" pitchFamily="34" charset="-122"/>
                <a:ea typeface="微软雅黑" panose="020B0503020204020204" pitchFamily="34" charset="-122"/>
              </a:rPr>
              <a:t>内容</a:t>
            </a:r>
          </a:p>
        </p:txBody>
      </p:sp>
      <p:sp>
        <p:nvSpPr>
          <p:cNvPr id="28" name="文本框 27"/>
          <p:cNvSpPr txBox="1">
            <a:spLocks noChangeArrowheads="1"/>
          </p:cNvSpPr>
          <p:nvPr/>
        </p:nvSpPr>
        <p:spPr bwMode="auto">
          <a:xfrm>
            <a:off x="416091" y="2045356"/>
            <a:ext cx="3728872" cy="786130"/>
          </a:xfrm>
          <a:prstGeom prst="rect">
            <a:avLst/>
          </a:prstGeom>
          <a:noFill/>
          <a:ln w="9525">
            <a:noFill/>
            <a:miter lim="800000"/>
          </a:ln>
        </p:spPr>
        <p:txBody>
          <a:bodyPr lIns="91028" tIns="45514" rIns="91028" bIns="45514">
            <a:spAutoFit/>
          </a:bodyPr>
          <a:lstStyle/>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406135" y="4758893"/>
            <a:ext cx="3728873" cy="786130"/>
          </a:xfrm>
          <a:prstGeom prst="rect">
            <a:avLst/>
          </a:prstGeom>
          <a:noFill/>
          <a:ln w="9525">
            <a:noFill/>
            <a:miter lim="800000"/>
          </a:ln>
        </p:spPr>
        <p:txBody>
          <a:bodyPr lIns="91028" tIns="45514" rIns="91028" bIns="45514">
            <a:spAutoFit/>
          </a:bodyPr>
          <a:lstStyle/>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7449781" y="4758893"/>
            <a:ext cx="3728873" cy="786130"/>
          </a:xfrm>
          <a:prstGeom prst="rect">
            <a:avLst/>
          </a:prstGeom>
          <a:noFill/>
          <a:ln w="9525">
            <a:noFill/>
            <a:miter lim="800000"/>
          </a:ln>
        </p:spPr>
        <p:txBody>
          <a:bodyPr lIns="91028" tIns="45514" rIns="91028" bIns="45514">
            <a:spAutoFit/>
          </a:bodyPr>
          <a:lstStyle/>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7449781" y="2049337"/>
            <a:ext cx="3728873" cy="786130"/>
          </a:xfrm>
          <a:prstGeom prst="rect">
            <a:avLst/>
          </a:prstGeom>
          <a:noFill/>
          <a:ln w="9525">
            <a:noFill/>
            <a:miter lim="800000"/>
          </a:ln>
        </p:spPr>
        <p:txBody>
          <a:bodyPr lIns="91028" tIns="45514" rIns="91028" bIns="45514">
            <a:spAutoFit/>
          </a:bodyPr>
          <a:lstStyle/>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a:p>
            <a:pPr marL="213360" indent="-213360" algn="r" defTabSz="682625">
              <a:buFont typeface="Wingdings" panose="05000000000000000000" pitchFamily="2" charset="2"/>
              <a:buChar char="n"/>
            </a:pPr>
            <a:r>
              <a:rPr lang="zh-CN" altLang="en-US" sz="1505">
                <a:solidFill>
                  <a:srgbClr val="808080"/>
                </a:solidFill>
                <a:latin typeface="微软雅黑" panose="020B0503020204020204" pitchFamily="34" charset="-122"/>
                <a:ea typeface="微软雅黑" panose="020B0503020204020204" pitchFamily="34" charset="-122"/>
              </a:rPr>
              <a:t>请在此处添加您需要的文字内容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4" grpId="0" bldLvl="0" animBg="1"/>
      <p:bldP spid="15" grpId="0" bldLvl="0" animBg="1"/>
      <p:bldP spid="16" grpId="0" bldLvl="0" animBg="1"/>
      <p:bldP spid="17" grpId="0" bldLvl="0" animBg="1"/>
      <p:bldP spid="18" grpId="0" bldLvl="0" animBg="1"/>
      <p:bldP spid="21" grpId="0" bldLvl="0" animBg="1"/>
      <p:bldP spid="23" grpId="0" bldLvl="0" animBg="1"/>
      <p:bldP spid="24" grpId="0"/>
      <p:bldP spid="28" grpId="0"/>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grpSp>
        <p:nvGrpSpPr>
          <p:cNvPr id="9" name="组合 9"/>
          <p:cNvGrpSpPr/>
          <p:nvPr/>
        </p:nvGrpSpPr>
        <p:grpSpPr bwMode="auto">
          <a:xfrm>
            <a:off x="4285889" y="690381"/>
            <a:ext cx="1023037" cy="834333"/>
            <a:chOff x="3050349" y="1844085"/>
            <a:chExt cx="833779" cy="678092"/>
          </a:xfrm>
          <a:solidFill>
            <a:srgbClr val="00B0F0"/>
          </a:solidFill>
        </p:grpSpPr>
        <p:sp>
          <p:nvSpPr>
            <p:cNvPr id="10" name="任意多边形 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1" name="文本框 6"/>
            <p:cNvSpPr txBox="1">
              <a:spLocks noChangeArrowheads="1"/>
            </p:cNvSpPr>
            <p:nvPr/>
          </p:nvSpPr>
          <p:spPr bwMode="auto">
            <a:xfrm>
              <a:off x="3146443" y="1890742"/>
              <a:ext cx="611464" cy="607950"/>
            </a:xfrm>
            <a:prstGeom prst="rect">
              <a:avLst/>
            </a:prstGeom>
            <a:noFill/>
            <a:ln w="9525">
              <a:noFill/>
              <a:miter lim="800000"/>
            </a:ln>
          </p:spPr>
          <p:txBody>
            <a:bodyPr>
              <a:spAutoFit/>
            </a:bodyPr>
            <a:lstStyle/>
            <a:p>
              <a:r>
                <a:rPr lang="en-US" altLang="zh-CN" sz="4265" dirty="0">
                  <a:solidFill>
                    <a:schemeClr val="bg1"/>
                  </a:solidFill>
                  <a:latin typeface="Impact" panose="020B0806030902050204" pitchFamily="34" charset="0"/>
                  <a:ea typeface="微软雅黑" panose="020B0503020204020204" pitchFamily="34" charset="-122"/>
                </a:rPr>
                <a:t>01</a:t>
              </a:r>
              <a:endParaRPr lang="zh-CN" altLang="en-US" sz="4265" dirty="0">
                <a:solidFill>
                  <a:schemeClr val="bg1"/>
                </a:solidFill>
                <a:latin typeface="Impact" panose="020B0806030902050204" pitchFamily="34" charset="0"/>
                <a:ea typeface="微软雅黑" panose="020B0503020204020204" pitchFamily="34" charset="-122"/>
              </a:endParaRPr>
            </a:p>
          </p:txBody>
        </p:sp>
      </p:grpSp>
      <p:grpSp>
        <p:nvGrpSpPr>
          <p:cNvPr id="12" name="组合 40"/>
          <p:cNvGrpSpPr/>
          <p:nvPr/>
        </p:nvGrpSpPr>
        <p:grpSpPr bwMode="auto">
          <a:xfrm>
            <a:off x="4285665" y="4513841"/>
            <a:ext cx="1023487" cy="832382"/>
            <a:chOff x="3050167" y="1844084"/>
            <a:chExt cx="834144" cy="678092"/>
          </a:xfrm>
          <a:solidFill>
            <a:srgbClr val="00B0F0"/>
          </a:solidFill>
        </p:grpSpPr>
        <p:sp>
          <p:nvSpPr>
            <p:cNvPr id="13" name="任意多边形 12"/>
            <p:cNvSpPr/>
            <p:nvPr/>
          </p:nvSpPr>
          <p:spPr>
            <a:xfrm rot="8100000" flipV="1">
              <a:off x="3050167" y="1844084"/>
              <a:ext cx="834144"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4" name="文本框 42"/>
            <p:cNvSpPr txBox="1">
              <a:spLocks noChangeArrowheads="1"/>
            </p:cNvSpPr>
            <p:nvPr/>
          </p:nvSpPr>
          <p:spPr bwMode="auto">
            <a:xfrm>
              <a:off x="3123828" y="1901390"/>
              <a:ext cx="726001" cy="609375"/>
            </a:xfrm>
            <a:prstGeom prst="rect">
              <a:avLst/>
            </a:prstGeom>
            <a:noFill/>
            <a:ln w="9525">
              <a:noFill/>
              <a:miter lim="800000"/>
            </a:ln>
          </p:spPr>
          <p:txBody>
            <a:bodyPr>
              <a:spAutoFit/>
            </a:bodyPr>
            <a:lstStyle/>
            <a:p>
              <a:r>
                <a:rPr lang="en-US" altLang="zh-CN" sz="4265" dirty="0">
                  <a:solidFill>
                    <a:schemeClr val="bg1"/>
                  </a:solidFill>
                  <a:latin typeface="Impact" panose="020B0806030902050204" pitchFamily="34" charset="0"/>
                  <a:ea typeface="微软雅黑" panose="020B0503020204020204" pitchFamily="34" charset="-122"/>
                </a:rPr>
                <a:t>04</a:t>
              </a:r>
              <a:endParaRPr lang="zh-CN" altLang="en-US" sz="4265" dirty="0">
                <a:solidFill>
                  <a:schemeClr val="bg1"/>
                </a:solidFill>
                <a:latin typeface="Impact" panose="020B0806030902050204" pitchFamily="34" charset="0"/>
                <a:ea typeface="微软雅黑" panose="020B0503020204020204" pitchFamily="34" charset="-122"/>
              </a:endParaRPr>
            </a:p>
          </p:txBody>
        </p:sp>
      </p:grpSp>
      <p:grpSp>
        <p:nvGrpSpPr>
          <p:cNvPr id="15" name="组合 43"/>
          <p:cNvGrpSpPr/>
          <p:nvPr/>
        </p:nvGrpSpPr>
        <p:grpSpPr bwMode="auto">
          <a:xfrm>
            <a:off x="4285667" y="3254315"/>
            <a:ext cx="1023484" cy="832384"/>
            <a:chOff x="3050167" y="1844084"/>
            <a:chExt cx="834142" cy="678092"/>
          </a:xfrm>
          <a:solidFill>
            <a:srgbClr val="00B0F0"/>
          </a:solidFill>
        </p:grpSpPr>
        <p:sp>
          <p:nvSpPr>
            <p:cNvPr id="16" name="任意多边形 15"/>
            <p:cNvSpPr/>
            <p:nvPr/>
          </p:nvSpPr>
          <p:spPr>
            <a:xfrm rot="8100000" flipV="1">
              <a:off x="3050167" y="1844084"/>
              <a:ext cx="834142"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7" name="文本框 45"/>
            <p:cNvSpPr txBox="1">
              <a:spLocks noChangeArrowheads="1"/>
            </p:cNvSpPr>
            <p:nvPr/>
          </p:nvSpPr>
          <p:spPr bwMode="auto">
            <a:xfrm>
              <a:off x="3123828" y="1885459"/>
              <a:ext cx="726001" cy="609374"/>
            </a:xfrm>
            <a:prstGeom prst="rect">
              <a:avLst/>
            </a:prstGeom>
            <a:noFill/>
            <a:ln w="9525">
              <a:noFill/>
              <a:miter lim="800000"/>
            </a:ln>
          </p:spPr>
          <p:txBody>
            <a:bodyPr>
              <a:spAutoFit/>
            </a:bodyPr>
            <a:lstStyle/>
            <a:p>
              <a:r>
                <a:rPr lang="en-US" altLang="zh-CN" sz="4265" dirty="0">
                  <a:solidFill>
                    <a:schemeClr val="bg1"/>
                  </a:solidFill>
                  <a:latin typeface="Impact" panose="020B0806030902050204" pitchFamily="34" charset="0"/>
                  <a:ea typeface="微软雅黑" panose="020B0503020204020204" pitchFamily="34" charset="-122"/>
                </a:rPr>
                <a:t>03</a:t>
              </a:r>
              <a:endParaRPr lang="zh-CN" altLang="en-US" sz="4265" dirty="0">
                <a:solidFill>
                  <a:schemeClr val="bg1"/>
                </a:solidFill>
                <a:latin typeface="Impact" panose="020B0806030902050204" pitchFamily="34" charset="0"/>
                <a:ea typeface="微软雅黑" panose="020B0503020204020204" pitchFamily="34" charset="-122"/>
              </a:endParaRPr>
            </a:p>
          </p:txBody>
        </p:sp>
      </p:grpSp>
      <p:grpSp>
        <p:nvGrpSpPr>
          <p:cNvPr id="18" name="组合 46"/>
          <p:cNvGrpSpPr/>
          <p:nvPr/>
        </p:nvGrpSpPr>
        <p:grpSpPr bwMode="auto">
          <a:xfrm>
            <a:off x="4285889" y="1933051"/>
            <a:ext cx="1023037" cy="834333"/>
            <a:chOff x="3050349" y="1844085"/>
            <a:chExt cx="833779" cy="678092"/>
          </a:xfrm>
          <a:solidFill>
            <a:srgbClr val="00B0F0"/>
          </a:solidFill>
        </p:grpSpPr>
        <p:sp>
          <p:nvSpPr>
            <p:cNvPr id="19" name="任意多边形 18"/>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20" name="文本框 48"/>
            <p:cNvSpPr txBox="1">
              <a:spLocks noChangeArrowheads="1"/>
            </p:cNvSpPr>
            <p:nvPr/>
          </p:nvSpPr>
          <p:spPr bwMode="auto">
            <a:xfrm>
              <a:off x="3123827" y="1885459"/>
              <a:ext cx="726001" cy="607950"/>
            </a:xfrm>
            <a:prstGeom prst="rect">
              <a:avLst/>
            </a:prstGeom>
            <a:noFill/>
            <a:ln w="9525">
              <a:noFill/>
              <a:miter lim="800000"/>
            </a:ln>
          </p:spPr>
          <p:txBody>
            <a:bodyPr>
              <a:spAutoFit/>
            </a:bodyPr>
            <a:lstStyle/>
            <a:p>
              <a:r>
                <a:rPr lang="en-US" altLang="zh-CN" sz="4265" dirty="0">
                  <a:solidFill>
                    <a:schemeClr val="bg1"/>
                  </a:solidFill>
                  <a:latin typeface="Impact" panose="020B0806030902050204" pitchFamily="34" charset="0"/>
                  <a:ea typeface="微软雅黑" panose="020B0503020204020204" pitchFamily="34" charset="-122"/>
                </a:rPr>
                <a:t>02</a:t>
              </a:r>
              <a:endParaRPr lang="zh-CN" altLang="en-US" sz="4265"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p:nvPr/>
        </p:nvGrpSpPr>
        <p:grpSpPr>
          <a:xfrm>
            <a:off x="5776815" y="684912"/>
            <a:ext cx="4989307" cy="682005"/>
            <a:chOff x="6339097" y="1573726"/>
            <a:chExt cx="3744416" cy="511504"/>
          </a:xfrm>
          <a:solidFill>
            <a:srgbClr val="0070C0"/>
          </a:solidFill>
        </p:grpSpPr>
        <p:sp>
          <p:nvSpPr>
            <p:cNvPr id="22" name="圆角矩形 21"/>
            <p:cNvSpPr/>
            <p:nvPr/>
          </p:nvSpPr>
          <p:spPr>
            <a:xfrm>
              <a:off x="6339097" y="1573726"/>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4800" dirty="0">
                <a:latin typeface="+mj-lt"/>
                <a:ea typeface="微软雅黑" panose="020B0503020204020204" pitchFamily="34" charset="-122"/>
                <a:cs typeface="Arial Unicode MS" panose="020B0604020202020204" pitchFamily="34" charset="-122"/>
              </a:endParaRPr>
            </a:p>
          </p:txBody>
        </p:sp>
        <p:sp>
          <p:nvSpPr>
            <p:cNvPr id="23" name="矩形 22"/>
            <p:cNvSpPr/>
            <p:nvPr/>
          </p:nvSpPr>
          <p:spPr>
            <a:xfrm>
              <a:off x="6723350" y="1614014"/>
              <a:ext cx="2653074" cy="429578"/>
            </a:xfrm>
            <a:prstGeom prst="rect">
              <a:avLst/>
            </a:prstGeom>
            <a:grpFill/>
          </p:spPr>
          <p:txBody>
            <a:bodyPr wrap="square" lIns="162613" tIns="81306" rIns="162613" bIns="81306">
              <a:spAutoFit/>
            </a:bodyPr>
            <a:lstStyle/>
            <a:p>
              <a:pPr>
                <a:defRPr/>
              </a:pPr>
              <a:r>
                <a:rPr lang="zh-CN" altLang="en-US"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24" name="组合 23"/>
          <p:cNvGrpSpPr/>
          <p:nvPr/>
        </p:nvGrpSpPr>
        <p:grpSpPr>
          <a:xfrm>
            <a:off x="5744972" y="1917712"/>
            <a:ext cx="4989307" cy="682005"/>
            <a:chOff x="6315199" y="2410178"/>
            <a:chExt cx="3744416" cy="511504"/>
          </a:xfrm>
          <a:solidFill>
            <a:srgbClr val="0070C0"/>
          </a:solidFill>
        </p:grpSpPr>
        <p:sp>
          <p:nvSpPr>
            <p:cNvPr id="25" name="圆角矩形 24"/>
            <p:cNvSpPr/>
            <p:nvPr/>
          </p:nvSpPr>
          <p:spPr>
            <a:xfrm>
              <a:off x="6315199" y="2410178"/>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4800" dirty="0">
                <a:latin typeface="+mj-lt"/>
                <a:ea typeface="微软雅黑" panose="020B0503020204020204" pitchFamily="34" charset="-122"/>
                <a:cs typeface="Arial Unicode MS" panose="020B0604020202020204" pitchFamily="34" charset="-122"/>
              </a:endParaRPr>
            </a:p>
          </p:txBody>
        </p:sp>
        <p:sp>
          <p:nvSpPr>
            <p:cNvPr id="26" name="矩形 25"/>
            <p:cNvSpPr/>
            <p:nvPr/>
          </p:nvSpPr>
          <p:spPr>
            <a:xfrm>
              <a:off x="6747248" y="2450466"/>
              <a:ext cx="2653074" cy="429578"/>
            </a:xfrm>
            <a:prstGeom prst="rect">
              <a:avLst/>
            </a:prstGeom>
            <a:grpFill/>
          </p:spPr>
          <p:txBody>
            <a:bodyPr wrap="square" lIns="162613" tIns="81306" rIns="162613" bIns="81306">
              <a:spAutoFit/>
            </a:bodyPr>
            <a:lstStyle/>
            <a:p>
              <a:pPr>
                <a:defRPr/>
              </a:pPr>
              <a:r>
                <a:rPr lang="zh-CN" altLang="en-US"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27" name="组合 26"/>
          <p:cNvGrpSpPr/>
          <p:nvPr/>
        </p:nvGrpSpPr>
        <p:grpSpPr>
          <a:xfrm>
            <a:off x="5776815" y="3254315"/>
            <a:ext cx="4989307" cy="682005"/>
            <a:chOff x="6339097" y="3296031"/>
            <a:chExt cx="3744416" cy="511504"/>
          </a:xfrm>
          <a:solidFill>
            <a:srgbClr val="0070C0"/>
          </a:solidFill>
        </p:grpSpPr>
        <p:sp>
          <p:nvSpPr>
            <p:cNvPr id="28" name="圆角矩形 27"/>
            <p:cNvSpPr/>
            <p:nvPr/>
          </p:nvSpPr>
          <p:spPr>
            <a:xfrm>
              <a:off x="6339097" y="3296031"/>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4800" dirty="0">
                <a:latin typeface="+mj-lt"/>
                <a:ea typeface="微软雅黑" panose="020B0503020204020204" pitchFamily="34" charset="-122"/>
                <a:cs typeface="Arial Unicode MS" panose="020B0604020202020204" pitchFamily="34" charset="-122"/>
              </a:endParaRPr>
            </a:p>
          </p:txBody>
        </p:sp>
        <p:sp>
          <p:nvSpPr>
            <p:cNvPr id="29" name="矩形 28"/>
            <p:cNvSpPr/>
            <p:nvPr/>
          </p:nvSpPr>
          <p:spPr>
            <a:xfrm>
              <a:off x="6723349" y="3336319"/>
              <a:ext cx="2736304" cy="429578"/>
            </a:xfrm>
            <a:prstGeom prst="rect">
              <a:avLst/>
            </a:prstGeom>
            <a:grpFill/>
          </p:spPr>
          <p:txBody>
            <a:bodyPr wrap="square" lIns="162613" tIns="81306" rIns="162613" bIns="81306">
              <a:spAutoFit/>
            </a:bodyPr>
            <a:lstStyle/>
            <a:p>
              <a:pPr>
                <a:defRPr/>
              </a:pPr>
              <a:r>
                <a:rPr lang="zh-CN" altLang="en-US"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30" name="组合 29"/>
          <p:cNvGrpSpPr/>
          <p:nvPr/>
        </p:nvGrpSpPr>
        <p:grpSpPr>
          <a:xfrm>
            <a:off x="5776815" y="4530155"/>
            <a:ext cx="4989307" cy="682005"/>
            <a:chOff x="6339097" y="4180903"/>
            <a:chExt cx="3744416" cy="511504"/>
          </a:xfrm>
          <a:solidFill>
            <a:srgbClr val="0070C0"/>
          </a:solidFill>
        </p:grpSpPr>
        <p:sp>
          <p:nvSpPr>
            <p:cNvPr id="31" name="圆角矩形 30"/>
            <p:cNvSpPr/>
            <p:nvPr/>
          </p:nvSpPr>
          <p:spPr>
            <a:xfrm>
              <a:off x="6339097" y="4180903"/>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4800" dirty="0">
                <a:latin typeface="+mj-lt"/>
                <a:ea typeface="微软雅黑" panose="020B0503020204020204" pitchFamily="34" charset="-122"/>
                <a:cs typeface="Arial Unicode MS" panose="020B0604020202020204" pitchFamily="34" charset="-122"/>
              </a:endParaRPr>
            </a:p>
          </p:txBody>
        </p:sp>
        <p:sp>
          <p:nvSpPr>
            <p:cNvPr id="32" name="矩形 31"/>
            <p:cNvSpPr/>
            <p:nvPr/>
          </p:nvSpPr>
          <p:spPr>
            <a:xfrm>
              <a:off x="6723349" y="4221882"/>
              <a:ext cx="2736304" cy="429578"/>
            </a:xfrm>
            <a:prstGeom prst="rect">
              <a:avLst/>
            </a:prstGeom>
            <a:grpFill/>
          </p:spPr>
          <p:txBody>
            <a:bodyPr wrap="square" lIns="162613" tIns="81306" rIns="162613" bIns="81306">
              <a:spAutoFit/>
            </a:bodyPr>
            <a:lstStyle/>
            <a:p>
              <a:pPr>
                <a:defRPr/>
              </a:pPr>
              <a:r>
                <a:rPr lang="zh-CN" altLang="en-US"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26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文本框 2"/>
          <p:cNvSpPr txBox="1">
            <a:spLocks noChangeArrowheads="1"/>
          </p:cNvSpPr>
          <p:nvPr/>
        </p:nvSpPr>
        <p:spPr bwMode="auto">
          <a:xfrm>
            <a:off x="914665" y="0"/>
            <a:ext cx="1768152" cy="2869565"/>
          </a:xfrm>
          <a:prstGeom prst="rect">
            <a:avLst/>
          </a:prstGeom>
          <a:solidFill>
            <a:srgbClr val="0070C0"/>
          </a:solidFill>
          <a:ln w="9525">
            <a:noFill/>
            <a:miter lim="800000"/>
          </a:ln>
        </p:spPr>
        <p:txBody>
          <a:bodyPr lIns="162530" tIns="81264" rIns="162530" bIns="81264">
            <a:spAutoFit/>
          </a:bodyPr>
          <a:lstStyle/>
          <a:p>
            <a:pPr algn="ctr"/>
            <a:r>
              <a:rPr lang="zh-CN" altLang="en-US" sz="8800" b="1" dirty="0">
                <a:solidFill>
                  <a:schemeClr val="bg1"/>
                </a:solidFill>
                <a:latin typeface="微软雅黑" panose="020B0503020204020204" pitchFamily="34" charset="-122"/>
                <a:ea typeface="微软雅黑" panose="020B0503020204020204" pitchFamily="34" charset="-122"/>
              </a:rPr>
              <a:t>目</a:t>
            </a:r>
            <a:endParaRPr lang="en-US" altLang="zh-CN" sz="8800" b="1" dirty="0">
              <a:solidFill>
                <a:schemeClr val="bg1"/>
              </a:solidFill>
              <a:latin typeface="微软雅黑" panose="020B0503020204020204" pitchFamily="34" charset="-122"/>
              <a:ea typeface="微软雅黑" panose="020B0503020204020204" pitchFamily="34" charset="-122"/>
            </a:endParaRPr>
          </a:p>
          <a:p>
            <a:pPr algn="ctr"/>
            <a:r>
              <a:rPr lang="zh-CN" altLang="en-US" sz="8800" b="1" dirty="0">
                <a:solidFill>
                  <a:schemeClr val="bg1"/>
                </a:solidFill>
                <a:latin typeface="微软雅黑" panose="020B0503020204020204" pitchFamily="34" charset="-122"/>
                <a:ea typeface="微软雅黑" panose="020B0503020204020204" pitchFamily="34" charset="-122"/>
              </a:rPr>
              <a:t>录</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22" presetClass="entr" presetSubtype="8" fill="hold"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par>
                                <p:cTn id="11" presetID="10" presetClass="entr" presetSubtype="0" fill="hold" nodeType="withEffect">
                                  <p:stCondLst>
                                    <p:cond delay="3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22" presetClass="entr" presetSubtype="8" fill="hold" nodeType="withEffect">
                                  <p:stCondLst>
                                    <p:cond delay="60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500"/>
                                        <p:tgtEl>
                                          <p:spTgt spid="24"/>
                                        </p:tgtEl>
                                      </p:cBhvr>
                                    </p:animEffect>
                                  </p:childTnLst>
                                </p:cTn>
                              </p:par>
                              <p:par>
                                <p:cTn id="17" presetID="10" presetClass="entr" presetSubtype="0" fill="hold" nodeType="withEffect">
                                  <p:stCondLst>
                                    <p:cond delay="60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22" presetClass="entr" presetSubtype="8" fill="hold" nodeType="withEffect">
                                  <p:stCondLst>
                                    <p:cond delay="90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10" presetClass="entr" presetSubtype="0" fill="hold" nodeType="withEffect">
                                  <p:stCondLst>
                                    <p:cond delay="9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22" presetClass="entr" presetSubtype="8" fill="hold" nodeType="withEffect">
                                  <p:stCondLst>
                                    <p:cond delay="120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par>
                          <p:cTn id="29" fill="hold">
                            <p:stCondLst>
                              <p:cond delay="500"/>
                            </p:stCondLst>
                            <p:childTnLst>
                              <p:par>
                                <p:cTn id="30" presetID="26" presetClass="emph" presetSubtype="0" fill="hold" nodeType="afterEffect">
                                  <p:stCondLst>
                                    <p:cond delay="0"/>
                                  </p:stCondLst>
                                  <p:childTnLst>
                                    <p:animEffect transition="out" filter="fade">
                                      <p:cBhvr>
                                        <p:cTn id="31" dur="500" tmFilter="0, 0; .2, .5; .8, .5; 1, 0"/>
                                        <p:tgtEl>
                                          <p:spTgt spid="9"/>
                                        </p:tgtEl>
                                      </p:cBhvr>
                                    </p:animEffect>
                                    <p:animScale>
                                      <p:cBhvr>
                                        <p:cTn id="32" dur="250" autoRev="1" fill="hold"/>
                                        <p:tgtEl>
                                          <p:spTgt spid="9"/>
                                        </p:tgtEl>
                                      </p:cBhvr>
                                      <p:by x="105000" y="105000"/>
                                    </p:animScale>
                                  </p:childTnLst>
                                </p:cTn>
                              </p:par>
                              <p:par>
                                <p:cTn id="33" presetID="26" presetClass="emph" presetSubtype="0" fill="hold" nodeType="withEffect">
                                  <p:stCondLst>
                                    <p:cond delay="0"/>
                                  </p:stCondLst>
                                  <p:childTnLst>
                                    <p:animEffect transition="out" filter="fade">
                                      <p:cBhvr>
                                        <p:cTn id="34" dur="500" tmFilter="0, 0; .2, .5; .8, .5; 1, 0"/>
                                        <p:tgtEl>
                                          <p:spTgt spid="21"/>
                                        </p:tgtEl>
                                      </p:cBhvr>
                                    </p:animEffect>
                                    <p:animScale>
                                      <p:cBhvr>
                                        <p:cTn id="35"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399573" y="3827172"/>
            <a:ext cx="744580" cy="746571"/>
          </a:xfrm>
          <a:prstGeom prst="ellipse">
            <a:avLst/>
          </a:prstGeom>
          <a:solidFill>
            <a:schemeClr val="tx2"/>
          </a:solidFill>
          <a:ln w="9525">
            <a:noFill/>
            <a:round/>
          </a:ln>
        </p:spPr>
        <p:txBody>
          <a:bodyPr wrap="none" anchor="ctr"/>
          <a:lstStyle/>
          <a:p>
            <a:endParaRPr lang="zh-CN" altLang="en-US" sz="1695">
              <a:ea typeface="微软雅黑" panose="020B0503020204020204" pitchFamily="34" charset="-122"/>
            </a:endParaRPr>
          </a:p>
        </p:txBody>
      </p:sp>
      <p:sp>
        <p:nvSpPr>
          <p:cNvPr id="43011" name="Oval 18"/>
          <p:cNvSpPr>
            <a:spLocks noChangeArrowheads="1"/>
          </p:cNvSpPr>
          <p:nvPr/>
        </p:nvSpPr>
        <p:spPr bwMode="auto">
          <a:xfrm>
            <a:off x="4879588" y="1921923"/>
            <a:ext cx="662955" cy="662956"/>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sp>
        <p:nvSpPr>
          <p:cNvPr id="43012" name="Oval 19"/>
          <p:cNvSpPr>
            <a:spLocks noChangeArrowheads="1"/>
          </p:cNvSpPr>
          <p:nvPr/>
        </p:nvSpPr>
        <p:spPr bwMode="auto">
          <a:xfrm>
            <a:off x="6786828" y="5650796"/>
            <a:ext cx="577348" cy="579339"/>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sp>
        <p:nvSpPr>
          <p:cNvPr id="43013" name="Oval 20"/>
          <p:cNvSpPr>
            <a:spLocks noChangeArrowheads="1"/>
          </p:cNvSpPr>
          <p:nvPr/>
        </p:nvSpPr>
        <p:spPr bwMode="auto">
          <a:xfrm>
            <a:off x="9932380" y="4655369"/>
            <a:ext cx="497713" cy="497713"/>
          </a:xfrm>
          <a:prstGeom prst="ellipse">
            <a:avLst/>
          </a:prstGeom>
          <a:solidFill>
            <a:schemeClr val="tx2"/>
          </a:solidFill>
          <a:ln w="9525">
            <a:noFill/>
            <a:round/>
          </a:ln>
        </p:spPr>
        <p:txBody>
          <a:bodyPr wrap="none" anchor="ctr"/>
          <a:lstStyle/>
          <a:p>
            <a:endParaRPr lang="zh-CN" altLang="en-US" sz="1695">
              <a:ea typeface="微软雅黑" panose="020B0503020204020204" pitchFamily="34" charset="-122"/>
            </a:endParaRPr>
          </a:p>
        </p:txBody>
      </p:sp>
      <p:sp>
        <p:nvSpPr>
          <p:cNvPr id="43014" name="Oval 21"/>
          <p:cNvSpPr>
            <a:spLocks noChangeArrowheads="1"/>
          </p:cNvSpPr>
          <p:nvPr/>
        </p:nvSpPr>
        <p:spPr bwMode="auto">
          <a:xfrm>
            <a:off x="9104183" y="2334031"/>
            <a:ext cx="746571" cy="746571"/>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grpSp>
        <p:nvGrpSpPr>
          <p:cNvPr id="43035" name="Group 27"/>
          <p:cNvGrpSpPr/>
          <p:nvPr/>
        </p:nvGrpSpPr>
        <p:grpSpPr bwMode="auto">
          <a:xfrm>
            <a:off x="2560241" y="2087165"/>
            <a:ext cx="1909231" cy="1491151"/>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sp>
          <p:nvSpPr>
            <p:cNvPr id="50206" name="Text Box 27"/>
            <p:cNvSpPr txBox="1">
              <a:spLocks noChangeArrowheads="1"/>
            </p:cNvSpPr>
            <p:nvPr/>
          </p:nvSpPr>
          <p:spPr bwMode="auto">
            <a:xfrm>
              <a:off x="1293" y="1293"/>
              <a:ext cx="952" cy="177"/>
            </a:xfrm>
            <a:prstGeom prst="rect">
              <a:avLst/>
            </a:prstGeom>
            <a:noFill/>
            <a:ln w="9525">
              <a:noFill/>
              <a:miter lim="800000"/>
            </a:ln>
          </p:spPr>
          <p:txBody>
            <a:bodyPr>
              <a:spAutoFit/>
            </a:bodyPr>
            <a:lstStyle/>
            <a:p>
              <a:pPr defTabSz="859790">
                <a:spcBef>
                  <a:spcPct val="50000"/>
                </a:spcBef>
              </a:pPr>
              <a:r>
                <a:rPr lang="zh-CN" altLang="en-US" sz="1695">
                  <a:solidFill>
                    <a:schemeClr val="bg1"/>
                  </a:solidFill>
                  <a:ea typeface="微软雅黑" panose="020B0503020204020204" pitchFamily="34" charset="-122"/>
                </a:rPr>
                <a:t>添加标题</a:t>
              </a:r>
            </a:p>
          </p:txBody>
        </p:sp>
      </p:grpSp>
      <p:grpSp>
        <p:nvGrpSpPr>
          <p:cNvPr id="43036" name="Group 28"/>
          <p:cNvGrpSpPr/>
          <p:nvPr/>
        </p:nvGrpSpPr>
        <p:grpSpPr bwMode="auto">
          <a:xfrm>
            <a:off x="6701220" y="1756683"/>
            <a:ext cx="2012756" cy="1738016"/>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sz="1695">
                <a:ea typeface="微软雅黑" panose="020B0503020204020204" pitchFamily="34" charset="-122"/>
              </a:endParaRPr>
            </a:p>
          </p:txBody>
        </p:sp>
        <p:sp>
          <p:nvSpPr>
            <p:cNvPr id="50204" name="Text Box 28"/>
            <p:cNvSpPr txBox="1">
              <a:spLocks noChangeArrowheads="1"/>
            </p:cNvSpPr>
            <p:nvPr/>
          </p:nvSpPr>
          <p:spPr bwMode="auto">
            <a:xfrm>
              <a:off x="3425" y="1189"/>
              <a:ext cx="952" cy="177"/>
            </a:xfrm>
            <a:prstGeom prst="rect">
              <a:avLst/>
            </a:prstGeom>
            <a:noFill/>
            <a:ln w="9525">
              <a:noFill/>
              <a:miter lim="800000"/>
            </a:ln>
          </p:spPr>
          <p:txBody>
            <a:bodyPr>
              <a:spAutoFit/>
            </a:bodyPr>
            <a:lstStyle/>
            <a:p>
              <a:pPr defTabSz="859790">
                <a:spcBef>
                  <a:spcPct val="50000"/>
                </a:spcBef>
              </a:pPr>
              <a:r>
                <a:rPr lang="zh-CN" altLang="en-US" sz="1695">
                  <a:solidFill>
                    <a:schemeClr val="bg1"/>
                  </a:solidFill>
                  <a:ea typeface="微软雅黑" panose="020B0503020204020204" pitchFamily="34" charset="-122"/>
                </a:rPr>
                <a:t>添加标题</a:t>
              </a:r>
            </a:p>
          </p:txBody>
        </p:sp>
      </p:grpSp>
      <p:grpSp>
        <p:nvGrpSpPr>
          <p:cNvPr id="43038" name="Group 30"/>
          <p:cNvGrpSpPr/>
          <p:nvPr/>
        </p:nvGrpSpPr>
        <p:grpSpPr bwMode="auto">
          <a:xfrm>
            <a:off x="2476624" y="4406511"/>
            <a:ext cx="1992847" cy="1574768"/>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sz="1695">
                <a:ea typeface="微软雅黑" panose="020B0503020204020204" pitchFamily="34" charset="-122"/>
              </a:endParaRPr>
            </a:p>
          </p:txBody>
        </p:sp>
        <p:sp>
          <p:nvSpPr>
            <p:cNvPr id="50202" name="Text Box 29"/>
            <p:cNvSpPr txBox="1">
              <a:spLocks noChangeArrowheads="1"/>
            </p:cNvSpPr>
            <p:nvPr/>
          </p:nvSpPr>
          <p:spPr bwMode="auto">
            <a:xfrm>
              <a:off x="1293" y="2472"/>
              <a:ext cx="952" cy="177"/>
            </a:xfrm>
            <a:prstGeom prst="rect">
              <a:avLst/>
            </a:prstGeom>
            <a:noFill/>
            <a:ln w="9525">
              <a:noFill/>
              <a:miter lim="800000"/>
            </a:ln>
          </p:spPr>
          <p:txBody>
            <a:bodyPr>
              <a:spAutoFit/>
            </a:bodyPr>
            <a:lstStyle/>
            <a:p>
              <a:pPr defTabSz="859790">
                <a:spcBef>
                  <a:spcPct val="50000"/>
                </a:spcBef>
              </a:pPr>
              <a:r>
                <a:rPr lang="zh-CN" altLang="en-US" sz="1695">
                  <a:solidFill>
                    <a:schemeClr val="bg1"/>
                  </a:solidFill>
                  <a:ea typeface="微软雅黑" panose="020B0503020204020204" pitchFamily="34" charset="-122"/>
                </a:rPr>
                <a:t>添加标题</a:t>
              </a:r>
            </a:p>
          </p:txBody>
        </p:sp>
      </p:grpSp>
      <p:grpSp>
        <p:nvGrpSpPr>
          <p:cNvPr id="43039" name="Group 31"/>
          <p:cNvGrpSpPr/>
          <p:nvPr/>
        </p:nvGrpSpPr>
        <p:grpSpPr bwMode="auto">
          <a:xfrm>
            <a:off x="7696649" y="4324887"/>
            <a:ext cx="2010764" cy="1740008"/>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sp>
          <p:nvSpPr>
            <p:cNvPr id="50200" name="Text Box 30"/>
            <p:cNvSpPr txBox="1">
              <a:spLocks noChangeArrowheads="1"/>
            </p:cNvSpPr>
            <p:nvPr/>
          </p:nvSpPr>
          <p:spPr bwMode="auto">
            <a:xfrm>
              <a:off x="3924" y="2472"/>
              <a:ext cx="952" cy="177"/>
            </a:xfrm>
            <a:prstGeom prst="rect">
              <a:avLst/>
            </a:prstGeom>
            <a:noFill/>
            <a:ln w="9525">
              <a:noFill/>
              <a:miter lim="800000"/>
            </a:ln>
          </p:spPr>
          <p:txBody>
            <a:bodyPr>
              <a:spAutoFit/>
            </a:bodyPr>
            <a:lstStyle/>
            <a:p>
              <a:pPr defTabSz="859790">
                <a:spcBef>
                  <a:spcPct val="50000"/>
                </a:spcBef>
              </a:pPr>
              <a:r>
                <a:rPr lang="zh-CN" altLang="en-US" sz="1695">
                  <a:solidFill>
                    <a:schemeClr val="bg1"/>
                  </a:solidFill>
                  <a:ea typeface="微软雅黑" panose="020B0503020204020204" pitchFamily="34" charset="-122"/>
                </a:rPr>
                <a:t>添加标题</a:t>
              </a:r>
            </a:p>
          </p:txBody>
        </p:sp>
      </p:grpSp>
      <p:grpSp>
        <p:nvGrpSpPr>
          <p:cNvPr id="43037" name="Group 29"/>
          <p:cNvGrpSpPr/>
          <p:nvPr/>
        </p:nvGrpSpPr>
        <p:grpSpPr bwMode="auto">
          <a:xfrm>
            <a:off x="4714345" y="3247832"/>
            <a:ext cx="2319348" cy="231934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sz="1695">
                <a:ea typeface="微软雅黑" panose="020B0503020204020204" pitchFamily="34" charset="-122"/>
              </a:endParaRPr>
            </a:p>
          </p:txBody>
        </p:sp>
        <p:sp>
          <p:nvSpPr>
            <p:cNvPr id="50198" name="Text Box 31"/>
            <p:cNvSpPr txBox="1">
              <a:spLocks noChangeArrowheads="1"/>
            </p:cNvSpPr>
            <p:nvPr/>
          </p:nvSpPr>
          <p:spPr bwMode="auto">
            <a:xfrm>
              <a:off x="2472" y="1928"/>
              <a:ext cx="952" cy="667"/>
            </a:xfrm>
            <a:prstGeom prst="rect">
              <a:avLst/>
            </a:prstGeom>
            <a:noFill/>
            <a:ln w="9525">
              <a:noFill/>
              <a:miter lim="800000"/>
            </a:ln>
          </p:spPr>
          <p:txBody>
            <a:bodyPr>
              <a:spAutoFit/>
            </a:bodyPr>
            <a:lstStyle/>
            <a:p>
              <a:pPr algn="ctr" defTabSz="859790">
                <a:spcBef>
                  <a:spcPct val="50000"/>
                </a:spcBef>
              </a:pPr>
              <a:r>
                <a:rPr lang="zh-CN" altLang="en-US" sz="4015">
                  <a:solidFill>
                    <a:schemeClr val="bg1"/>
                  </a:solidFill>
                  <a:ea typeface="微软雅黑" panose="020B0503020204020204" pitchFamily="34" charset="-122"/>
                </a:rPr>
                <a:t>添加标题</a:t>
              </a:r>
            </a:p>
          </p:txBody>
        </p:sp>
      </p:grpSp>
      <p:sp>
        <p:nvSpPr>
          <p:cNvPr id="43024" name="Line 32"/>
          <p:cNvSpPr>
            <a:spLocks noChangeShapeType="1"/>
          </p:cNvSpPr>
          <p:nvPr/>
        </p:nvSpPr>
        <p:spPr bwMode="auto">
          <a:xfrm flipV="1">
            <a:off x="2032665" y="3339412"/>
            <a:ext cx="631100" cy="541513"/>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25" name="Line 33"/>
          <p:cNvSpPr>
            <a:spLocks noChangeShapeType="1"/>
          </p:cNvSpPr>
          <p:nvPr/>
        </p:nvSpPr>
        <p:spPr bwMode="auto">
          <a:xfrm flipV="1">
            <a:off x="4109127" y="2435564"/>
            <a:ext cx="722681" cy="181168"/>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26" name="Line 34"/>
          <p:cNvSpPr>
            <a:spLocks noChangeShapeType="1"/>
          </p:cNvSpPr>
          <p:nvPr/>
        </p:nvSpPr>
        <p:spPr bwMode="auto">
          <a:xfrm>
            <a:off x="5644076" y="2254397"/>
            <a:ext cx="993436" cy="179177"/>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27" name="Line 35"/>
          <p:cNvSpPr>
            <a:spLocks noChangeShapeType="1"/>
          </p:cNvSpPr>
          <p:nvPr/>
        </p:nvSpPr>
        <p:spPr bwMode="auto">
          <a:xfrm>
            <a:off x="8445209" y="2525153"/>
            <a:ext cx="541513" cy="97551"/>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28" name="Line 36"/>
          <p:cNvSpPr>
            <a:spLocks noChangeShapeType="1"/>
          </p:cNvSpPr>
          <p:nvPr/>
        </p:nvSpPr>
        <p:spPr bwMode="auto">
          <a:xfrm>
            <a:off x="9617824" y="3158245"/>
            <a:ext cx="541513" cy="1445361"/>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29" name="Line 37"/>
          <p:cNvSpPr>
            <a:spLocks noChangeShapeType="1"/>
          </p:cNvSpPr>
          <p:nvPr/>
        </p:nvSpPr>
        <p:spPr bwMode="auto">
          <a:xfrm flipH="1">
            <a:off x="9528235" y="5053540"/>
            <a:ext cx="360345" cy="91580"/>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30" name="Line 38"/>
          <p:cNvSpPr>
            <a:spLocks noChangeShapeType="1"/>
          </p:cNvSpPr>
          <p:nvPr/>
        </p:nvSpPr>
        <p:spPr bwMode="auto">
          <a:xfrm flipH="1">
            <a:off x="7360193" y="5776220"/>
            <a:ext cx="451924" cy="91580"/>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31" name="Line 39"/>
          <p:cNvSpPr>
            <a:spLocks noChangeShapeType="1"/>
          </p:cNvSpPr>
          <p:nvPr/>
        </p:nvSpPr>
        <p:spPr bwMode="auto">
          <a:xfrm flipH="1" flipV="1">
            <a:off x="6729092" y="5326287"/>
            <a:ext cx="179177" cy="270756"/>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32" name="Line 40"/>
          <p:cNvSpPr>
            <a:spLocks noChangeShapeType="1"/>
          </p:cNvSpPr>
          <p:nvPr/>
        </p:nvSpPr>
        <p:spPr bwMode="auto">
          <a:xfrm flipH="1">
            <a:off x="4109127" y="4874363"/>
            <a:ext cx="633092" cy="89588"/>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
        <p:nvSpPr>
          <p:cNvPr id="43033" name="Line 41"/>
          <p:cNvSpPr>
            <a:spLocks noChangeShapeType="1"/>
          </p:cNvSpPr>
          <p:nvPr/>
        </p:nvSpPr>
        <p:spPr bwMode="auto">
          <a:xfrm flipH="1" flipV="1">
            <a:off x="2211841" y="4422437"/>
            <a:ext cx="362336" cy="270756"/>
          </a:xfrm>
          <a:prstGeom prst="line">
            <a:avLst/>
          </a:prstGeom>
          <a:noFill/>
          <a:ln w="9525">
            <a:solidFill>
              <a:schemeClr val="tx2"/>
            </a:solidFill>
            <a:prstDash val="dash"/>
            <a:round/>
          </a:ln>
        </p:spPr>
        <p:txBody>
          <a:bodyPr/>
          <a:lstStyle/>
          <a:p>
            <a:endParaRPr lang="zh-CN" altLang="en-US" sz="1695">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ldLvl="0" animBg="1"/>
      <p:bldP spid="43011" grpId="0" bldLvl="0" animBg="1"/>
      <p:bldP spid="43012" grpId="0" bldLvl="0" animBg="1"/>
      <p:bldP spid="43013" grpId="0" bldLvl="0" animBg="1"/>
      <p:bldP spid="43014" grpId="0" bldLvl="0" animBg="1"/>
      <p:bldP spid="43024" grpId="0" bldLvl="0" animBg="1"/>
      <p:bldP spid="43025" grpId="0" bldLvl="0" animBg="1"/>
      <p:bldP spid="43026" grpId="0" bldLvl="0" animBg="1"/>
      <p:bldP spid="43027" grpId="0" bldLvl="0" animBg="1"/>
      <p:bldP spid="43028" grpId="0" bldLvl="0" animBg="1"/>
      <p:bldP spid="43029" grpId="0" bldLvl="0" animBg="1"/>
      <p:bldP spid="43030" grpId="0" bldLvl="0" animBg="1"/>
      <p:bldP spid="43031" grpId="0" bldLvl="0" animBg="1"/>
      <p:bldP spid="43032" grpId="0" bldLvl="0" animBg="1"/>
      <p:bldP spid="4303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grpSp>
        <p:nvGrpSpPr>
          <p:cNvPr id="9" name="组合 9"/>
          <p:cNvGrpSpPr/>
          <p:nvPr/>
        </p:nvGrpSpPr>
        <p:grpSpPr bwMode="auto">
          <a:xfrm>
            <a:off x="5911488" y="1033041"/>
            <a:ext cx="2168452" cy="1768471"/>
            <a:chOff x="3050349" y="1844085"/>
            <a:chExt cx="833779" cy="678092"/>
          </a:xfrm>
          <a:solidFill>
            <a:srgbClr val="00B0F0"/>
          </a:solidFill>
        </p:grpSpPr>
        <p:sp>
          <p:nvSpPr>
            <p:cNvPr id="10" name="任意多边形 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1" name="文本框 6"/>
            <p:cNvSpPr txBox="1">
              <a:spLocks noChangeArrowheads="1"/>
            </p:cNvSpPr>
            <p:nvPr/>
          </p:nvSpPr>
          <p:spPr bwMode="auto">
            <a:xfrm>
              <a:off x="3146443" y="1890742"/>
              <a:ext cx="611464" cy="601397"/>
            </a:xfrm>
            <a:prstGeom prst="rect">
              <a:avLst/>
            </a:prstGeom>
            <a:noFill/>
            <a:ln w="9525">
              <a:noFill/>
              <a:miter lim="800000"/>
            </a:ln>
          </p:spPr>
          <p:txBody>
            <a:bodyPr>
              <a:spAutoFit/>
            </a:bodyPr>
            <a:lstStyle/>
            <a:p>
              <a:r>
                <a:rPr lang="en-US" altLang="zh-CN" sz="9600" dirty="0">
                  <a:solidFill>
                    <a:schemeClr val="bg1"/>
                  </a:solidFill>
                  <a:latin typeface="Impact" panose="020B0806030902050204" pitchFamily="34" charset="0"/>
                  <a:ea typeface="微软雅黑" panose="020B0503020204020204" pitchFamily="34" charset="-122"/>
                </a:rPr>
                <a:t>04</a:t>
              </a:r>
              <a:endParaRPr lang="zh-CN" altLang="en-US" sz="9600"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p:nvPr/>
        </p:nvGrpSpPr>
        <p:grpSpPr>
          <a:xfrm>
            <a:off x="3385375" y="2988725"/>
            <a:ext cx="7761596" cy="1233035"/>
            <a:chOff x="6339097" y="1573726"/>
            <a:chExt cx="3744416" cy="511504"/>
          </a:xfrm>
          <a:solidFill>
            <a:srgbClr val="0070C0"/>
          </a:solidFill>
        </p:grpSpPr>
        <p:sp>
          <p:nvSpPr>
            <p:cNvPr id="22" name="圆角矩形 21"/>
            <p:cNvSpPr/>
            <p:nvPr/>
          </p:nvSpPr>
          <p:spPr>
            <a:xfrm>
              <a:off x="6339097" y="1573726"/>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8800" dirty="0">
                <a:latin typeface="+mj-lt"/>
                <a:ea typeface="微软雅黑" panose="020B0503020204020204" pitchFamily="34" charset="-122"/>
                <a:cs typeface="Arial Unicode MS" panose="020B0604020202020204" pitchFamily="34" charset="-122"/>
              </a:endParaRPr>
            </a:p>
          </p:txBody>
        </p:sp>
        <p:sp>
          <p:nvSpPr>
            <p:cNvPr id="23" name="矩形 22"/>
            <p:cNvSpPr/>
            <p:nvPr/>
          </p:nvSpPr>
          <p:spPr>
            <a:xfrm>
              <a:off x="6628517" y="1604749"/>
              <a:ext cx="3165575" cy="441754"/>
            </a:xfrm>
            <a:prstGeom prst="rect">
              <a:avLst/>
            </a:prstGeom>
            <a:grpFill/>
          </p:spPr>
          <p:txBody>
            <a:bodyPr wrap="square" lIns="162613" tIns="81306" rIns="162613" bIns="81306">
              <a:spAutoFit/>
            </a:bodyPr>
            <a:lstStyle/>
            <a:p>
              <a:pPr>
                <a:defRPr/>
              </a:pPr>
              <a:r>
                <a:rPr lang="zh-CN" altLang="en-US"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文本框 2"/>
          <p:cNvSpPr txBox="1">
            <a:spLocks noChangeArrowheads="1"/>
          </p:cNvSpPr>
          <p:nvPr/>
        </p:nvSpPr>
        <p:spPr bwMode="auto">
          <a:xfrm>
            <a:off x="914665" y="0"/>
            <a:ext cx="1768152" cy="2869565"/>
          </a:xfrm>
          <a:prstGeom prst="rect">
            <a:avLst/>
          </a:prstGeom>
          <a:solidFill>
            <a:srgbClr val="0070C0"/>
          </a:solidFill>
          <a:ln w="9525">
            <a:noFill/>
            <a:miter lim="800000"/>
          </a:ln>
        </p:spPr>
        <p:txBody>
          <a:bodyPr lIns="162530" tIns="81264" rIns="162530" bIns="81264">
            <a:spAutoFit/>
          </a:bodyPr>
          <a:lstStyle/>
          <a:p>
            <a:pPr algn="ctr"/>
            <a:r>
              <a:rPr lang="zh-CN" altLang="en-US" sz="8800" b="1" dirty="0">
                <a:solidFill>
                  <a:schemeClr val="bg1"/>
                </a:solidFill>
                <a:latin typeface="微软雅黑" panose="020B0503020204020204" pitchFamily="34" charset="-122"/>
                <a:ea typeface="微软雅黑" panose="020B0503020204020204" pitchFamily="34" charset="-122"/>
              </a:rPr>
              <a:t>目</a:t>
            </a:r>
            <a:endParaRPr lang="en-US" altLang="zh-CN" sz="8800" b="1" dirty="0">
              <a:solidFill>
                <a:schemeClr val="bg1"/>
              </a:solidFill>
              <a:latin typeface="微软雅黑" panose="020B0503020204020204" pitchFamily="34" charset="-122"/>
              <a:ea typeface="微软雅黑" panose="020B0503020204020204" pitchFamily="34" charset="-122"/>
            </a:endParaRPr>
          </a:p>
          <a:p>
            <a:pPr algn="ctr"/>
            <a:r>
              <a:rPr lang="zh-CN" altLang="en-US" sz="8800" b="1" dirty="0">
                <a:solidFill>
                  <a:schemeClr val="bg1"/>
                </a:solidFill>
                <a:latin typeface="微软雅黑" panose="020B0503020204020204" pitchFamily="34" charset="-122"/>
                <a:ea typeface="微软雅黑" panose="020B0503020204020204" pitchFamily="34" charset="-122"/>
              </a:rPr>
              <a:t>录</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22" presetClass="entr" presetSubtype="8" fill="hold"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par>
                          <p:cTn id="11" fill="hold">
                            <p:stCondLst>
                              <p:cond delay="500"/>
                            </p:stCondLst>
                            <p:childTnLst>
                              <p:par>
                                <p:cTn id="12" presetID="26" presetClass="emph" presetSubtype="0" fill="hold" nodeType="afterEffect">
                                  <p:stCondLst>
                                    <p:cond delay="0"/>
                                  </p:stCondLst>
                                  <p:childTnLst>
                                    <p:animEffect transition="out" filter="fade">
                                      <p:cBhvr>
                                        <p:cTn id="13" dur="500" tmFilter="0, 0; .2, .5; .8, .5; 1, 0"/>
                                        <p:tgtEl>
                                          <p:spTgt spid="9"/>
                                        </p:tgtEl>
                                      </p:cBhvr>
                                    </p:animEffect>
                                    <p:animScale>
                                      <p:cBhvr>
                                        <p:cTn id="14" dur="250" autoRev="1" fill="hold"/>
                                        <p:tgtEl>
                                          <p:spTgt spid="9"/>
                                        </p:tgtEl>
                                      </p:cBhvr>
                                      <p:by x="105000" y="105000"/>
                                    </p:animScale>
                                  </p:childTnLst>
                                </p:cTn>
                              </p:par>
                              <p:par>
                                <p:cTn id="15" presetID="26" presetClass="emph" presetSubtype="0" fill="hold" nodeType="with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7049621" y="2379820"/>
            <a:ext cx="4352011" cy="337185"/>
          </a:xfrm>
          <a:prstGeom prst="rect">
            <a:avLst/>
          </a:prstGeom>
          <a:noFill/>
          <a:ln w="9525">
            <a:noFill/>
            <a:miter lim="800000"/>
          </a:ln>
        </p:spPr>
        <p:txBody>
          <a:bodyPr lIns="0" tIns="0" rIns="0" bIns="0">
            <a:spAutoFit/>
          </a:bodyPr>
          <a:lstStyle/>
          <a:p>
            <a:pPr algn="just">
              <a:lnSpc>
                <a:spcPts val="1315"/>
              </a:lnSpc>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40" name="TextBox 39"/>
          <p:cNvSpPr txBox="1">
            <a:spLocks noChangeArrowheads="1"/>
          </p:cNvSpPr>
          <p:nvPr/>
        </p:nvSpPr>
        <p:spPr bwMode="auto">
          <a:xfrm>
            <a:off x="5450963" y="2365885"/>
            <a:ext cx="1252249"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a:t>
            </a:r>
          </a:p>
        </p:txBody>
      </p:sp>
      <p:cxnSp>
        <p:nvCxnSpPr>
          <p:cNvPr id="41" name="直接连接符 40"/>
          <p:cNvCxnSpPr/>
          <p:nvPr/>
        </p:nvCxnSpPr>
        <p:spPr>
          <a:xfrm>
            <a:off x="6856507" y="2334031"/>
            <a:ext cx="0" cy="49970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6259251" y="3213989"/>
            <a:ext cx="4352011" cy="337185"/>
          </a:xfrm>
          <a:prstGeom prst="rect">
            <a:avLst/>
          </a:prstGeom>
          <a:noFill/>
          <a:ln w="9525">
            <a:noFill/>
            <a:miter lim="800000"/>
          </a:ln>
        </p:spPr>
        <p:txBody>
          <a:bodyPr lIns="0" tIns="0" rIns="0" bIns="0">
            <a:spAutoFit/>
          </a:bodyPr>
          <a:lstStyle/>
          <a:p>
            <a:pPr algn="just">
              <a:lnSpc>
                <a:spcPts val="1315"/>
              </a:lnSpc>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43" name="TextBox 42"/>
          <p:cNvSpPr txBox="1">
            <a:spLocks noChangeArrowheads="1"/>
          </p:cNvSpPr>
          <p:nvPr/>
        </p:nvSpPr>
        <p:spPr bwMode="auto">
          <a:xfrm>
            <a:off x="4660595" y="3200053"/>
            <a:ext cx="1252248"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a:t>
            </a:r>
          </a:p>
        </p:txBody>
      </p:sp>
      <p:cxnSp>
        <p:nvCxnSpPr>
          <p:cNvPr id="44" name="直接连接符 43"/>
          <p:cNvCxnSpPr/>
          <p:nvPr/>
        </p:nvCxnSpPr>
        <p:spPr>
          <a:xfrm>
            <a:off x="6068128" y="3168199"/>
            <a:ext cx="0" cy="501696"/>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5265815" y="4113856"/>
            <a:ext cx="4352011" cy="337185"/>
          </a:xfrm>
          <a:prstGeom prst="rect">
            <a:avLst/>
          </a:prstGeom>
          <a:noFill/>
          <a:ln w="9525">
            <a:noFill/>
            <a:miter lim="800000"/>
          </a:ln>
        </p:spPr>
        <p:txBody>
          <a:bodyPr lIns="0" tIns="0" rIns="0" bIns="0">
            <a:spAutoFit/>
          </a:bodyPr>
          <a:lstStyle/>
          <a:p>
            <a:pPr algn="just">
              <a:lnSpc>
                <a:spcPts val="1315"/>
              </a:lnSpc>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46" name="TextBox 45"/>
          <p:cNvSpPr txBox="1">
            <a:spLocks noChangeArrowheads="1"/>
          </p:cNvSpPr>
          <p:nvPr/>
        </p:nvSpPr>
        <p:spPr bwMode="auto">
          <a:xfrm>
            <a:off x="3667156" y="4097929"/>
            <a:ext cx="1252249"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a:t>
            </a:r>
          </a:p>
        </p:txBody>
      </p:sp>
      <p:cxnSp>
        <p:nvCxnSpPr>
          <p:cNvPr id="47" name="直接连接符 46"/>
          <p:cNvCxnSpPr/>
          <p:nvPr/>
        </p:nvCxnSpPr>
        <p:spPr>
          <a:xfrm>
            <a:off x="5072700" y="4068065"/>
            <a:ext cx="0" cy="49970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4431645" y="4953997"/>
            <a:ext cx="4352011" cy="337185"/>
          </a:xfrm>
          <a:prstGeom prst="rect">
            <a:avLst/>
          </a:prstGeom>
          <a:noFill/>
          <a:ln w="9525">
            <a:noFill/>
            <a:miter lim="800000"/>
          </a:ln>
        </p:spPr>
        <p:txBody>
          <a:bodyPr lIns="0" tIns="0" rIns="0" bIns="0">
            <a:spAutoFit/>
          </a:bodyPr>
          <a:lstStyle/>
          <a:p>
            <a:pPr algn="just">
              <a:lnSpc>
                <a:spcPts val="1315"/>
              </a:lnSpc>
            </a:pPr>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49" name="TextBox 48"/>
          <p:cNvSpPr txBox="1">
            <a:spLocks noChangeArrowheads="1"/>
          </p:cNvSpPr>
          <p:nvPr/>
        </p:nvSpPr>
        <p:spPr bwMode="auto">
          <a:xfrm>
            <a:off x="2832988" y="4938071"/>
            <a:ext cx="1252248"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a:t>
            </a:r>
          </a:p>
        </p:txBody>
      </p:sp>
      <p:cxnSp>
        <p:nvCxnSpPr>
          <p:cNvPr id="50" name="直接连接符 49"/>
          <p:cNvCxnSpPr/>
          <p:nvPr/>
        </p:nvCxnSpPr>
        <p:spPr>
          <a:xfrm>
            <a:off x="4240523" y="4908207"/>
            <a:ext cx="0" cy="49970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1218404" y="2164807"/>
            <a:ext cx="4244504" cy="734627"/>
          </a:xfrm>
          <a:prstGeom prst="homePlate">
            <a:avLst>
              <a:gd name="adj" fmla="val 69842"/>
            </a:avLst>
          </a:prstGeom>
          <a:solidFill>
            <a:schemeClr val="tx2"/>
          </a:solidFill>
          <a:ln w="9525">
            <a:noFill/>
            <a:miter lim="800000"/>
          </a:ln>
        </p:spPr>
        <p:txBody>
          <a:bodyPr wrap="none" anchor="ctr"/>
          <a:lstStyle/>
          <a:p>
            <a:endParaRPr lang="zh-CN" altLang="en-US" sz="1695">
              <a:ea typeface="微软雅黑" panose="020B0503020204020204" pitchFamily="34" charset="-122"/>
            </a:endParaRPr>
          </a:p>
        </p:txBody>
      </p:sp>
      <p:sp>
        <p:nvSpPr>
          <p:cNvPr id="50190" name="AutoShape 19"/>
          <p:cNvSpPr>
            <a:spLocks noChangeArrowheads="1"/>
          </p:cNvSpPr>
          <p:nvPr/>
        </p:nvSpPr>
        <p:spPr bwMode="auto">
          <a:xfrm>
            <a:off x="1218404" y="3084584"/>
            <a:ext cx="3340656" cy="704763"/>
          </a:xfrm>
          <a:prstGeom prst="homePlate">
            <a:avLst>
              <a:gd name="adj" fmla="val 70904"/>
            </a:avLst>
          </a:prstGeom>
          <a:solidFill>
            <a:schemeClr val="bg2"/>
          </a:solidFill>
          <a:ln w="9525">
            <a:noFill/>
            <a:miter lim="800000"/>
          </a:ln>
        </p:spPr>
        <p:txBody>
          <a:bodyPr wrap="none" anchor="ctr"/>
          <a:lstStyle/>
          <a:p>
            <a:endParaRPr lang="zh-CN" altLang="en-US" sz="1695">
              <a:ea typeface="微软雅黑" panose="020B0503020204020204" pitchFamily="34" charset="-122"/>
            </a:endParaRPr>
          </a:p>
        </p:txBody>
      </p:sp>
      <p:sp>
        <p:nvSpPr>
          <p:cNvPr id="50191" name="AutoShape 20"/>
          <p:cNvSpPr>
            <a:spLocks noChangeArrowheads="1"/>
          </p:cNvSpPr>
          <p:nvPr/>
        </p:nvSpPr>
        <p:spPr bwMode="auto">
          <a:xfrm>
            <a:off x="1218404" y="3970515"/>
            <a:ext cx="2438799" cy="704763"/>
          </a:xfrm>
          <a:prstGeom prst="homePlate">
            <a:avLst>
              <a:gd name="adj" fmla="val 66662"/>
            </a:avLst>
          </a:prstGeom>
          <a:solidFill>
            <a:schemeClr val="tx2"/>
          </a:solidFill>
          <a:ln w="9525">
            <a:noFill/>
            <a:miter lim="800000"/>
          </a:ln>
        </p:spPr>
        <p:txBody>
          <a:bodyPr wrap="none" anchor="ctr"/>
          <a:lstStyle/>
          <a:p>
            <a:endParaRPr lang="zh-CN" altLang="en-US" sz="1695">
              <a:ea typeface="微软雅黑" panose="020B0503020204020204" pitchFamily="34" charset="-122"/>
            </a:endParaRPr>
          </a:p>
        </p:txBody>
      </p:sp>
      <p:sp>
        <p:nvSpPr>
          <p:cNvPr id="50192" name="AutoShape 21"/>
          <p:cNvSpPr>
            <a:spLocks noChangeArrowheads="1"/>
          </p:cNvSpPr>
          <p:nvPr/>
        </p:nvSpPr>
        <p:spPr bwMode="auto">
          <a:xfrm>
            <a:off x="1218404" y="4800701"/>
            <a:ext cx="1624539" cy="704763"/>
          </a:xfrm>
          <a:prstGeom prst="homePlate">
            <a:avLst>
              <a:gd name="adj" fmla="val 48300"/>
            </a:avLst>
          </a:prstGeom>
          <a:solidFill>
            <a:schemeClr val="bg2"/>
          </a:solidFill>
          <a:ln w="9525">
            <a:noFill/>
            <a:miter lim="800000"/>
          </a:ln>
        </p:spPr>
        <p:txBody>
          <a:bodyPr wrap="none" anchor="ctr"/>
          <a:lstStyle/>
          <a:p>
            <a:endParaRPr lang="zh-CN" altLang="en-US" sz="1695">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bldLvl="0" animBg="1"/>
      <p:bldP spid="50190" grpId="0" bldLvl="0" animBg="1"/>
      <p:bldP spid="50191" grpId="0" bldLvl="0" animBg="1"/>
      <p:bldP spid="5019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852087" y="4012321"/>
            <a:ext cx="625129" cy="1266184"/>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38" name="矩形 2"/>
          <p:cNvSpPr>
            <a:spLocks noChangeArrowheads="1"/>
          </p:cNvSpPr>
          <p:nvPr/>
        </p:nvSpPr>
        <p:spPr bwMode="auto">
          <a:xfrm>
            <a:off x="1749963" y="3711703"/>
            <a:ext cx="623137" cy="1566803"/>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39" name="矩形 3"/>
          <p:cNvSpPr>
            <a:spLocks noChangeArrowheads="1"/>
          </p:cNvSpPr>
          <p:nvPr/>
        </p:nvSpPr>
        <p:spPr bwMode="auto">
          <a:xfrm>
            <a:off x="2645848" y="3799300"/>
            <a:ext cx="625129" cy="1479205"/>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0" name="矩形 4"/>
          <p:cNvSpPr>
            <a:spLocks noChangeArrowheads="1"/>
          </p:cNvSpPr>
          <p:nvPr/>
        </p:nvSpPr>
        <p:spPr bwMode="auto">
          <a:xfrm>
            <a:off x="3541733" y="4263169"/>
            <a:ext cx="625129" cy="1015336"/>
          </a:xfrm>
          <a:prstGeom prst="rect">
            <a:avLst/>
          </a:prstGeom>
          <a:solidFill>
            <a:schemeClr val="tx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1" name="矩形 5"/>
          <p:cNvSpPr>
            <a:spLocks noChangeArrowheads="1"/>
          </p:cNvSpPr>
          <p:nvPr/>
        </p:nvSpPr>
        <p:spPr bwMode="auto">
          <a:xfrm>
            <a:off x="4439608" y="3498681"/>
            <a:ext cx="623139" cy="1779825"/>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2" name="矩形 6"/>
          <p:cNvSpPr>
            <a:spLocks noChangeArrowheads="1"/>
          </p:cNvSpPr>
          <p:nvPr/>
        </p:nvSpPr>
        <p:spPr bwMode="auto">
          <a:xfrm>
            <a:off x="5335493" y="3411084"/>
            <a:ext cx="623139" cy="1867423"/>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3" name="矩形 7"/>
          <p:cNvSpPr>
            <a:spLocks noChangeArrowheads="1"/>
          </p:cNvSpPr>
          <p:nvPr/>
        </p:nvSpPr>
        <p:spPr bwMode="auto">
          <a:xfrm>
            <a:off x="6233371" y="3799300"/>
            <a:ext cx="623137" cy="1479205"/>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4" name="矩形 8"/>
          <p:cNvSpPr>
            <a:spLocks noChangeArrowheads="1"/>
          </p:cNvSpPr>
          <p:nvPr/>
        </p:nvSpPr>
        <p:spPr bwMode="auto">
          <a:xfrm>
            <a:off x="7129255" y="4012321"/>
            <a:ext cx="623137" cy="1266184"/>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5" name="矩形 9"/>
          <p:cNvSpPr>
            <a:spLocks noChangeArrowheads="1"/>
          </p:cNvSpPr>
          <p:nvPr/>
        </p:nvSpPr>
        <p:spPr bwMode="auto">
          <a:xfrm>
            <a:off x="8025140" y="3711703"/>
            <a:ext cx="625129" cy="1566803"/>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6" name="矩形 10"/>
          <p:cNvSpPr>
            <a:spLocks noChangeArrowheads="1"/>
          </p:cNvSpPr>
          <p:nvPr/>
        </p:nvSpPr>
        <p:spPr bwMode="auto">
          <a:xfrm>
            <a:off x="8921025" y="2795909"/>
            <a:ext cx="625129" cy="2482596"/>
          </a:xfrm>
          <a:prstGeom prst="rect">
            <a:avLst/>
          </a:prstGeom>
          <a:solidFill>
            <a:schemeClr val="tx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7" name="矩形 11"/>
          <p:cNvSpPr>
            <a:spLocks noChangeArrowheads="1"/>
          </p:cNvSpPr>
          <p:nvPr/>
        </p:nvSpPr>
        <p:spPr bwMode="auto">
          <a:xfrm>
            <a:off x="9818900" y="3122409"/>
            <a:ext cx="623139" cy="2156096"/>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8" name="矩形 12"/>
          <p:cNvSpPr>
            <a:spLocks noChangeArrowheads="1"/>
          </p:cNvSpPr>
          <p:nvPr/>
        </p:nvSpPr>
        <p:spPr bwMode="auto">
          <a:xfrm>
            <a:off x="10714785" y="3411084"/>
            <a:ext cx="625129" cy="1867423"/>
          </a:xfrm>
          <a:prstGeom prst="rect">
            <a:avLst/>
          </a:prstGeom>
          <a:solidFill>
            <a:schemeClr val="bg2"/>
          </a:solidFill>
          <a:ln w="12700" algn="ctr">
            <a:noFill/>
            <a:miter lim="800000"/>
          </a:ln>
        </p:spPr>
        <p:txBody>
          <a:bodyPr lIns="0" tIns="71676" rIns="0" bIns="45514"/>
          <a:lstStyle/>
          <a:p>
            <a:pPr algn="ctr" defTabSz="682625"/>
            <a:r>
              <a:rPr lang="en-US" altLang="zh-CN" sz="1255">
                <a:solidFill>
                  <a:srgbClr val="FFFFFF"/>
                </a:solidFill>
                <a:latin typeface="Calibri" panose="020F0502020204030204" charset="0"/>
                <a:ea typeface="微软雅黑" panose="020B0503020204020204" pitchFamily="34" charset="-122"/>
              </a:rPr>
              <a:t>000T</a:t>
            </a:r>
            <a:endParaRPr lang="zh-CN" altLang="en-US" sz="1255">
              <a:solidFill>
                <a:srgbClr val="FFFFFF"/>
              </a:solidFill>
              <a:latin typeface="Calibri" panose="020F0502020204030204" charset="0"/>
              <a:ea typeface="微软雅黑" panose="020B0503020204020204" pitchFamily="34" charset="-122"/>
            </a:endParaRPr>
          </a:p>
        </p:txBody>
      </p:sp>
      <p:sp>
        <p:nvSpPr>
          <p:cNvPr id="65549" name="矩形 13"/>
          <p:cNvSpPr>
            <a:spLocks noChangeArrowheads="1"/>
          </p:cNvSpPr>
          <p:nvPr/>
        </p:nvSpPr>
        <p:spPr bwMode="auto">
          <a:xfrm>
            <a:off x="0" y="5278507"/>
            <a:ext cx="12192000" cy="93571"/>
          </a:xfrm>
          <a:prstGeom prst="rect">
            <a:avLst/>
          </a:prstGeom>
          <a:solidFill>
            <a:schemeClr val="tx2"/>
          </a:solidFill>
          <a:ln w="12700" algn="ctr">
            <a:noFill/>
            <a:miter lim="800000"/>
          </a:ln>
        </p:spPr>
        <p:txBody>
          <a:bodyPr lIns="91028" tIns="45514" rIns="91028" bIns="45514" anchor="ctr"/>
          <a:lstStyle/>
          <a:p>
            <a:pPr algn="ctr" defTabSz="682625"/>
            <a:endParaRPr lang="zh-CN" altLang="en-US" sz="1255">
              <a:solidFill>
                <a:srgbClr val="FFFFFF"/>
              </a:solidFill>
              <a:latin typeface="Calibri" panose="020F0502020204030204" charset="0"/>
              <a:ea typeface="微软雅黑" panose="020B0503020204020204" pitchFamily="34" charset="-122"/>
            </a:endParaRPr>
          </a:p>
        </p:txBody>
      </p:sp>
      <p:sp>
        <p:nvSpPr>
          <p:cNvPr id="65550" name="文本框 14"/>
          <p:cNvSpPr txBox="1">
            <a:spLocks noChangeArrowheads="1"/>
          </p:cNvSpPr>
          <p:nvPr/>
        </p:nvSpPr>
        <p:spPr bwMode="auto">
          <a:xfrm>
            <a:off x="1511060" y="5654779"/>
            <a:ext cx="9169881" cy="670560"/>
          </a:xfrm>
          <a:prstGeom prst="rect">
            <a:avLst/>
          </a:prstGeom>
          <a:noFill/>
          <a:ln w="9525">
            <a:noFill/>
            <a:miter lim="800000"/>
          </a:ln>
        </p:spPr>
        <p:txBody>
          <a:bodyPr lIns="0" tIns="45514" rIns="0" bIns="45514">
            <a:spAutoFit/>
          </a:bodyPr>
          <a:lstStyle/>
          <a:p>
            <a:pPr algn="ctr" defTabSz="682625">
              <a:lnSpc>
                <a:spcPct val="150000"/>
              </a:lnSpc>
            </a:pPr>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873987" y="1547641"/>
            <a:ext cx="2862851" cy="953262"/>
            <a:chOff x="4006936" y="791417"/>
            <a:chExt cx="2148546" cy="723514"/>
          </a:xfrm>
        </p:grpSpPr>
        <p:sp>
          <p:nvSpPr>
            <p:cNvPr id="70676" name="TextBox 81"/>
            <p:cNvSpPr txBox="1">
              <a:spLocks noChangeArrowheads="1"/>
            </p:cNvSpPr>
            <p:nvPr/>
          </p:nvSpPr>
          <p:spPr bwMode="auto">
            <a:xfrm>
              <a:off x="4006936" y="791417"/>
              <a:ext cx="2148546" cy="229412"/>
            </a:xfrm>
            <a:prstGeom prst="rect">
              <a:avLst/>
            </a:prstGeom>
            <a:noFill/>
            <a:ln w="9525">
              <a:noFill/>
              <a:miter lim="800000"/>
            </a:ln>
          </p:spPr>
          <p:txBody>
            <a:bodyPr lIns="91028" tIns="45514" rIns="91028" bIns="45514">
              <a:spAutoFit/>
            </a:bodyPr>
            <a:lstStyle/>
            <a:p>
              <a:pPr defTabSz="682625"/>
              <a:r>
                <a:rPr lang="zh-CN" altLang="en-US" sz="1380">
                  <a:solidFill>
                    <a:srgbClr val="808080"/>
                  </a:solidFill>
                  <a:latin typeface="微软雅黑" panose="020B0503020204020204" pitchFamily="34" charset="-122"/>
                  <a:ea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508947"/>
            </a:xfrm>
            <a:prstGeom prst="rect">
              <a:avLst/>
            </a:prstGeom>
            <a:noFill/>
            <a:ln w="9525">
              <a:noFill/>
              <a:miter lim="800000"/>
            </a:ln>
          </p:spPr>
          <p:txBody>
            <a:bodyPr lIns="0" tIns="45514" rIns="0" bIns="45514">
              <a:spAutoFit/>
            </a:bodyPr>
            <a:lstStyle/>
            <a:p>
              <a:pPr algn="just" defTabSz="682625">
                <a:lnSpc>
                  <a:spcPct val="150000"/>
                </a:lnSpc>
              </a:pPr>
              <a:r>
                <a:rPr lang="zh-CN" altLang="en-US" sz="1255">
                  <a:solidFill>
                    <a:srgbClr val="808080"/>
                  </a:solidFill>
                  <a:latin typeface="微软雅黑" panose="020B0503020204020204" pitchFamily="34" charset="-122"/>
                  <a:ea typeface="微软雅黑" panose="020B0503020204020204" pitchFamily="34" charset="-122"/>
                </a:rPr>
                <a:t>在此添加正文并根据需要调整字体大小，建议采用</a:t>
              </a:r>
              <a:r>
                <a:rPr lang="en-US" altLang="zh-CN" sz="1255">
                  <a:solidFill>
                    <a:srgbClr val="808080"/>
                  </a:solidFill>
                  <a:latin typeface="微软雅黑" panose="020B0503020204020204" pitchFamily="34" charset="-122"/>
                  <a:ea typeface="微软雅黑" panose="020B0503020204020204" pitchFamily="34" charset="-122"/>
                </a:rPr>
                <a:t>1.5</a:t>
              </a:r>
              <a:r>
                <a:rPr lang="zh-CN" altLang="en-US" sz="1255">
                  <a:solidFill>
                    <a:srgbClr val="808080"/>
                  </a:solidFill>
                  <a:latin typeface="微软雅黑" panose="020B0503020204020204" pitchFamily="34" charset="-122"/>
                  <a:ea typeface="微软雅黑" panose="020B0503020204020204" pitchFamily="34" charset="-122"/>
                </a:rPr>
                <a:t>倍行距和两端对齐方式。</a:t>
              </a:r>
            </a:p>
          </p:txBody>
        </p:sp>
      </p:grpSp>
      <p:grpSp>
        <p:nvGrpSpPr>
          <p:cNvPr id="65552" name="组合 18"/>
          <p:cNvGrpSpPr/>
          <p:nvPr/>
        </p:nvGrpSpPr>
        <p:grpSpPr bwMode="auto">
          <a:xfrm>
            <a:off x="3991667" y="1547641"/>
            <a:ext cx="2864840" cy="953262"/>
            <a:chOff x="4006936" y="791417"/>
            <a:chExt cx="2148546" cy="723514"/>
          </a:xfrm>
        </p:grpSpPr>
        <p:sp>
          <p:nvSpPr>
            <p:cNvPr id="70674" name="TextBox 81"/>
            <p:cNvSpPr txBox="1">
              <a:spLocks noChangeArrowheads="1"/>
            </p:cNvSpPr>
            <p:nvPr/>
          </p:nvSpPr>
          <p:spPr bwMode="auto">
            <a:xfrm>
              <a:off x="4006936" y="791417"/>
              <a:ext cx="2148546" cy="244352"/>
            </a:xfrm>
            <a:prstGeom prst="rect">
              <a:avLst/>
            </a:prstGeom>
            <a:noFill/>
            <a:ln w="9525">
              <a:noFill/>
              <a:miter lim="800000"/>
            </a:ln>
          </p:spPr>
          <p:txBody>
            <a:bodyPr lIns="91028" tIns="45514" rIns="91028" bIns="45514">
              <a:spAutoFit/>
            </a:bodyPr>
            <a:lstStyle/>
            <a:p>
              <a:pPr defTabSz="682625"/>
              <a:r>
                <a:rPr lang="zh-CN" altLang="en-US" sz="1505">
                  <a:solidFill>
                    <a:srgbClr val="808080"/>
                  </a:solidFill>
                  <a:ea typeface="微软雅黑" panose="020B0503020204020204" pitchFamily="34" charset="-122"/>
                </a:rPr>
                <a:t>请在此处添加标题内容</a:t>
              </a:r>
            </a:p>
          </p:txBody>
        </p:sp>
        <p:sp>
          <p:nvSpPr>
            <p:cNvPr id="70675" name="TextBox 82"/>
            <p:cNvSpPr txBox="1">
              <a:spLocks noChangeArrowheads="1"/>
            </p:cNvSpPr>
            <p:nvPr/>
          </p:nvSpPr>
          <p:spPr bwMode="auto">
            <a:xfrm>
              <a:off x="4087562" y="1005984"/>
              <a:ext cx="2067920" cy="508947"/>
            </a:xfrm>
            <a:prstGeom prst="rect">
              <a:avLst/>
            </a:prstGeom>
            <a:noFill/>
            <a:ln w="9525">
              <a:noFill/>
              <a:miter lim="800000"/>
            </a:ln>
          </p:spPr>
          <p:txBody>
            <a:bodyPr lIns="0" tIns="45514" rIns="0" bIns="45514">
              <a:spAutoFit/>
            </a:bodyPr>
            <a:lstStyle/>
            <a:p>
              <a:pPr algn="just" defTabSz="682625">
                <a:lnSpc>
                  <a:spcPct val="150000"/>
                </a:lnSpc>
              </a:pPr>
              <a:r>
                <a:rPr lang="zh-CN" altLang="en-US" sz="1255">
                  <a:solidFill>
                    <a:srgbClr val="808080"/>
                  </a:solidFill>
                  <a:latin typeface="微软雅黑" panose="020B0503020204020204" pitchFamily="34" charset="-122"/>
                  <a:ea typeface="微软雅黑" panose="020B0503020204020204" pitchFamily="34" charset="-122"/>
                </a:rPr>
                <a:t>在此添加正文并根据需要调整字体大小，建议采用</a:t>
              </a:r>
              <a:r>
                <a:rPr lang="en-US" altLang="zh-CN" sz="1255">
                  <a:solidFill>
                    <a:srgbClr val="808080"/>
                  </a:solidFill>
                  <a:latin typeface="微软雅黑" panose="020B0503020204020204" pitchFamily="34" charset="-122"/>
                  <a:ea typeface="微软雅黑" panose="020B0503020204020204" pitchFamily="34" charset="-122"/>
                </a:rPr>
                <a:t>1.5</a:t>
              </a:r>
              <a:r>
                <a:rPr lang="zh-CN" altLang="en-US" sz="1255">
                  <a:solidFill>
                    <a:srgbClr val="808080"/>
                  </a:solidFill>
                  <a:latin typeface="微软雅黑" panose="020B0503020204020204" pitchFamily="34" charset="-122"/>
                  <a:ea typeface="微软雅黑" panose="020B0503020204020204" pitchFamily="34" charset="-122"/>
                </a:rPr>
                <a:t>倍行距和两端对齐方式。</a:t>
              </a:r>
            </a:p>
          </p:txBody>
        </p:sp>
      </p:grpSp>
      <p:sp>
        <p:nvSpPr>
          <p:cNvPr id="65553" name="AutoShape 23"/>
          <p:cNvSpPr>
            <a:spLocks noChangeArrowheads="1"/>
          </p:cNvSpPr>
          <p:nvPr/>
        </p:nvSpPr>
        <p:spPr bwMode="auto">
          <a:xfrm>
            <a:off x="9076312" y="1712884"/>
            <a:ext cx="812269" cy="722680"/>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859790"/>
            <a:r>
              <a:rPr lang="zh-CN" altLang="en-US" sz="1000">
                <a:ea typeface="微软雅黑" panose="020B0503020204020204" pitchFamily="34" charset="-122"/>
              </a:rPr>
              <a:t>添加标题内容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bldLvl="0" animBg="1"/>
      <p:bldP spid="65538" grpId="0" bldLvl="0" animBg="1"/>
      <p:bldP spid="65539" grpId="0" bldLvl="0" animBg="1"/>
      <p:bldP spid="65540" grpId="0" bldLvl="0" animBg="1"/>
      <p:bldP spid="65541" grpId="0" bldLvl="0" animBg="1"/>
      <p:bldP spid="65542" grpId="0" bldLvl="0" animBg="1"/>
      <p:bldP spid="65543" grpId="0" bldLvl="0" animBg="1"/>
      <p:bldP spid="65544" grpId="0" bldLvl="0" animBg="1"/>
      <p:bldP spid="65545" grpId="0" bldLvl="0" animBg="1"/>
      <p:bldP spid="65546" grpId="0" bldLvl="0" animBg="1"/>
      <p:bldP spid="65547" grpId="0" bldLvl="0" animBg="1"/>
      <p:bldP spid="65548" grpId="0" bldLvl="0" animBg="1"/>
      <p:bldP spid="65549" grpId="0" bldLvl="0" animBg="1"/>
      <p:bldP spid="65550" grpId="0"/>
      <p:bldP spid="65553"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3422283" y="3837127"/>
            <a:ext cx="2494541"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4551096" y="3729620"/>
            <a:ext cx="234921" cy="234921"/>
          </a:xfrm>
          <a:prstGeom prst="ellipse">
            <a:avLst/>
          </a:prstGeom>
          <a:solidFill>
            <a:schemeClr val="tx2"/>
          </a:solidFill>
          <a:ln w="57150" algn="ctr">
            <a:solidFill>
              <a:schemeClr val="bg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cxnSp>
        <p:nvCxnSpPr>
          <p:cNvPr id="8" name="Straight Connector 141"/>
          <p:cNvCxnSpPr>
            <a:cxnSpLocks noChangeShapeType="1"/>
          </p:cNvCxnSpPr>
          <p:nvPr/>
        </p:nvCxnSpPr>
        <p:spPr bwMode="auto">
          <a:xfrm flipH="1">
            <a:off x="6004421" y="3837127"/>
            <a:ext cx="2494543"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7135227" y="3729620"/>
            <a:ext cx="234921" cy="234921"/>
          </a:xfrm>
          <a:prstGeom prst="ellipse">
            <a:avLst/>
          </a:prstGeom>
          <a:solidFill>
            <a:schemeClr val="tx2"/>
          </a:solidFill>
          <a:ln w="57150" algn="ctr">
            <a:solidFill>
              <a:schemeClr val="bg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cxnSp>
        <p:nvCxnSpPr>
          <p:cNvPr id="15" name="Straight Connector 149"/>
          <p:cNvCxnSpPr>
            <a:cxnSpLocks noChangeShapeType="1"/>
          </p:cNvCxnSpPr>
          <p:nvPr/>
        </p:nvCxnSpPr>
        <p:spPr bwMode="auto">
          <a:xfrm flipH="1">
            <a:off x="8590543" y="3837127"/>
            <a:ext cx="2496533"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9721349" y="3729620"/>
            <a:ext cx="232929" cy="234921"/>
          </a:xfrm>
          <a:prstGeom prst="ellipse">
            <a:avLst/>
          </a:prstGeom>
          <a:solidFill>
            <a:schemeClr val="tx2"/>
          </a:solidFill>
          <a:ln w="57150" algn="ctr">
            <a:solidFill>
              <a:schemeClr val="bg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cxnSp>
        <p:nvCxnSpPr>
          <p:cNvPr id="26" name="Straight Connector 141"/>
          <p:cNvCxnSpPr>
            <a:cxnSpLocks noChangeShapeType="1"/>
          </p:cNvCxnSpPr>
          <p:nvPr/>
        </p:nvCxnSpPr>
        <p:spPr bwMode="auto">
          <a:xfrm flipH="1">
            <a:off x="812269" y="3837127"/>
            <a:ext cx="2496533"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945067" y="3729620"/>
            <a:ext cx="232929" cy="234921"/>
          </a:xfrm>
          <a:prstGeom prst="ellipse">
            <a:avLst/>
          </a:prstGeom>
          <a:solidFill>
            <a:schemeClr val="tx2"/>
          </a:solidFill>
          <a:ln w="57150" algn="ctr">
            <a:solidFill>
              <a:schemeClr val="bg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grpSp>
        <p:nvGrpSpPr>
          <p:cNvPr id="91192" name="Group 56"/>
          <p:cNvGrpSpPr/>
          <p:nvPr/>
        </p:nvGrpSpPr>
        <p:grpSpPr bwMode="auto">
          <a:xfrm>
            <a:off x="3470063" y="2128975"/>
            <a:ext cx="2367127" cy="1294056"/>
            <a:chOff x="1743" y="1021"/>
            <a:chExt cx="1189" cy="650"/>
          </a:xfrm>
        </p:grpSpPr>
        <p:sp>
          <p:nvSpPr>
            <p:cNvPr id="80927" name="文本框 53"/>
            <p:cNvSpPr txBox="1">
              <a:spLocks noChangeArrowheads="1"/>
            </p:cNvSpPr>
            <p:nvPr/>
          </p:nvSpPr>
          <p:spPr bwMode="auto">
            <a:xfrm>
              <a:off x="2014" y="1021"/>
              <a:ext cx="776" cy="182"/>
            </a:xfrm>
            <a:prstGeom prst="rect">
              <a:avLst/>
            </a:prstGeom>
            <a:noFill/>
            <a:ln w="9525">
              <a:noFill/>
              <a:miter lim="800000"/>
            </a:ln>
          </p:spPr>
          <p:txBody>
            <a:bodyPr>
              <a:spAutoFit/>
            </a:bodyPr>
            <a:lstStyle/>
            <a:p>
              <a:pPr defTabSz="859790"/>
              <a:r>
                <a:rPr lang="zh-CN" altLang="en-US" sz="1755">
                  <a:solidFill>
                    <a:srgbClr val="808080"/>
                  </a:solidFill>
                  <a:latin typeface="微软雅黑" panose="020B0503020204020204" pitchFamily="34" charset="-122"/>
                  <a:ea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84"/>
            </a:xfrm>
            <a:prstGeom prst="rect">
              <a:avLst/>
            </a:prstGeom>
            <a:noFill/>
            <a:ln w="9525">
              <a:noFill/>
              <a:miter lim="800000"/>
            </a:ln>
          </p:spPr>
          <p:txBody>
            <a:bodyPr>
              <a:spAutoFit/>
            </a:bodyPr>
            <a:lstStyle/>
            <a:p>
              <a:pPr algn="just" defTabSz="859790">
                <a:lnSpc>
                  <a:spcPct val="150000"/>
                </a:lnSpc>
              </a:pPr>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634493" y="2766047"/>
            <a:ext cx="856068" cy="856068"/>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sp>
          <p:nvSpPr>
            <p:cNvPr id="80926" name="TextBox 67"/>
            <p:cNvSpPr txBox="1">
              <a:spLocks noChangeArrowheads="1"/>
            </p:cNvSpPr>
            <p:nvPr/>
          </p:nvSpPr>
          <p:spPr bwMode="auto">
            <a:xfrm>
              <a:off x="872" y="1429"/>
              <a:ext cx="376" cy="272"/>
            </a:xfrm>
            <a:prstGeom prst="rect">
              <a:avLst/>
            </a:prstGeom>
            <a:noFill/>
            <a:ln w="9525">
              <a:noFill/>
              <a:miter lim="800000"/>
            </a:ln>
          </p:spPr>
          <p:txBody>
            <a:bodyPr lIns="0" tIns="0" rIns="0" bIns="0">
              <a:spAutoFit/>
            </a:bodyPr>
            <a:lstStyle/>
            <a:p>
              <a:pPr algn="ctr"/>
              <a:r>
                <a:rPr lang="zh-CN" altLang="en-US" sz="1755">
                  <a:solidFill>
                    <a:schemeClr val="bg2"/>
                  </a:solidFill>
                  <a:latin typeface="微软雅黑" panose="020B0503020204020204" pitchFamily="34" charset="-122"/>
                  <a:ea typeface="微软雅黑" panose="020B0503020204020204" pitchFamily="34" charset="-122"/>
                </a:rPr>
                <a:t>输入</a:t>
              </a:r>
            </a:p>
            <a:p>
              <a:pPr algn="ctr"/>
              <a:r>
                <a:rPr lang="zh-CN" altLang="en-US" sz="1755">
                  <a:solidFill>
                    <a:schemeClr val="bg2"/>
                  </a:solidFill>
                  <a:latin typeface="微软雅黑" panose="020B0503020204020204" pitchFamily="34" charset="-122"/>
                  <a:ea typeface="微软雅黑" panose="020B0503020204020204" pitchFamily="34" charset="-122"/>
                </a:rPr>
                <a:t>标题</a:t>
              </a:r>
            </a:p>
          </p:txBody>
        </p:sp>
      </p:grpSp>
      <p:grpSp>
        <p:nvGrpSpPr>
          <p:cNvPr id="91191" name="Group 55"/>
          <p:cNvGrpSpPr/>
          <p:nvPr/>
        </p:nvGrpSpPr>
        <p:grpSpPr bwMode="auto">
          <a:xfrm>
            <a:off x="941676" y="4326880"/>
            <a:ext cx="2367127" cy="1294056"/>
            <a:chOff x="473" y="2125"/>
            <a:chExt cx="1189" cy="650"/>
          </a:xfrm>
        </p:grpSpPr>
        <p:sp>
          <p:nvSpPr>
            <p:cNvPr id="80923" name="文本框 53"/>
            <p:cNvSpPr txBox="1">
              <a:spLocks noChangeArrowheads="1"/>
            </p:cNvSpPr>
            <p:nvPr/>
          </p:nvSpPr>
          <p:spPr bwMode="auto">
            <a:xfrm>
              <a:off x="744" y="2125"/>
              <a:ext cx="776" cy="143"/>
            </a:xfrm>
            <a:prstGeom prst="rect">
              <a:avLst/>
            </a:prstGeom>
            <a:noFill/>
            <a:ln w="9525">
              <a:noFill/>
              <a:miter lim="800000"/>
            </a:ln>
          </p:spPr>
          <p:txBody>
            <a:bodyPr>
              <a:spAutoFit/>
            </a:bodyPr>
            <a:lstStyle/>
            <a:p>
              <a:pPr defTabSz="859790"/>
              <a:r>
                <a:rPr lang="zh-CN" altLang="en-US" sz="1255">
                  <a:solidFill>
                    <a:srgbClr val="808080"/>
                  </a:solidFill>
                  <a:latin typeface="微软雅黑" panose="020B0503020204020204" pitchFamily="34" charset="-122"/>
                  <a:ea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84"/>
            </a:xfrm>
            <a:prstGeom prst="rect">
              <a:avLst/>
            </a:prstGeom>
            <a:noFill/>
            <a:ln w="9525">
              <a:noFill/>
              <a:miter lim="800000"/>
            </a:ln>
          </p:spPr>
          <p:txBody>
            <a:bodyPr>
              <a:spAutoFit/>
            </a:bodyPr>
            <a:lstStyle/>
            <a:p>
              <a:pPr algn="just" defTabSz="859790">
                <a:lnSpc>
                  <a:spcPct val="150000"/>
                </a:lnSpc>
              </a:pPr>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6173644" y="4295027"/>
            <a:ext cx="2367127" cy="1294056"/>
            <a:chOff x="3101" y="2109"/>
            <a:chExt cx="1189" cy="650"/>
          </a:xfrm>
        </p:grpSpPr>
        <p:sp>
          <p:nvSpPr>
            <p:cNvPr id="80921" name="文本框 53"/>
            <p:cNvSpPr txBox="1">
              <a:spLocks noChangeArrowheads="1"/>
            </p:cNvSpPr>
            <p:nvPr/>
          </p:nvSpPr>
          <p:spPr bwMode="auto">
            <a:xfrm>
              <a:off x="3372" y="2109"/>
              <a:ext cx="776" cy="143"/>
            </a:xfrm>
            <a:prstGeom prst="rect">
              <a:avLst/>
            </a:prstGeom>
            <a:noFill/>
            <a:ln w="9525">
              <a:noFill/>
              <a:miter lim="800000"/>
            </a:ln>
          </p:spPr>
          <p:txBody>
            <a:bodyPr>
              <a:spAutoFit/>
            </a:bodyPr>
            <a:lstStyle/>
            <a:p>
              <a:pPr defTabSz="859790"/>
              <a:r>
                <a:rPr lang="zh-CN" altLang="en-US" sz="1255">
                  <a:solidFill>
                    <a:srgbClr val="808080"/>
                  </a:solidFill>
                  <a:latin typeface="微软雅黑" panose="020B0503020204020204" pitchFamily="34" charset="-122"/>
                  <a:ea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84"/>
            </a:xfrm>
            <a:prstGeom prst="rect">
              <a:avLst/>
            </a:prstGeom>
            <a:noFill/>
            <a:ln w="9525">
              <a:noFill/>
              <a:miter lim="800000"/>
            </a:ln>
          </p:spPr>
          <p:txBody>
            <a:bodyPr>
              <a:spAutoFit/>
            </a:bodyPr>
            <a:lstStyle/>
            <a:p>
              <a:pPr algn="just" defTabSz="859790">
                <a:lnSpc>
                  <a:spcPct val="150000"/>
                </a:lnSpc>
              </a:pPr>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8797592" y="2128975"/>
            <a:ext cx="2367127" cy="1294056"/>
            <a:chOff x="4419" y="1021"/>
            <a:chExt cx="1189" cy="650"/>
          </a:xfrm>
        </p:grpSpPr>
        <p:sp>
          <p:nvSpPr>
            <p:cNvPr id="80919" name="文本框 53"/>
            <p:cNvSpPr txBox="1">
              <a:spLocks noChangeArrowheads="1"/>
            </p:cNvSpPr>
            <p:nvPr/>
          </p:nvSpPr>
          <p:spPr bwMode="auto">
            <a:xfrm>
              <a:off x="4690" y="1021"/>
              <a:ext cx="776" cy="143"/>
            </a:xfrm>
            <a:prstGeom prst="rect">
              <a:avLst/>
            </a:prstGeom>
            <a:noFill/>
            <a:ln w="9525">
              <a:noFill/>
              <a:miter lim="800000"/>
            </a:ln>
          </p:spPr>
          <p:txBody>
            <a:bodyPr>
              <a:spAutoFit/>
            </a:bodyPr>
            <a:lstStyle/>
            <a:p>
              <a:pPr defTabSz="859790"/>
              <a:r>
                <a:rPr lang="zh-CN" altLang="en-US" sz="1255">
                  <a:solidFill>
                    <a:srgbClr val="808080"/>
                  </a:solidFill>
                  <a:latin typeface="微软雅黑" panose="020B0503020204020204" pitchFamily="34" charset="-122"/>
                  <a:ea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84"/>
            </a:xfrm>
            <a:prstGeom prst="rect">
              <a:avLst/>
            </a:prstGeom>
            <a:noFill/>
            <a:ln w="9525">
              <a:noFill/>
              <a:miter lim="800000"/>
            </a:ln>
          </p:spPr>
          <p:txBody>
            <a:bodyPr>
              <a:spAutoFit/>
            </a:bodyPr>
            <a:lstStyle/>
            <a:p>
              <a:pPr algn="just" defTabSz="859790">
                <a:lnSpc>
                  <a:spcPct val="150000"/>
                </a:lnSpc>
              </a:pPr>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4232560" y="4070057"/>
            <a:ext cx="856068" cy="856068"/>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sp>
          <p:nvSpPr>
            <p:cNvPr id="80918" name="TextBox 67"/>
            <p:cNvSpPr txBox="1">
              <a:spLocks noChangeArrowheads="1"/>
            </p:cNvSpPr>
            <p:nvPr/>
          </p:nvSpPr>
          <p:spPr bwMode="auto">
            <a:xfrm>
              <a:off x="2155" y="2064"/>
              <a:ext cx="376" cy="272"/>
            </a:xfrm>
            <a:prstGeom prst="rect">
              <a:avLst/>
            </a:prstGeom>
            <a:noFill/>
            <a:ln w="9525">
              <a:noFill/>
              <a:miter lim="800000"/>
            </a:ln>
          </p:spPr>
          <p:txBody>
            <a:bodyPr lIns="0" tIns="0" rIns="0" bIns="0">
              <a:spAutoFit/>
            </a:bodyPr>
            <a:lstStyle/>
            <a:p>
              <a:pPr algn="ctr"/>
              <a:r>
                <a:rPr lang="zh-CN" altLang="en-US" sz="1755">
                  <a:solidFill>
                    <a:schemeClr val="bg2"/>
                  </a:solidFill>
                  <a:latin typeface="微软雅黑" panose="020B0503020204020204" pitchFamily="34" charset="-122"/>
                  <a:ea typeface="微软雅黑" panose="020B0503020204020204" pitchFamily="34" charset="-122"/>
                </a:rPr>
                <a:t>输入</a:t>
              </a:r>
            </a:p>
            <a:p>
              <a:pPr algn="ctr"/>
              <a:r>
                <a:rPr lang="zh-CN" altLang="en-US" sz="1755">
                  <a:solidFill>
                    <a:schemeClr val="bg2"/>
                  </a:solidFill>
                  <a:latin typeface="微软雅黑" panose="020B0503020204020204" pitchFamily="34" charset="-122"/>
                  <a:ea typeface="微软雅黑" panose="020B0503020204020204" pitchFamily="34" charset="-122"/>
                </a:rPr>
                <a:t>标题</a:t>
              </a:r>
            </a:p>
          </p:txBody>
        </p:sp>
      </p:grpSp>
      <p:grpSp>
        <p:nvGrpSpPr>
          <p:cNvPr id="91189" name="Group 53"/>
          <p:cNvGrpSpPr/>
          <p:nvPr/>
        </p:nvGrpSpPr>
        <p:grpSpPr bwMode="auto">
          <a:xfrm>
            <a:off x="6824653" y="2766047"/>
            <a:ext cx="856068" cy="856068"/>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sp>
          <p:nvSpPr>
            <p:cNvPr id="80916" name="TextBox 67"/>
            <p:cNvSpPr txBox="1">
              <a:spLocks noChangeArrowheads="1"/>
            </p:cNvSpPr>
            <p:nvPr/>
          </p:nvSpPr>
          <p:spPr bwMode="auto">
            <a:xfrm>
              <a:off x="3457" y="1429"/>
              <a:ext cx="376" cy="272"/>
            </a:xfrm>
            <a:prstGeom prst="rect">
              <a:avLst/>
            </a:prstGeom>
            <a:noFill/>
            <a:ln w="9525">
              <a:noFill/>
              <a:miter lim="800000"/>
            </a:ln>
          </p:spPr>
          <p:txBody>
            <a:bodyPr lIns="0" tIns="0" rIns="0" bIns="0">
              <a:spAutoFit/>
            </a:bodyPr>
            <a:lstStyle/>
            <a:p>
              <a:pPr algn="ctr"/>
              <a:r>
                <a:rPr lang="zh-CN" altLang="en-US" sz="1755">
                  <a:solidFill>
                    <a:schemeClr val="bg2"/>
                  </a:solidFill>
                  <a:latin typeface="微软雅黑" panose="020B0503020204020204" pitchFamily="34" charset="-122"/>
                  <a:ea typeface="微软雅黑" panose="020B0503020204020204" pitchFamily="34" charset="-122"/>
                </a:rPr>
                <a:t>输入</a:t>
              </a:r>
            </a:p>
            <a:p>
              <a:pPr algn="ctr"/>
              <a:r>
                <a:rPr lang="zh-CN" altLang="en-US" sz="1755">
                  <a:solidFill>
                    <a:schemeClr val="bg2"/>
                  </a:solidFill>
                  <a:latin typeface="微软雅黑" panose="020B0503020204020204" pitchFamily="34" charset="-122"/>
                  <a:ea typeface="微软雅黑" panose="020B0503020204020204" pitchFamily="34" charset="-122"/>
                </a:rPr>
                <a:t>标题</a:t>
              </a:r>
            </a:p>
          </p:txBody>
        </p:sp>
      </p:grpSp>
      <p:grpSp>
        <p:nvGrpSpPr>
          <p:cNvPr id="91190" name="Group 54"/>
          <p:cNvGrpSpPr/>
          <p:nvPr/>
        </p:nvGrpSpPr>
        <p:grpSpPr bwMode="auto">
          <a:xfrm>
            <a:off x="9410776" y="4070057"/>
            <a:ext cx="856068" cy="856068"/>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859790">
                <a:defRPr/>
              </a:pPr>
              <a:endParaRPr lang="en-US" sz="5015" dirty="0">
                <a:solidFill>
                  <a:schemeClr val="bg1"/>
                </a:solidFill>
                <a:latin typeface="FontAwesome" pitchFamily="2" charset="0"/>
                <a:ea typeface="微软雅黑" panose="020B0503020204020204" pitchFamily="34" charset="-122"/>
              </a:endParaRPr>
            </a:p>
          </p:txBody>
        </p:sp>
        <p:sp>
          <p:nvSpPr>
            <p:cNvPr id="80914" name="TextBox 67"/>
            <p:cNvSpPr txBox="1">
              <a:spLocks noChangeArrowheads="1"/>
            </p:cNvSpPr>
            <p:nvPr/>
          </p:nvSpPr>
          <p:spPr bwMode="auto">
            <a:xfrm>
              <a:off x="4773" y="2064"/>
              <a:ext cx="376" cy="272"/>
            </a:xfrm>
            <a:prstGeom prst="rect">
              <a:avLst/>
            </a:prstGeom>
            <a:noFill/>
            <a:ln w="9525">
              <a:noFill/>
              <a:miter lim="800000"/>
            </a:ln>
          </p:spPr>
          <p:txBody>
            <a:bodyPr lIns="0" tIns="0" rIns="0" bIns="0">
              <a:spAutoFit/>
            </a:bodyPr>
            <a:lstStyle/>
            <a:p>
              <a:pPr algn="ctr"/>
              <a:r>
                <a:rPr lang="zh-CN" altLang="en-US" sz="1755">
                  <a:solidFill>
                    <a:schemeClr val="bg2"/>
                  </a:solidFill>
                  <a:latin typeface="微软雅黑" panose="020B0503020204020204" pitchFamily="34" charset="-122"/>
                  <a:ea typeface="微软雅黑" panose="020B0503020204020204" pitchFamily="34" charset="-122"/>
                </a:rPr>
                <a:t>输入</a:t>
              </a:r>
            </a:p>
            <a:p>
              <a:pPr algn="ctr"/>
              <a:r>
                <a:rPr lang="zh-CN" altLang="en-US" sz="1755">
                  <a:solidFill>
                    <a:schemeClr val="bg2"/>
                  </a:solidFill>
                  <a:latin typeface="微软雅黑" panose="020B0503020204020204" pitchFamily="34" charset="-122"/>
                  <a:ea typeface="微软雅黑" panose="020B0503020204020204" pitchFamily="34" charset="-122"/>
                </a:rPr>
                <a:t>标题</a:t>
              </a: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3" grpId="0" bldLvl="0" animBg="1"/>
      <p:bldP spid="21" grpId="0" bldLvl="0" animBg="1"/>
      <p:bldP spid="31"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433417" y="1911969"/>
            <a:ext cx="2759325" cy="3089808"/>
            <a:chOff x="1075056" y="1491630"/>
            <a:chExt cx="2070054" cy="2345183"/>
          </a:xfrm>
        </p:grpSpPr>
        <p:sp>
          <p:nvSpPr>
            <p:cNvPr id="85005" name="等腰三角形 12"/>
            <p:cNvSpPr/>
            <p:nvPr/>
          </p:nvSpPr>
          <p:spPr bwMode="auto">
            <a:xfrm flipV="1">
              <a:off x="1075056" y="1491630"/>
              <a:ext cx="2070054" cy="2345183"/>
            </a:xfrm>
            <a:custGeom>
              <a:avLst/>
              <a:gdLst>
                <a:gd name="T0" fmla="*/ 1008232 w 2088232"/>
                <a:gd name="T1" fmla="*/ 0 h 2365776"/>
                <a:gd name="T2" fmla="*/ 1098614 w 2088232"/>
                <a:gd name="T3" fmla="*/ 272570 h 2365776"/>
                <a:gd name="T4" fmla="*/ 2016464 w 2088232"/>
                <a:gd name="T5" fmla="*/ 1276239 h 2365776"/>
                <a:gd name="T6" fmla="*/ 1008232 w 2088232"/>
                <a:gd name="T7" fmla="*/ 2284472 h 2365776"/>
                <a:gd name="T8" fmla="*/ 0 w 2088232"/>
                <a:gd name="T9" fmla="*/ 1276239 h 2365776"/>
                <a:gd name="T10" fmla="*/ 917851 w 2088232"/>
                <a:gd name="T11" fmla="*/ 2725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sz="1695">
                <a:ea typeface="微软雅黑" panose="020B0503020204020204" pitchFamily="34" charset="-122"/>
              </a:endParaRPr>
            </a:p>
          </p:txBody>
        </p:sp>
        <p:sp>
          <p:nvSpPr>
            <p:cNvPr id="85006" name="TextBox 3"/>
            <p:cNvSpPr txBox="1">
              <a:spLocks noChangeArrowheads="1"/>
            </p:cNvSpPr>
            <p:nvPr/>
          </p:nvSpPr>
          <p:spPr bwMode="auto">
            <a:xfrm>
              <a:off x="1555978" y="2076415"/>
              <a:ext cx="829852" cy="289663"/>
            </a:xfrm>
            <a:prstGeom prst="rect">
              <a:avLst/>
            </a:prstGeom>
            <a:noFill/>
            <a:ln w="9525">
              <a:noFill/>
              <a:miter lim="800000"/>
            </a:ln>
          </p:spPr>
          <p:txBody>
            <a:bodyPr wrap="none" lIns="121370" tIns="60685" rIns="121370" bIns="60685">
              <a:spAutoFit/>
            </a:bodyPr>
            <a:lstStyle/>
            <a:p>
              <a:pPr defTabSz="910590"/>
              <a:r>
                <a:rPr lang="zh-CN" altLang="en-US" sz="1695">
                  <a:solidFill>
                    <a:schemeClr val="bg1"/>
                  </a:solidFill>
                  <a:latin typeface="微软雅黑" panose="020B0503020204020204" pitchFamily="34" charset="-122"/>
                  <a:ea typeface="微软雅黑" panose="020B0503020204020204" pitchFamily="34" charset="-122"/>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502212"/>
            </a:xfrm>
            <a:prstGeom prst="rect">
              <a:avLst/>
            </a:prstGeom>
            <a:noFill/>
            <a:ln w="9525">
              <a:noFill/>
              <a:miter lim="800000"/>
            </a:ln>
          </p:spPr>
          <p:txBody>
            <a:bodyPr lIns="121370" tIns="60685" rIns="121370" bIns="60685">
              <a:spAutoFit/>
            </a:bodyPr>
            <a:lstStyle/>
            <a:p>
              <a:pPr algn="ctr" defTabSz="910590"/>
              <a:r>
                <a:rPr lang="zh-CN" altLang="en-US" sz="1755">
                  <a:solidFill>
                    <a:schemeClr val="bg1"/>
                  </a:solidFill>
                  <a:ea typeface="微软雅黑" panose="020B0503020204020204" pitchFamily="34" charset="-122"/>
                </a:rPr>
                <a:t>请在此处添加您需要的文字内容</a:t>
              </a:r>
              <a:endParaRPr lang="en-US" altLang="zh-CN" sz="1755">
                <a:solidFill>
                  <a:schemeClr val="bg1"/>
                </a:solidFill>
                <a:ea typeface="微软雅黑" panose="020B0503020204020204" pitchFamily="34" charset="-122"/>
              </a:endParaRPr>
            </a:p>
          </p:txBody>
        </p:sp>
      </p:grpSp>
      <p:sp>
        <p:nvSpPr>
          <p:cNvPr id="6" name="Rectangle 13" descr="FD1DDF730CE4456e89755B07FE1653D0# #Rectangle 13"/>
          <p:cNvSpPr>
            <a:spLocks noChangeArrowheads="1"/>
          </p:cNvSpPr>
          <p:nvPr/>
        </p:nvSpPr>
        <p:spPr bwMode="auto">
          <a:xfrm>
            <a:off x="1391609" y="5093357"/>
            <a:ext cx="2842941" cy="701040"/>
          </a:xfrm>
          <a:prstGeom prst="rect">
            <a:avLst/>
          </a:prstGeom>
          <a:noFill/>
          <a:ln w="9525">
            <a:noFill/>
            <a:miter lim="800000"/>
          </a:ln>
        </p:spPr>
        <p:txBody>
          <a:bodyPr lIns="121370" tIns="60685" rIns="121370" bIns="60685">
            <a:spAutoFit/>
          </a:bodyPr>
          <a:lstStyle/>
          <a:p>
            <a:pPr algn="just" defTabSz="910590"/>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grpSp>
        <p:nvGrpSpPr>
          <p:cNvPr id="7" name="组合 6"/>
          <p:cNvGrpSpPr/>
          <p:nvPr/>
        </p:nvGrpSpPr>
        <p:grpSpPr bwMode="auto">
          <a:xfrm>
            <a:off x="5128445" y="2126981"/>
            <a:ext cx="2283512" cy="2556259"/>
            <a:chOff x="3845797" y="1655066"/>
            <a:chExt cx="1713148" cy="1940841"/>
          </a:xfrm>
        </p:grpSpPr>
        <p:sp>
          <p:nvSpPr>
            <p:cNvPr id="85002" name="等腰三角形 12"/>
            <p:cNvSpPr/>
            <p:nvPr/>
          </p:nvSpPr>
          <p:spPr bwMode="auto">
            <a:xfrm flipV="1">
              <a:off x="3845797" y="1655066"/>
              <a:ext cx="1713148" cy="1940841"/>
            </a:xfrm>
            <a:custGeom>
              <a:avLst/>
              <a:gdLst>
                <a:gd name="T0" fmla="*/ 472948 w 2088232"/>
                <a:gd name="T1" fmla="*/ 0 h 2365776"/>
                <a:gd name="T2" fmla="*/ 515344 w 2088232"/>
                <a:gd name="T3" fmla="*/ 127858 h 2365776"/>
                <a:gd name="T4" fmla="*/ 945897 w 2088232"/>
                <a:gd name="T5" fmla="*/ 598667 h 2365776"/>
                <a:gd name="T6" fmla="*/ 472948 w 2088232"/>
                <a:gd name="T7" fmla="*/ 1071615 h 2365776"/>
                <a:gd name="T8" fmla="*/ 0 w 2088232"/>
                <a:gd name="T9" fmla="*/ 598667 h 2365776"/>
                <a:gd name="T10" fmla="*/ 430551 w 2088232"/>
                <a:gd name="T11" fmla="*/ 127858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sz="1695">
                <a:ea typeface="微软雅黑" panose="020B0503020204020204" pitchFamily="34" charset="-122"/>
              </a:endParaRPr>
            </a:p>
          </p:txBody>
        </p:sp>
        <p:sp>
          <p:nvSpPr>
            <p:cNvPr id="85003" name="TextBox 8"/>
            <p:cNvSpPr txBox="1">
              <a:spLocks noChangeArrowheads="1"/>
            </p:cNvSpPr>
            <p:nvPr/>
          </p:nvSpPr>
          <p:spPr bwMode="auto">
            <a:xfrm>
              <a:off x="4199778" y="2105510"/>
              <a:ext cx="997567" cy="341344"/>
            </a:xfrm>
            <a:prstGeom prst="rect">
              <a:avLst/>
            </a:prstGeom>
            <a:noFill/>
            <a:ln w="9525">
              <a:noFill/>
              <a:miter lim="800000"/>
            </a:ln>
          </p:spPr>
          <p:txBody>
            <a:bodyPr wrap="none" lIns="121370" tIns="60685" rIns="121370" bIns="60685">
              <a:spAutoFit/>
            </a:bodyPr>
            <a:lstStyle/>
            <a:p>
              <a:pPr defTabSz="910590"/>
              <a:r>
                <a:rPr lang="zh-CN" altLang="en-US" sz="2135">
                  <a:solidFill>
                    <a:schemeClr val="bg1"/>
                  </a:solidFill>
                  <a:latin typeface="微软雅黑" panose="020B0503020204020204" pitchFamily="34" charset="-122"/>
                  <a:ea typeface="微软雅黑" panose="020B0503020204020204" pitchFamily="34" charset="-122"/>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44036"/>
            </a:xfrm>
            <a:prstGeom prst="rect">
              <a:avLst/>
            </a:prstGeom>
            <a:noFill/>
            <a:ln w="9525">
              <a:noFill/>
              <a:miter lim="800000"/>
            </a:ln>
          </p:spPr>
          <p:txBody>
            <a:bodyPr lIns="121370" tIns="60685" rIns="121370" bIns="60685">
              <a:spAutoFit/>
            </a:bodyPr>
            <a:lstStyle/>
            <a:p>
              <a:pPr algn="ctr" defTabSz="910590"/>
              <a:r>
                <a:rPr lang="zh-CN" altLang="en-US" sz="1505">
                  <a:solidFill>
                    <a:schemeClr val="bg1"/>
                  </a:solidFill>
                  <a:ea typeface="微软雅黑" panose="020B0503020204020204" pitchFamily="34" charset="-122"/>
                </a:rPr>
                <a:t>请在此处添加您需要的文字内容</a:t>
              </a:r>
              <a:endParaRPr lang="en-US" altLang="zh-CN" sz="1505">
                <a:solidFill>
                  <a:schemeClr val="bg1"/>
                </a:solidFill>
                <a:ea typeface="微软雅黑" panose="020B0503020204020204" pitchFamily="34" charset="-122"/>
              </a:endParaRPr>
            </a:p>
          </p:txBody>
        </p:sp>
      </p:grpSp>
      <p:grpSp>
        <p:nvGrpSpPr>
          <p:cNvPr id="11" name="组合 10"/>
          <p:cNvGrpSpPr/>
          <p:nvPr/>
        </p:nvGrpSpPr>
        <p:grpSpPr bwMode="auto">
          <a:xfrm>
            <a:off x="8431275" y="2248423"/>
            <a:ext cx="2014745" cy="2255640"/>
            <a:chOff x="6322551" y="1747101"/>
            <a:chExt cx="1512168" cy="1713148"/>
          </a:xfrm>
        </p:grpSpPr>
        <p:sp>
          <p:nvSpPr>
            <p:cNvPr id="84999" name="等腰三角形 12"/>
            <p:cNvSpPr/>
            <p:nvPr/>
          </p:nvSpPr>
          <p:spPr bwMode="auto">
            <a:xfrm flipV="1">
              <a:off x="6322551" y="1747101"/>
              <a:ext cx="1512168" cy="1713148"/>
            </a:xfrm>
            <a:custGeom>
              <a:avLst/>
              <a:gdLst>
                <a:gd name="T0" fmla="*/ 287100 w 2088232"/>
                <a:gd name="T1" fmla="*/ 0 h 2365776"/>
                <a:gd name="T2" fmla="*/ 312838 w 2088232"/>
                <a:gd name="T3" fmla="*/ 77615 h 2365776"/>
                <a:gd name="T4" fmla="*/ 574201 w 2088232"/>
                <a:gd name="T5" fmla="*/ 363416 h 2365776"/>
                <a:gd name="T6" fmla="*/ 287100 w 2088232"/>
                <a:gd name="T7" fmla="*/ 650517 h 2365776"/>
                <a:gd name="T8" fmla="*/ 0 w 2088232"/>
                <a:gd name="T9" fmla="*/ 363416 h 2365776"/>
                <a:gd name="T10" fmla="*/ 261364 w 2088232"/>
                <a:gd name="T11" fmla="*/ 77615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sz="1695">
                <a:ea typeface="微软雅黑" panose="020B0503020204020204" pitchFamily="34" charset="-122"/>
              </a:endParaRPr>
            </a:p>
          </p:txBody>
        </p:sp>
        <p:sp>
          <p:nvSpPr>
            <p:cNvPr id="85000" name="TextBox 12"/>
            <p:cNvSpPr txBox="1">
              <a:spLocks noChangeArrowheads="1"/>
            </p:cNvSpPr>
            <p:nvPr/>
          </p:nvSpPr>
          <p:spPr bwMode="auto">
            <a:xfrm>
              <a:off x="6601973" y="2106968"/>
              <a:ext cx="948433" cy="326021"/>
            </a:xfrm>
            <a:prstGeom prst="rect">
              <a:avLst/>
            </a:prstGeom>
            <a:noFill/>
            <a:ln w="9525">
              <a:noFill/>
              <a:miter lim="800000"/>
            </a:ln>
          </p:spPr>
          <p:txBody>
            <a:bodyPr wrap="none" lIns="121370" tIns="60685" rIns="121370" bIns="60685">
              <a:spAutoFit/>
            </a:bodyPr>
            <a:lstStyle/>
            <a:p>
              <a:pPr defTabSz="910590"/>
              <a:r>
                <a:rPr lang="zh-CN" altLang="en-US" sz="2005">
                  <a:solidFill>
                    <a:schemeClr val="bg1"/>
                  </a:solidFill>
                  <a:latin typeface="微软雅黑" panose="020B0503020204020204" pitchFamily="34" charset="-122"/>
                  <a:ea typeface="微软雅黑" panose="020B0503020204020204" pitchFamily="34" charset="-122"/>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5341"/>
            </a:xfrm>
            <a:prstGeom prst="rect">
              <a:avLst/>
            </a:prstGeom>
            <a:noFill/>
            <a:ln w="9525">
              <a:noFill/>
              <a:miter lim="800000"/>
            </a:ln>
          </p:spPr>
          <p:txBody>
            <a:bodyPr lIns="121370" tIns="60685" rIns="121370" bIns="60685">
              <a:spAutoFit/>
            </a:bodyPr>
            <a:lstStyle/>
            <a:p>
              <a:pPr algn="ctr" defTabSz="910590"/>
              <a:r>
                <a:rPr lang="zh-CN" altLang="en-US" sz="1255">
                  <a:solidFill>
                    <a:schemeClr val="bg1"/>
                  </a:solidFill>
                  <a:ea typeface="微软雅黑" panose="020B0503020204020204" pitchFamily="34" charset="-122"/>
                </a:rPr>
                <a:t>请在此处添加您需要的文字内容</a:t>
              </a:r>
              <a:endParaRPr lang="en-US" altLang="zh-CN" sz="1255">
                <a:solidFill>
                  <a:schemeClr val="bg1"/>
                </a:solidFill>
                <a:ea typeface="微软雅黑" panose="020B0503020204020204" pitchFamily="34" charset="-122"/>
              </a:endParaRPr>
            </a:p>
          </p:txBody>
        </p:sp>
      </p:grpSp>
      <p:sp>
        <p:nvSpPr>
          <p:cNvPr id="15" name="Rectangle 13" descr="FD1DDF730CE4456e89755B07FE1653D0# #Rectangle 13"/>
          <p:cNvSpPr>
            <a:spLocks noChangeArrowheads="1"/>
          </p:cNvSpPr>
          <p:nvPr/>
        </p:nvSpPr>
        <p:spPr bwMode="auto">
          <a:xfrm>
            <a:off x="4847735" y="4902235"/>
            <a:ext cx="2844932" cy="701040"/>
          </a:xfrm>
          <a:prstGeom prst="rect">
            <a:avLst/>
          </a:prstGeom>
          <a:noFill/>
          <a:ln w="9525">
            <a:noFill/>
            <a:miter lim="800000"/>
          </a:ln>
        </p:spPr>
        <p:txBody>
          <a:bodyPr lIns="121370" tIns="60685" rIns="121370" bIns="60685">
            <a:spAutoFit/>
          </a:bodyPr>
          <a:lstStyle/>
          <a:p>
            <a:pPr algn="just" defTabSz="910590"/>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
        <p:nvSpPr>
          <p:cNvPr id="16" name="Rectangle 13" descr="FD1DDF730CE4456e89755B07FE1653D0# #Rectangle 13"/>
          <p:cNvSpPr>
            <a:spLocks noChangeArrowheads="1"/>
          </p:cNvSpPr>
          <p:nvPr/>
        </p:nvSpPr>
        <p:spPr bwMode="auto">
          <a:xfrm>
            <a:off x="8112739" y="4727040"/>
            <a:ext cx="2687655" cy="701040"/>
          </a:xfrm>
          <a:prstGeom prst="rect">
            <a:avLst/>
          </a:prstGeom>
          <a:noFill/>
          <a:ln w="9525">
            <a:noFill/>
            <a:miter lim="800000"/>
          </a:ln>
        </p:spPr>
        <p:txBody>
          <a:bodyPr lIns="121370" tIns="60685" rIns="121370" bIns="60685">
            <a:spAutoFit/>
          </a:bodyPr>
          <a:lstStyle/>
          <a:p>
            <a:pPr algn="just" defTabSz="910590"/>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2353191" y="3255796"/>
            <a:ext cx="2980312" cy="1921176"/>
          </a:xfrm>
          <a:prstGeom prst="parallelogram">
            <a:avLst>
              <a:gd name="adj" fmla="val 88330"/>
            </a:avLst>
          </a:prstGeom>
          <a:solidFill>
            <a:schemeClr val="bg2"/>
          </a:solidFill>
          <a:ln w="38100">
            <a:noFill/>
            <a:round/>
          </a:ln>
        </p:spPr>
        <p:txBody>
          <a:bodyPr lIns="121370" tIns="60685" rIns="121370" bIns="60685"/>
          <a:lstStyle/>
          <a:p>
            <a:pPr defTabSz="910590"/>
            <a:endParaRPr lang="zh-CN" altLang="en-US" sz="1695">
              <a:latin typeface="Calibri" panose="020F0502020204030204" charset="0"/>
              <a:ea typeface="微软雅黑" panose="020B0503020204020204" pitchFamily="34" charset="-122"/>
            </a:endParaRPr>
          </a:p>
        </p:txBody>
      </p:sp>
      <p:sp>
        <p:nvSpPr>
          <p:cNvPr id="3" name="平行四边形 2"/>
          <p:cNvSpPr>
            <a:spLocks noChangeArrowheads="1"/>
          </p:cNvSpPr>
          <p:nvPr/>
        </p:nvSpPr>
        <p:spPr bwMode="auto">
          <a:xfrm flipH="1">
            <a:off x="4391828" y="3255796"/>
            <a:ext cx="2982301" cy="1921176"/>
          </a:xfrm>
          <a:prstGeom prst="parallelogram">
            <a:avLst>
              <a:gd name="adj" fmla="val 88389"/>
            </a:avLst>
          </a:prstGeom>
          <a:solidFill>
            <a:schemeClr val="bg2"/>
          </a:solidFill>
          <a:ln w="38100">
            <a:noFill/>
            <a:round/>
          </a:ln>
        </p:spPr>
        <p:txBody>
          <a:bodyPr lIns="121370" tIns="60685" rIns="121370" bIns="60685"/>
          <a:lstStyle/>
          <a:p>
            <a:pPr defTabSz="910590"/>
            <a:endParaRPr lang="zh-CN" altLang="en-US" sz="1695">
              <a:latin typeface="Calibri" panose="020F0502020204030204" charset="0"/>
              <a:ea typeface="微软雅黑" panose="020B0503020204020204" pitchFamily="34" charset="-122"/>
            </a:endParaRPr>
          </a:p>
        </p:txBody>
      </p:sp>
      <p:sp>
        <p:nvSpPr>
          <p:cNvPr id="4" name="平行四边形 3"/>
          <p:cNvSpPr>
            <a:spLocks noChangeArrowheads="1"/>
          </p:cNvSpPr>
          <p:nvPr/>
        </p:nvSpPr>
        <p:spPr bwMode="auto">
          <a:xfrm flipH="1">
            <a:off x="6430464" y="3255796"/>
            <a:ext cx="2982301" cy="1921176"/>
          </a:xfrm>
          <a:prstGeom prst="parallelogram">
            <a:avLst>
              <a:gd name="adj" fmla="val 88389"/>
            </a:avLst>
          </a:prstGeom>
          <a:solidFill>
            <a:schemeClr val="bg2"/>
          </a:solidFill>
          <a:ln w="38100">
            <a:noFill/>
            <a:round/>
          </a:ln>
        </p:spPr>
        <p:txBody>
          <a:bodyPr lIns="121370" tIns="60685" rIns="121370" bIns="60685"/>
          <a:lstStyle/>
          <a:p>
            <a:pPr defTabSz="910590"/>
            <a:endParaRPr lang="zh-CN" altLang="en-US" sz="1695">
              <a:solidFill>
                <a:srgbClr val="808080"/>
              </a:solidFill>
              <a:latin typeface="Calibri" panose="020F0502020204030204" charset="0"/>
              <a:ea typeface="微软雅黑" panose="020B0503020204020204" pitchFamily="34" charset="-122"/>
            </a:endParaRPr>
          </a:p>
        </p:txBody>
      </p:sp>
      <p:sp>
        <p:nvSpPr>
          <p:cNvPr id="5" name="TextBox 61"/>
          <p:cNvSpPr txBox="1">
            <a:spLocks noChangeArrowheads="1"/>
          </p:cNvSpPr>
          <p:nvPr/>
        </p:nvSpPr>
        <p:spPr bwMode="auto">
          <a:xfrm>
            <a:off x="2291476" y="2809844"/>
            <a:ext cx="1197610" cy="409575"/>
          </a:xfrm>
          <a:prstGeom prst="rect">
            <a:avLst/>
          </a:prstGeom>
          <a:noFill/>
          <a:ln w="9525">
            <a:noFill/>
            <a:miter lim="800000"/>
          </a:ln>
        </p:spPr>
        <p:txBody>
          <a:bodyPr wrap="none" lIns="121370" tIns="60685" rIns="121370" bIns="60685">
            <a:spAutoFit/>
          </a:bodyPr>
          <a:lstStyle/>
          <a:p>
            <a:pPr defTabSz="910590"/>
            <a:r>
              <a:rPr lang="zh-CN" altLang="en-US" sz="1880">
                <a:solidFill>
                  <a:srgbClr val="595959"/>
                </a:solidFill>
                <a:latin typeface="微软雅黑" panose="020B0503020204020204" pitchFamily="34" charset="-122"/>
                <a:ea typeface="微软雅黑" panose="020B0503020204020204" pitchFamily="34" charset="-122"/>
              </a:rPr>
              <a:t>标题内容</a:t>
            </a:r>
          </a:p>
        </p:txBody>
      </p:sp>
      <p:sp>
        <p:nvSpPr>
          <p:cNvPr id="6" name="TextBox 61"/>
          <p:cNvSpPr txBox="1">
            <a:spLocks noChangeArrowheads="1"/>
          </p:cNvSpPr>
          <p:nvPr/>
        </p:nvSpPr>
        <p:spPr bwMode="auto">
          <a:xfrm>
            <a:off x="4471463" y="2809845"/>
            <a:ext cx="1136650" cy="391160"/>
          </a:xfrm>
          <a:prstGeom prst="rect">
            <a:avLst/>
          </a:prstGeom>
          <a:noFill/>
          <a:ln w="9525">
            <a:noFill/>
            <a:miter lim="800000"/>
          </a:ln>
        </p:spPr>
        <p:txBody>
          <a:bodyPr wrap="none" lIns="121370" tIns="60685" rIns="121370" bIns="60685">
            <a:spAutoFit/>
          </a:bodyPr>
          <a:lstStyle/>
          <a:p>
            <a:pPr defTabSz="910590"/>
            <a:r>
              <a:rPr lang="zh-CN" altLang="en-US" sz="1755">
                <a:solidFill>
                  <a:srgbClr val="595959"/>
                </a:solidFill>
                <a:ea typeface="微软雅黑" panose="020B0503020204020204" pitchFamily="34" charset="-122"/>
              </a:rPr>
              <a:t>标题内容</a:t>
            </a:r>
          </a:p>
        </p:txBody>
      </p:sp>
      <p:sp>
        <p:nvSpPr>
          <p:cNvPr id="7" name="TextBox 61"/>
          <p:cNvSpPr txBox="1">
            <a:spLocks noChangeArrowheads="1"/>
          </p:cNvSpPr>
          <p:nvPr/>
        </p:nvSpPr>
        <p:spPr bwMode="auto">
          <a:xfrm>
            <a:off x="6466300" y="2809845"/>
            <a:ext cx="1136650" cy="391160"/>
          </a:xfrm>
          <a:prstGeom prst="rect">
            <a:avLst/>
          </a:prstGeom>
          <a:noFill/>
          <a:ln w="9525">
            <a:noFill/>
            <a:miter lim="800000"/>
          </a:ln>
        </p:spPr>
        <p:txBody>
          <a:bodyPr wrap="none" lIns="121370" tIns="60685" rIns="121370" bIns="60685">
            <a:spAutoFit/>
          </a:bodyPr>
          <a:lstStyle/>
          <a:p>
            <a:pPr defTabSz="910590"/>
            <a:r>
              <a:rPr lang="zh-CN" altLang="en-US" sz="1755">
                <a:solidFill>
                  <a:srgbClr val="595959"/>
                </a:solidFill>
                <a:ea typeface="微软雅黑" panose="020B0503020204020204" pitchFamily="34" charset="-122"/>
              </a:rPr>
              <a:t>标题内容</a:t>
            </a:r>
          </a:p>
        </p:txBody>
      </p:sp>
      <p:sp>
        <p:nvSpPr>
          <p:cNvPr id="8" name="平行四边形 7"/>
          <p:cNvSpPr>
            <a:spLocks noChangeArrowheads="1"/>
          </p:cNvSpPr>
          <p:nvPr/>
        </p:nvSpPr>
        <p:spPr bwMode="auto">
          <a:xfrm>
            <a:off x="2022709" y="3237880"/>
            <a:ext cx="1618567" cy="1939093"/>
          </a:xfrm>
          <a:prstGeom prst="parallelogram">
            <a:avLst>
              <a:gd name="adj" fmla="val 20417"/>
            </a:avLst>
          </a:prstGeom>
          <a:solidFill>
            <a:schemeClr val="tx2"/>
          </a:solidFill>
          <a:ln w="3175" algn="ctr">
            <a:noFill/>
            <a:miter lim="800000"/>
          </a:ln>
        </p:spPr>
        <p:txBody>
          <a:bodyPr lIns="0" tIns="60685" rIns="0" bIns="60685" anchor="ctr"/>
          <a:lstStyle/>
          <a:p>
            <a:pPr algn="ctr" defTabSz="910590">
              <a:lnSpc>
                <a:spcPct val="120000"/>
              </a:lnSpc>
              <a:spcBef>
                <a:spcPts val="600"/>
              </a:spcBef>
              <a:spcAft>
                <a:spcPts val="600"/>
              </a:spcAft>
            </a:pPr>
            <a:endParaRPr lang="zh-CN" altLang="en-US" sz="3760">
              <a:solidFill>
                <a:srgbClr val="FFFFFF"/>
              </a:solidFill>
              <a:latin typeface="Impact" panose="020B0806030902050204" pitchFamily="34" charset="0"/>
              <a:ea typeface="微软雅黑" panose="020B0503020204020204" pitchFamily="34" charset="-122"/>
            </a:endParaRPr>
          </a:p>
        </p:txBody>
      </p:sp>
      <p:sp>
        <p:nvSpPr>
          <p:cNvPr id="9" name="平行四边形 8"/>
          <p:cNvSpPr>
            <a:spLocks noChangeArrowheads="1"/>
          </p:cNvSpPr>
          <p:nvPr/>
        </p:nvSpPr>
        <p:spPr bwMode="auto">
          <a:xfrm>
            <a:off x="4061345" y="3237880"/>
            <a:ext cx="1618567" cy="1939093"/>
          </a:xfrm>
          <a:prstGeom prst="parallelogram">
            <a:avLst>
              <a:gd name="adj" fmla="val 20417"/>
            </a:avLst>
          </a:prstGeom>
          <a:solidFill>
            <a:schemeClr val="tx2"/>
          </a:solidFill>
          <a:ln w="3175" algn="ctr">
            <a:noFill/>
            <a:miter lim="800000"/>
          </a:ln>
        </p:spPr>
        <p:txBody>
          <a:bodyPr lIns="0" tIns="60685" rIns="0" bIns="60685" anchor="ctr"/>
          <a:lstStyle/>
          <a:p>
            <a:pPr algn="ctr" defTabSz="910590">
              <a:lnSpc>
                <a:spcPct val="120000"/>
              </a:lnSpc>
              <a:spcBef>
                <a:spcPts val="600"/>
              </a:spcBef>
              <a:spcAft>
                <a:spcPts val="600"/>
              </a:spcAft>
            </a:pPr>
            <a:endParaRPr lang="zh-CN" altLang="en-US" sz="3760">
              <a:solidFill>
                <a:srgbClr val="FFFFFF"/>
              </a:solidFill>
              <a:latin typeface="Impact" panose="020B0806030902050204" pitchFamily="34" charset="0"/>
              <a:ea typeface="微软雅黑" panose="020B0503020204020204" pitchFamily="34" charset="-122"/>
            </a:endParaRPr>
          </a:p>
        </p:txBody>
      </p:sp>
      <p:sp>
        <p:nvSpPr>
          <p:cNvPr id="10" name="平行四边形 9"/>
          <p:cNvSpPr>
            <a:spLocks noChangeArrowheads="1"/>
          </p:cNvSpPr>
          <p:nvPr/>
        </p:nvSpPr>
        <p:spPr bwMode="auto">
          <a:xfrm>
            <a:off x="6099981" y="3237880"/>
            <a:ext cx="1618567" cy="1939093"/>
          </a:xfrm>
          <a:prstGeom prst="parallelogram">
            <a:avLst>
              <a:gd name="adj" fmla="val 20417"/>
            </a:avLst>
          </a:prstGeom>
          <a:solidFill>
            <a:schemeClr val="tx2"/>
          </a:solidFill>
          <a:ln w="3175" algn="ctr">
            <a:noFill/>
            <a:miter lim="800000"/>
          </a:ln>
        </p:spPr>
        <p:txBody>
          <a:bodyPr lIns="0" tIns="60685" rIns="0" bIns="60685" anchor="ctr"/>
          <a:lstStyle/>
          <a:p>
            <a:pPr algn="ctr" defTabSz="910590">
              <a:lnSpc>
                <a:spcPct val="120000"/>
              </a:lnSpc>
              <a:spcBef>
                <a:spcPts val="600"/>
              </a:spcBef>
              <a:spcAft>
                <a:spcPts val="600"/>
              </a:spcAft>
            </a:pPr>
            <a:endParaRPr lang="zh-CN" altLang="en-US" sz="3760">
              <a:solidFill>
                <a:srgbClr val="FFFFFF"/>
              </a:solidFill>
              <a:latin typeface="Impact" panose="020B0806030902050204" pitchFamily="34" charset="0"/>
              <a:ea typeface="微软雅黑" panose="020B0503020204020204" pitchFamily="34" charset="-122"/>
            </a:endParaRPr>
          </a:p>
        </p:txBody>
      </p:sp>
      <p:sp>
        <p:nvSpPr>
          <p:cNvPr id="94221" name="AutoShape 13"/>
          <p:cNvSpPr>
            <a:spLocks noChangeArrowheads="1"/>
          </p:cNvSpPr>
          <p:nvPr/>
        </p:nvSpPr>
        <p:spPr bwMode="auto">
          <a:xfrm rot="582694" flipV="1">
            <a:off x="7812119" y="1714875"/>
            <a:ext cx="2528387" cy="3611412"/>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sz="1695">
              <a:ea typeface="微软雅黑" panose="020B0503020204020204" pitchFamily="34" charset="-122"/>
            </a:endParaRPr>
          </a:p>
        </p:txBody>
      </p:sp>
      <p:sp>
        <p:nvSpPr>
          <p:cNvPr id="94224" name="Text Box 16"/>
          <p:cNvSpPr txBox="1">
            <a:spLocks noChangeArrowheads="1"/>
          </p:cNvSpPr>
          <p:nvPr/>
        </p:nvSpPr>
        <p:spPr bwMode="auto">
          <a:xfrm rot="639660">
            <a:off x="8736366" y="2795909"/>
            <a:ext cx="530225" cy="2890723"/>
          </a:xfrm>
          <a:prstGeom prst="rect">
            <a:avLst/>
          </a:prstGeom>
          <a:noFill/>
          <a:ln w="9525">
            <a:noFill/>
            <a:miter lim="800000"/>
          </a:ln>
        </p:spPr>
        <p:txBody>
          <a:bodyPr vert="eaVert">
            <a:spAutoFit/>
          </a:bodyPr>
          <a:lstStyle/>
          <a:p>
            <a:pPr defTabSz="859790">
              <a:spcBef>
                <a:spcPct val="50000"/>
              </a:spcBef>
            </a:pPr>
            <a:r>
              <a:rPr lang="zh-CN" altLang="en-US" sz="2260">
                <a:solidFill>
                  <a:schemeClr val="bg1"/>
                </a:solidFill>
                <a:ea typeface="微软雅黑" panose="020B0503020204020204" pitchFamily="34" charset="-122"/>
              </a:rPr>
              <a:t>单击此处添加标题</a:t>
            </a:r>
          </a:p>
        </p:txBody>
      </p:sp>
      <p:sp>
        <p:nvSpPr>
          <p:cNvPr id="94225" name="AutoShape 17"/>
          <p:cNvSpPr>
            <a:spLocks noChangeArrowheads="1"/>
          </p:cNvSpPr>
          <p:nvPr/>
        </p:nvSpPr>
        <p:spPr bwMode="auto">
          <a:xfrm>
            <a:off x="-858059" y="5145119"/>
            <a:ext cx="13456193" cy="1174605"/>
          </a:xfrm>
          <a:prstGeom prst="roundRect">
            <a:avLst>
              <a:gd name="adj" fmla="val 16667"/>
            </a:avLst>
          </a:prstGeom>
          <a:solidFill>
            <a:schemeClr val="tx2"/>
          </a:solidFill>
          <a:ln w="9525">
            <a:noFill/>
            <a:round/>
          </a:ln>
        </p:spPr>
        <p:txBody>
          <a:bodyPr wrap="none" anchor="ctr"/>
          <a:lstStyle/>
          <a:p>
            <a:endParaRPr lang="zh-CN" altLang="en-US" sz="1695">
              <a:ea typeface="微软雅黑" panose="020B0503020204020204" pitchFamily="34" charset="-122"/>
            </a:endParaRPr>
          </a:p>
        </p:txBody>
      </p:sp>
      <p:sp>
        <p:nvSpPr>
          <p:cNvPr id="11" name="Rectangle 8"/>
          <p:cNvSpPr>
            <a:spLocks noChangeArrowheads="1"/>
          </p:cNvSpPr>
          <p:nvPr/>
        </p:nvSpPr>
        <p:spPr bwMode="gray">
          <a:xfrm>
            <a:off x="2574177" y="5517409"/>
            <a:ext cx="7047629" cy="584835"/>
          </a:xfrm>
          <a:prstGeom prst="rect">
            <a:avLst/>
          </a:prstGeom>
          <a:noFill/>
          <a:ln w="9525">
            <a:noFill/>
            <a:miter lim="800000"/>
          </a:ln>
        </p:spPr>
        <p:txBody>
          <a:bodyPr lIns="121370" tIns="60685" rIns="121370" bIns="60685">
            <a:spAutoFit/>
          </a:bodyPr>
          <a:lstStyle/>
          <a:p>
            <a:pPr algn="ctr" defTabSz="910590"/>
            <a:r>
              <a:rPr lang="zh-CN" altLang="en-US" sz="1505">
                <a:solidFill>
                  <a:schemeClr val="bg1"/>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505">
              <a:solidFill>
                <a:schemeClr val="bg1"/>
              </a:solidFill>
              <a:ea typeface="微软雅黑" panose="020B0503020204020204" pitchFamily="34" charset="-122"/>
              <a:sym typeface="造字工房悦黑体验版常规体" pitchFamily="50"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p:bldP spid="6" grpId="0"/>
      <p:bldP spid="7" grpId="0"/>
      <p:bldP spid="8" grpId="0" bldLvl="0" animBg="1"/>
      <p:bldP spid="9" grpId="0" bldLvl="0" animBg="1"/>
      <p:bldP spid="10" grpId="0" bldLvl="0" animBg="1"/>
      <p:bldP spid="94221" grpId="0" bldLvl="0" animBg="1"/>
      <p:bldP spid="94224" grpId="0"/>
      <p:bldP spid="94225" grpId="0" bldLvl="0" animBg="1"/>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pic>
        <p:nvPicPr>
          <p:cNvPr id="6" name="图片 5"/>
          <p:cNvPicPr>
            <a:picLocks noChangeAspect="1"/>
          </p:cNvPicPr>
          <p:nvPr/>
        </p:nvPicPr>
        <p:blipFill>
          <a:blip r:embed="rId4"/>
          <a:stretch>
            <a:fillRect/>
          </a:stretch>
        </p:blipFill>
        <p:spPr>
          <a:xfrm>
            <a:off x="2411140" y="1574808"/>
            <a:ext cx="1888496" cy="1810963"/>
          </a:xfrm>
          <a:prstGeom prst="rect">
            <a:avLst/>
          </a:prstGeom>
        </p:spPr>
      </p:pic>
      <p:sp>
        <p:nvSpPr>
          <p:cNvPr id="7" name="文本框 6"/>
          <p:cNvSpPr txBox="1"/>
          <p:nvPr/>
        </p:nvSpPr>
        <p:spPr>
          <a:xfrm>
            <a:off x="4650184" y="1444939"/>
            <a:ext cx="4932680" cy="666115"/>
          </a:xfrm>
          <a:prstGeom prst="rect">
            <a:avLst/>
          </a:prstGeom>
          <a:noFill/>
        </p:spPr>
        <p:txBody>
          <a:bodyPr wrap="none" rtlCol="0">
            <a:spAutoFit/>
          </a:bodyPr>
          <a:lstStyle/>
          <a:p>
            <a:r>
              <a:rPr lang="zh-CN" altLang="en-US" sz="3735" b="1" dirty="0">
                <a:solidFill>
                  <a:schemeClr val="bg1"/>
                </a:solidFill>
                <a:latin typeface="微软雅黑" panose="020B0503020204020204" pitchFamily="34" charset="-122"/>
                <a:ea typeface="微软雅黑" panose="020B0503020204020204" pitchFamily="34" charset="-122"/>
              </a:rPr>
              <a:t>感谢您的莅临观看指导</a:t>
            </a:r>
          </a:p>
        </p:txBody>
      </p:sp>
      <p:sp>
        <p:nvSpPr>
          <p:cNvPr id="8" name="文本框 7"/>
          <p:cNvSpPr txBox="1"/>
          <p:nvPr/>
        </p:nvSpPr>
        <p:spPr>
          <a:xfrm>
            <a:off x="3920071" y="2143892"/>
            <a:ext cx="6494085" cy="1482650"/>
          </a:xfrm>
          <a:prstGeom prst="rect">
            <a:avLst/>
          </a:prstGeom>
          <a:noFill/>
        </p:spPr>
        <p:txBody>
          <a:bodyPr wrap="none" rtlCol="0">
            <a:spAutoFit/>
          </a:bodyPr>
          <a:lstStyle/>
          <a:p>
            <a:pPr algn="ctr">
              <a:lnSpc>
                <a:spcPct val="150000"/>
              </a:lnSpc>
            </a:pPr>
            <a:r>
              <a:rPr lang="zh-CN" altLang="en-US" sz="3200">
                <a:solidFill>
                  <a:schemeClr val="bg1"/>
                </a:solidFill>
                <a:latin typeface="微软雅黑" panose="020B0503020204020204" pitchFamily="34" charset="-122"/>
                <a:ea typeface="微软雅黑" panose="020B0503020204020204" pitchFamily="34" charset="-122"/>
              </a:rPr>
              <a:t>单击此处添加文字内容</a:t>
            </a:r>
          </a:p>
          <a:p>
            <a:pPr algn="ctr">
              <a:lnSpc>
                <a:spcPct val="150000"/>
              </a:lnSpc>
            </a:pPr>
            <a:r>
              <a:rPr lang="zh-CN" altLang="en-US" sz="3200">
                <a:solidFill>
                  <a:schemeClr val="bg1"/>
                </a:solidFill>
                <a:latin typeface="微软雅黑" panose="020B0503020204020204" pitchFamily="34" charset="-122"/>
                <a:ea typeface="微软雅黑" panose="020B0503020204020204" pitchFamily="34" charset="-122"/>
              </a:rPr>
              <a:t>汇报人：</a:t>
            </a:r>
            <a:r>
              <a:rPr lang="en-US" altLang="zh-CN" sz="3200">
                <a:solidFill>
                  <a:schemeClr val="bg1"/>
                </a:solidFill>
                <a:latin typeface="微软雅黑" panose="020B0503020204020204" pitchFamily="34" charset="-122"/>
                <a:ea typeface="微软雅黑" panose="020B0503020204020204" pitchFamily="34" charset="-122"/>
              </a:rPr>
              <a:t>xiazaii   </a:t>
            </a:r>
            <a:r>
              <a:rPr lang="zh-CN" altLang="en-US" sz="3200">
                <a:solidFill>
                  <a:schemeClr val="bg1"/>
                </a:solidFill>
                <a:latin typeface="微软雅黑" panose="020B0503020204020204" pitchFamily="34" charset="-122"/>
                <a:ea typeface="微软雅黑" panose="020B0503020204020204" pitchFamily="34" charset="-122"/>
              </a:rPr>
              <a:t>时间：</a:t>
            </a:r>
            <a:r>
              <a:rPr lang="en-US" altLang="zh-CN" sz="3200">
                <a:solidFill>
                  <a:schemeClr val="bg1"/>
                </a:solidFill>
                <a:latin typeface="微软雅黑" panose="020B0503020204020204" pitchFamily="34" charset="-122"/>
                <a:ea typeface="微软雅黑" panose="020B0503020204020204" pitchFamily="34" charset="-122"/>
              </a:rPr>
              <a:t>XX</a:t>
            </a:r>
            <a:r>
              <a:rPr lang="zh-CN" altLang="en-US" sz="3200">
                <a:solidFill>
                  <a:schemeClr val="bg1"/>
                </a:solidFill>
                <a:latin typeface="微软雅黑" panose="020B0503020204020204" pitchFamily="34" charset="-122"/>
                <a:ea typeface="微软雅黑" panose="020B0503020204020204" pitchFamily="34" charset="-122"/>
              </a:rPr>
              <a:t>年</a:t>
            </a:r>
            <a:r>
              <a:rPr lang="en-US" altLang="zh-CN" sz="3200">
                <a:solidFill>
                  <a:schemeClr val="bg1"/>
                </a:solidFill>
                <a:latin typeface="微软雅黑" panose="020B0503020204020204" pitchFamily="34" charset="-122"/>
                <a:ea typeface="微软雅黑" panose="020B0503020204020204" pitchFamily="34" charset="-122"/>
              </a:rPr>
              <a:t>XX</a:t>
            </a:r>
            <a:r>
              <a:rPr lang="zh-CN" altLang="en-US" sz="3200">
                <a:solidFill>
                  <a:schemeClr val="bg1"/>
                </a:solidFill>
                <a:latin typeface="微软雅黑" panose="020B0503020204020204" pitchFamily="34" charset="-122"/>
                <a:ea typeface="微软雅黑" panose="020B0503020204020204" pitchFamily="34" charset="-122"/>
              </a:rPr>
              <a:t>月</a:t>
            </a:r>
            <a:endParaRPr lang="zh-CN" altLang="en-US" sz="1865"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grpSp>
        <p:nvGrpSpPr>
          <p:cNvPr id="9" name="组合 9"/>
          <p:cNvGrpSpPr/>
          <p:nvPr/>
        </p:nvGrpSpPr>
        <p:grpSpPr bwMode="auto">
          <a:xfrm>
            <a:off x="5911488" y="1033041"/>
            <a:ext cx="2168452" cy="1768471"/>
            <a:chOff x="3050349" y="1844085"/>
            <a:chExt cx="833779" cy="678092"/>
          </a:xfrm>
          <a:solidFill>
            <a:srgbClr val="00B0F0"/>
          </a:solidFill>
        </p:grpSpPr>
        <p:sp>
          <p:nvSpPr>
            <p:cNvPr id="10" name="任意多边形 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1" name="文本框 6"/>
            <p:cNvSpPr txBox="1">
              <a:spLocks noChangeArrowheads="1"/>
            </p:cNvSpPr>
            <p:nvPr/>
          </p:nvSpPr>
          <p:spPr bwMode="auto">
            <a:xfrm>
              <a:off x="3146443" y="1890742"/>
              <a:ext cx="611464" cy="601397"/>
            </a:xfrm>
            <a:prstGeom prst="rect">
              <a:avLst/>
            </a:prstGeom>
            <a:noFill/>
            <a:ln w="9525">
              <a:noFill/>
              <a:miter lim="800000"/>
            </a:ln>
          </p:spPr>
          <p:txBody>
            <a:bodyPr>
              <a:spAutoFit/>
            </a:bodyPr>
            <a:lstStyle/>
            <a:p>
              <a:r>
                <a:rPr lang="en-US" altLang="zh-CN" sz="9600" dirty="0">
                  <a:solidFill>
                    <a:schemeClr val="bg1"/>
                  </a:solidFill>
                  <a:latin typeface="Impact" panose="020B0806030902050204" pitchFamily="34" charset="0"/>
                  <a:ea typeface="微软雅黑" panose="020B0503020204020204" pitchFamily="34" charset="-122"/>
                </a:rPr>
                <a:t>01</a:t>
              </a:r>
              <a:endParaRPr lang="zh-CN" altLang="en-US" sz="9600"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p:nvPr/>
        </p:nvGrpSpPr>
        <p:grpSpPr>
          <a:xfrm>
            <a:off x="3385375" y="2988725"/>
            <a:ext cx="7761596" cy="1233035"/>
            <a:chOff x="6339097" y="1573726"/>
            <a:chExt cx="3744416" cy="511504"/>
          </a:xfrm>
          <a:solidFill>
            <a:srgbClr val="0070C0"/>
          </a:solidFill>
        </p:grpSpPr>
        <p:sp>
          <p:nvSpPr>
            <p:cNvPr id="22" name="圆角矩形 21"/>
            <p:cNvSpPr/>
            <p:nvPr/>
          </p:nvSpPr>
          <p:spPr>
            <a:xfrm>
              <a:off x="6339097" y="1573726"/>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8800" dirty="0">
                <a:latin typeface="+mj-lt"/>
                <a:ea typeface="微软雅黑" panose="020B0503020204020204" pitchFamily="34" charset="-122"/>
                <a:cs typeface="Arial Unicode MS" panose="020B0604020202020204" pitchFamily="34" charset="-122"/>
              </a:endParaRPr>
            </a:p>
          </p:txBody>
        </p:sp>
        <p:sp>
          <p:nvSpPr>
            <p:cNvPr id="23" name="矩形 22"/>
            <p:cNvSpPr/>
            <p:nvPr/>
          </p:nvSpPr>
          <p:spPr>
            <a:xfrm>
              <a:off x="6628517" y="1604749"/>
              <a:ext cx="3165575" cy="441754"/>
            </a:xfrm>
            <a:prstGeom prst="rect">
              <a:avLst/>
            </a:prstGeom>
            <a:grpFill/>
          </p:spPr>
          <p:txBody>
            <a:bodyPr wrap="square" lIns="162613" tIns="81306" rIns="162613" bIns="81306">
              <a:spAutoFit/>
            </a:bodyPr>
            <a:lstStyle/>
            <a:p>
              <a:pPr>
                <a:defRPr/>
              </a:pPr>
              <a:r>
                <a:rPr lang="zh-CN" altLang="en-US"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文本框 2"/>
          <p:cNvSpPr txBox="1">
            <a:spLocks noChangeArrowheads="1"/>
          </p:cNvSpPr>
          <p:nvPr/>
        </p:nvSpPr>
        <p:spPr bwMode="auto">
          <a:xfrm>
            <a:off x="914665" y="0"/>
            <a:ext cx="1768152" cy="2869565"/>
          </a:xfrm>
          <a:prstGeom prst="rect">
            <a:avLst/>
          </a:prstGeom>
          <a:solidFill>
            <a:srgbClr val="0070C0"/>
          </a:solidFill>
          <a:ln w="9525">
            <a:noFill/>
            <a:miter lim="800000"/>
          </a:ln>
        </p:spPr>
        <p:txBody>
          <a:bodyPr lIns="162530" tIns="81264" rIns="162530" bIns="81264">
            <a:spAutoFit/>
          </a:bodyPr>
          <a:lstStyle/>
          <a:p>
            <a:pPr algn="ctr"/>
            <a:r>
              <a:rPr lang="zh-CN" altLang="en-US" sz="8800" b="1" dirty="0">
                <a:solidFill>
                  <a:schemeClr val="bg1"/>
                </a:solidFill>
                <a:latin typeface="微软雅黑" panose="020B0503020204020204" pitchFamily="34" charset="-122"/>
                <a:ea typeface="微软雅黑" panose="020B0503020204020204" pitchFamily="34" charset="-122"/>
              </a:rPr>
              <a:t>目</a:t>
            </a:r>
            <a:endParaRPr lang="en-US" altLang="zh-CN" sz="8800" b="1" dirty="0">
              <a:solidFill>
                <a:schemeClr val="bg1"/>
              </a:solidFill>
              <a:latin typeface="微软雅黑" panose="020B0503020204020204" pitchFamily="34" charset="-122"/>
              <a:ea typeface="微软雅黑" panose="020B0503020204020204" pitchFamily="34" charset="-122"/>
            </a:endParaRPr>
          </a:p>
          <a:p>
            <a:pPr algn="ctr"/>
            <a:r>
              <a:rPr lang="zh-CN" altLang="en-US" sz="8800" b="1" dirty="0">
                <a:solidFill>
                  <a:schemeClr val="bg1"/>
                </a:solidFill>
                <a:latin typeface="微软雅黑" panose="020B0503020204020204" pitchFamily="34" charset="-122"/>
                <a:ea typeface="微软雅黑" panose="020B0503020204020204" pitchFamily="34" charset="-122"/>
              </a:rPr>
              <a:t>录</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22" presetClass="entr" presetSubtype="8" fill="hold"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par>
                          <p:cTn id="11" fill="hold">
                            <p:stCondLst>
                              <p:cond delay="500"/>
                            </p:stCondLst>
                            <p:childTnLst>
                              <p:par>
                                <p:cTn id="12" presetID="26" presetClass="emph" presetSubtype="0" fill="hold" nodeType="afterEffect">
                                  <p:stCondLst>
                                    <p:cond delay="0"/>
                                  </p:stCondLst>
                                  <p:childTnLst>
                                    <p:animEffect transition="out" filter="fade">
                                      <p:cBhvr>
                                        <p:cTn id="13" dur="500" tmFilter="0, 0; .2, .5; .8, .5; 1, 0"/>
                                        <p:tgtEl>
                                          <p:spTgt spid="9"/>
                                        </p:tgtEl>
                                      </p:cBhvr>
                                    </p:animEffect>
                                    <p:animScale>
                                      <p:cBhvr>
                                        <p:cTn id="14" dur="250" autoRev="1" fill="hold"/>
                                        <p:tgtEl>
                                          <p:spTgt spid="9"/>
                                        </p:tgtEl>
                                      </p:cBhvr>
                                      <p:by x="105000" y="105000"/>
                                    </p:animScale>
                                  </p:childTnLst>
                                </p:cTn>
                              </p:par>
                              <p:par>
                                <p:cTn id="15" presetID="26" presetClass="emph" presetSubtype="0" fill="hold" nodeType="with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1069091" y="3888888"/>
            <a:ext cx="2183968" cy="110293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19" name="任意多边形 18"/>
          <p:cNvSpPr/>
          <p:nvPr/>
        </p:nvSpPr>
        <p:spPr bwMode="auto">
          <a:xfrm>
            <a:off x="4945285" y="3888888"/>
            <a:ext cx="2183969" cy="110293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1" name="任意多边形 20"/>
          <p:cNvSpPr/>
          <p:nvPr/>
        </p:nvSpPr>
        <p:spPr bwMode="auto">
          <a:xfrm>
            <a:off x="8789629" y="3888888"/>
            <a:ext cx="2183968" cy="110293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3" name="任意多边形 22"/>
          <p:cNvSpPr/>
          <p:nvPr/>
        </p:nvSpPr>
        <p:spPr bwMode="auto">
          <a:xfrm flipV="1">
            <a:off x="3014156" y="2783964"/>
            <a:ext cx="2183969" cy="1104924"/>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5" name="任意多边形 24"/>
          <p:cNvSpPr/>
          <p:nvPr/>
        </p:nvSpPr>
        <p:spPr bwMode="auto">
          <a:xfrm flipV="1">
            <a:off x="6876416" y="2783964"/>
            <a:ext cx="2183969" cy="1104924"/>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18" name="任意多边形 17"/>
          <p:cNvSpPr/>
          <p:nvPr/>
        </p:nvSpPr>
        <p:spPr bwMode="auto">
          <a:xfrm>
            <a:off x="2996239" y="3888888"/>
            <a:ext cx="2185960" cy="1102935"/>
          </a:xfrm>
          <a:custGeom>
            <a:avLst/>
            <a:gdLst>
              <a:gd name="T0" fmla="*/ 27 w 2184400"/>
              <a:gd name="T1" fmla="*/ 0 h 1117600"/>
              <a:gd name="T2" fmla="*/ 5624 w 2184400"/>
              <a:gd name="T3" fmla="*/ 0 h 1117600"/>
              <a:gd name="T4" fmla="*/ 5569 w 2184400"/>
              <a:gd name="T5" fmla="*/ 433 h 1117600"/>
              <a:gd name="T6" fmla="*/ 23552 w 2184400"/>
              <a:gd name="T7" fmla="*/ 14625 h 1117600"/>
              <a:gd name="T8" fmla="*/ 41535 w 2184400"/>
              <a:gd name="T9" fmla="*/ 433 h 1117600"/>
              <a:gd name="T10" fmla="*/ 41480 w 2184400"/>
              <a:gd name="T11" fmla="*/ 0 h 1117600"/>
              <a:gd name="T12" fmla="*/ 47077 w 2184400"/>
              <a:gd name="T13" fmla="*/ 0 h 1117600"/>
              <a:gd name="T14" fmla="*/ 47104 w 2184400"/>
              <a:gd name="T15" fmla="*/ 433 h 1117600"/>
              <a:gd name="T16" fmla="*/ 23552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0" name="任意多边形 19"/>
          <p:cNvSpPr/>
          <p:nvPr/>
        </p:nvSpPr>
        <p:spPr bwMode="auto">
          <a:xfrm>
            <a:off x="6860488" y="3888888"/>
            <a:ext cx="2183969" cy="110293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2" name="任意多边形 21"/>
          <p:cNvSpPr/>
          <p:nvPr/>
        </p:nvSpPr>
        <p:spPr bwMode="auto">
          <a:xfrm flipV="1">
            <a:off x="1069091" y="2783964"/>
            <a:ext cx="2183968" cy="1104924"/>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4" name="任意多边形 23"/>
          <p:cNvSpPr/>
          <p:nvPr/>
        </p:nvSpPr>
        <p:spPr bwMode="auto">
          <a:xfrm flipV="1">
            <a:off x="4929359" y="2783964"/>
            <a:ext cx="2183969" cy="1104924"/>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26" name="任意多边形 25"/>
          <p:cNvSpPr/>
          <p:nvPr/>
        </p:nvSpPr>
        <p:spPr bwMode="auto">
          <a:xfrm flipV="1">
            <a:off x="8789629" y="2783964"/>
            <a:ext cx="2183968" cy="1104924"/>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sz="1695">
              <a:ea typeface="微软雅黑" panose="020B0503020204020204" pitchFamily="34" charset="-122"/>
            </a:endParaRPr>
          </a:p>
        </p:txBody>
      </p:sp>
      <p:sp>
        <p:nvSpPr>
          <p:cNvPr id="102415" name="文本框 27"/>
          <p:cNvSpPr txBox="1">
            <a:spLocks noChangeArrowheads="1"/>
          </p:cNvSpPr>
          <p:nvPr/>
        </p:nvSpPr>
        <p:spPr bwMode="auto">
          <a:xfrm>
            <a:off x="1660373" y="3432984"/>
            <a:ext cx="981492" cy="920750"/>
          </a:xfrm>
          <a:prstGeom prst="rect">
            <a:avLst/>
          </a:prstGeom>
          <a:noFill/>
          <a:ln w="9525">
            <a:noFill/>
            <a:miter lim="800000"/>
          </a:ln>
        </p:spPr>
        <p:txBody>
          <a:bodyPr lIns="91028" tIns="45514" rIns="91028" bIns="45514">
            <a:spAutoFit/>
          </a:bodyPr>
          <a:lstStyle/>
          <a:p>
            <a:pPr algn="ctr" defTabSz="682625"/>
            <a:r>
              <a:rPr lang="en-US" altLang="zh-CN" sz="5395">
                <a:solidFill>
                  <a:srgbClr val="5F5F5F"/>
                </a:solidFill>
                <a:latin typeface="Impact" panose="020B0806030902050204" pitchFamily="34" charset="0"/>
                <a:ea typeface="微软雅黑" panose="020B0503020204020204" pitchFamily="34" charset="-122"/>
                <a:cs typeface="Arial" panose="020B0604020202020204" pitchFamily="34" charset="0"/>
              </a:rPr>
              <a:t>01</a:t>
            </a:r>
            <a:endParaRPr lang="zh-CN" altLang="en-US" sz="5395">
              <a:solidFill>
                <a:srgbClr val="5F5F5F"/>
              </a:solidFill>
              <a:latin typeface="Impact" panose="020B0806030902050204" pitchFamily="34" charset="0"/>
              <a:ea typeface="微软雅黑" panose="020B0503020204020204" pitchFamily="34" charset="-122"/>
              <a:cs typeface="Arial" panose="020B0604020202020204" pitchFamily="34" charset="0"/>
            </a:endParaRPr>
          </a:p>
        </p:txBody>
      </p:sp>
      <p:sp>
        <p:nvSpPr>
          <p:cNvPr id="102416" name="文本框 28"/>
          <p:cNvSpPr txBox="1">
            <a:spLocks noChangeArrowheads="1"/>
          </p:cNvSpPr>
          <p:nvPr/>
        </p:nvSpPr>
        <p:spPr bwMode="auto">
          <a:xfrm>
            <a:off x="3591504" y="3432984"/>
            <a:ext cx="981492" cy="920750"/>
          </a:xfrm>
          <a:prstGeom prst="rect">
            <a:avLst/>
          </a:prstGeom>
          <a:noFill/>
          <a:ln w="9525">
            <a:noFill/>
            <a:miter lim="800000"/>
          </a:ln>
        </p:spPr>
        <p:txBody>
          <a:bodyPr lIns="91028" tIns="45514" rIns="91028" bIns="45514">
            <a:spAutoFit/>
          </a:bodyPr>
          <a:lstStyle/>
          <a:p>
            <a:pPr algn="ctr" defTabSz="682625"/>
            <a:r>
              <a:rPr lang="en-US" altLang="zh-CN" sz="5395">
                <a:solidFill>
                  <a:srgbClr val="5F5F5F"/>
                </a:solidFill>
                <a:latin typeface="Impact" panose="020B0806030902050204" pitchFamily="34" charset="0"/>
                <a:ea typeface="微软雅黑" panose="020B0503020204020204" pitchFamily="34" charset="-122"/>
                <a:cs typeface="Arial" panose="020B0604020202020204" pitchFamily="34" charset="0"/>
              </a:rPr>
              <a:t>02</a:t>
            </a:r>
            <a:endParaRPr lang="zh-CN" altLang="en-US" sz="5395">
              <a:solidFill>
                <a:srgbClr val="5F5F5F"/>
              </a:solidFill>
              <a:latin typeface="Impact" panose="020B0806030902050204" pitchFamily="34" charset="0"/>
              <a:ea typeface="微软雅黑" panose="020B0503020204020204" pitchFamily="34" charset="-122"/>
              <a:cs typeface="Arial" panose="020B0604020202020204" pitchFamily="34" charset="0"/>
            </a:endParaRPr>
          </a:p>
        </p:txBody>
      </p:sp>
      <p:sp>
        <p:nvSpPr>
          <p:cNvPr id="102417" name="文本框 29"/>
          <p:cNvSpPr txBox="1">
            <a:spLocks noChangeArrowheads="1"/>
          </p:cNvSpPr>
          <p:nvPr/>
        </p:nvSpPr>
        <p:spPr bwMode="auto">
          <a:xfrm>
            <a:off x="5536571" y="3432984"/>
            <a:ext cx="983483" cy="920750"/>
          </a:xfrm>
          <a:prstGeom prst="rect">
            <a:avLst/>
          </a:prstGeom>
          <a:noFill/>
          <a:ln w="9525">
            <a:noFill/>
            <a:miter lim="800000"/>
          </a:ln>
        </p:spPr>
        <p:txBody>
          <a:bodyPr lIns="91028" tIns="45514" rIns="91028" bIns="45514">
            <a:spAutoFit/>
          </a:bodyPr>
          <a:lstStyle/>
          <a:p>
            <a:pPr algn="ctr" defTabSz="682625"/>
            <a:r>
              <a:rPr lang="en-US" altLang="zh-CN" sz="5395">
                <a:solidFill>
                  <a:srgbClr val="5F5F5F"/>
                </a:solidFill>
                <a:latin typeface="Impact" panose="020B0806030902050204" pitchFamily="34" charset="0"/>
                <a:ea typeface="微软雅黑" panose="020B0503020204020204" pitchFamily="34" charset="-122"/>
                <a:cs typeface="Arial" panose="020B0604020202020204" pitchFamily="34" charset="0"/>
              </a:rPr>
              <a:t>03</a:t>
            </a:r>
            <a:endParaRPr lang="zh-CN" altLang="en-US" sz="5395">
              <a:solidFill>
                <a:srgbClr val="5F5F5F"/>
              </a:solidFill>
              <a:latin typeface="Impact" panose="020B0806030902050204" pitchFamily="34" charset="0"/>
              <a:ea typeface="微软雅黑" panose="020B0503020204020204" pitchFamily="34" charset="-122"/>
              <a:cs typeface="Arial" panose="020B0604020202020204" pitchFamily="34" charset="0"/>
            </a:endParaRPr>
          </a:p>
        </p:txBody>
      </p:sp>
      <p:sp>
        <p:nvSpPr>
          <p:cNvPr id="102418" name="文本框 30"/>
          <p:cNvSpPr txBox="1">
            <a:spLocks noChangeArrowheads="1"/>
          </p:cNvSpPr>
          <p:nvPr/>
        </p:nvSpPr>
        <p:spPr bwMode="auto">
          <a:xfrm>
            <a:off x="7501545" y="3432984"/>
            <a:ext cx="983483" cy="920750"/>
          </a:xfrm>
          <a:prstGeom prst="rect">
            <a:avLst/>
          </a:prstGeom>
          <a:noFill/>
          <a:ln w="9525">
            <a:noFill/>
            <a:miter lim="800000"/>
          </a:ln>
        </p:spPr>
        <p:txBody>
          <a:bodyPr lIns="91028" tIns="45514" rIns="91028" bIns="45514">
            <a:spAutoFit/>
          </a:bodyPr>
          <a:lstStyle/>
          <a:p>
            <a:pPr algn="ctr" defTabSz="682625"/>
            <a:r>
              <a:rPr lang="en-US" altLang="zh-CN" sz="5395">
                <a:solidFill>
                  <a:srgbClr val="5F5F5F"/>
                </a:solidFill>
                <a:latin typeface="Impact" panose="020B0806030902050204" pitchFamily="34" charset="0"/>
                <a:ea typeface="微软雅黑" panose="020B0503020204020204" pitchFamily="34" charset="-122"/>
                <a:cs typeface="Arial" panose="020B0604020202020204" pitchFamily="34" charset="0"/>
              </a:rPr>
              <a:t>04</a:t>
            </a:r>
            <a:endParaRPr lang="zh-CN" altLang="en-US" sz="5395">
              <a:solidFill>
                <a:srgbClr val="5F5F5F"/>
              </a:solidFill>
              <a:latin typeface="Impact" panose="020B0806030902050204" pitchFamily="34" charset="0"/>
              <a:ea typeface="微软雅黑" panose="020B0503020204020204" pitchFamily="34" charset="-122"/>
              <a:cs typeface="Arial" panose="020B0604020202020204" pitchFamily="34" charset="0"/>
            </a:endParaRPr>
          </a:p>
        </p:txBody>
      </p:sp>
      <p:sp>
        <p:nvSpPr>
          <p:cNvPr id="102419" name="文本框 31"/>
          <p:cNvSpPr txBox="1">
            <a:spLocks noChangeArrowheads="1"/>
          </p:cNvSpPr>
          <p:nvPr/>
        </p:nvSpPr>
        <p:spPr bwMode="auto">
          <a:xfrm>
            <a:off x="9398831" y="3432984"/>
            <a:ext cx="983483" cy="920750"/>
          </a:xfrm>
          <a:prstGeom prst="rect">
            <a:avLst/>
          </a:prstGeom>
          <a:noFill/>
          <a:ln w="9525">
            <a:noFill/>
            <a:miter lim="800000"/>
          </a:ln>
        </p:spPr>
        <p:txBody>
          <a:bodyPr lIns="91028" tIns="45514" rIns="91028" bIns="45514">
            <a:spAutoFit/>
          </a:bodyPr>
          <a:lstStyle/>
          <a:p>
            <a:pPr algn="ctr" defTabSz="682625"/>
            <a:r>
              <a:rPr lang="en-US" altLang="zh-CN" sz="5395">
                <a:solidFill>
                  <a:srgbClr val="5F5F5F"/>
                </a:solidFill>
                <a:latin typeface="Impact" panose="020B0806030902050204" pitchFamily="34" charset="0"/>
                <a:ea typeface="微软雅黑" panose="020B0503020204020204" pitchFamily="34" charset="-122"/>
                <a:cs typeface="Arial" panose="020B0604020202020204" pitchFamily="34" charset="0"/>
              </a:rPr>
              <a:t>05</a:t>
            </a:r>
            <a:endParaRPr lang="zh-CN" altLang="en-US" sz="5395">
              <a:solidFill>
                <a:srgbClr val="5F5F5F"/>
              </a:solidFill>
              <a:latin typeface="Impact" panose="020B0806030902050204" pitchFamily="34" charset="0"/>
              <a:ea typeface="微软雅黑" panose="020B0503020204020204" pitchFamily="34" charset="-122"/>
              <a:cs typeface="Arial" panose="020B0604020202020204" pitchFamily="34" charset="0"/>
            </a:endParaRPr>
          </a:p>
        </p:txBody>
      </p:sp>
      <p:grpSp>
        <p:nvGrpSpPr>
          <p:cNvPr id="102430" name="Group 30"/>
          <p:cNvGrpSpPr/>
          <p:nvPr/>
        </p:nvGrpSpPr>
        <p:grpSpPr bwMode="auto">
          <a:xfrm>
            <a:off x="748561" y="1714876"/>
            <a:ext cx="2757336" cy="1200488"/>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91028" tIns="45514" rIns="91028" bIns="45514">
              <a:spAutoFit/>
            </a:bodyPr>
            <a:lstStyle/>
            <a:p>
              <a:pPr algn="ctr" defTabSz="682625"/>
              <a:r>
                <a:rPr lang="zh-CN" altLang="en-US" sz="2005">
                  <a:solidFill>
                    <a:srgbClr val="5F5F5F"/>
                  </a:solidFill>
                  <a:ea typeface="微软雅黑" panose="020B0503020204020204" pitchFamily="34" charset="-122"/>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91028" tIns="45514" rIns="91028" bIns="45514">
              <a:spAutoFit/>
            </a:bodyPr>
            <a:lstStyle/>
            <a:p>
              <a:pPr algn="just" defTabSz="682625">
                <a:tabLst>
                  <a:tab pos="1013460" algn="l"/>
                </a:tabLst>
              </a:pPr>
              <a:r>
                <a:rPr lang="zh-CN" altLang="en-US" sz="1000">
                  <a:solidFill>
                    <a:srgbClr val="595959"/>
                  </a:solidFill>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ea typeface="微软雅黑" panose="020B0503020204020204" pitchFamily="34" charset="-122"/>
              </a:endParaRPr>
            </a:p>
            <a:p>
              <a:pPr algn="just" defTabSz="682625">
                <a:tabLst>
                  <a:tab pos="1013460" algn="l"/>
                </a:tabLst>
              </a:pPr>
              <a:endParaRPr lang="en-US" altLang="zh-CN" sz="1000">
                <a:solidFill>
                  <a:srgbClr val="7F7F7F"/>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767289" y="5085396"/>
            <a:ext cx="2757336" cy="1198496"/>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91028" tIns="45514" rIns="91028" bIns="45514">
              <a:spAutoFit/>
            </a:bodyPr>
            <a:lstStyle/>
            <a:p>
              <a:pPr algn="ctr" defTabSz="682625"/>
              <a:r>
                <a:rPr lang="zh-CN" altLang="en-US" sz="2005">
                  <a:solidFill>
                    <a:srgbClr val="5F5F5F"/>
                  </a:solidFill>
                  <a:ea typeface="微软雅黑" panose="020B0503020204020204" pitchFamily="34" charset="-122"/>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91028" tIns="45514" rIns="91028" bIns="45514">
              <a:spAutoFit/>
            </a:bodyPr>
            <a:lstStyle/>
            <a:p>
              <a:pPr algn="just" defTabSz="682625">
                <a:tabLst>
                  <a:tab pos="1013460" algn="l"/>
                </a:tabLst>
              </a:pPr>
              <a:r>
                <a:rPr lang="zh-CN" altLang="en-US" sz="1000">
                  <a:solidFill>
                    <a:srgbClr val="595959"/>
                  </a:solidFill>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ea typeface="微软雅黑" panose="020B0503020204020204" pitchFamily="34" charset="-122"/>
              </a:endParaRPr>
            </a:p>
            <a:p>
              <a:pPr algn="just" defTabSz="682625">
                <a:tabLst>
                  <a:tab pos="1013460" algn="l"/>
                </a:tabLst>
              </a:pPr>
              <a:endParaRPr lang="en-US" altLang="zh-CN" sz="1000">
                <a:solidFill>
                  <a:srgbClr val="7F7F7F"/>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6639505" y="5085396"/>
            <a:ext cx="2757335" cy="1198496"/>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91028" tIns="45514" rIns="91028" bIns="45514">
              <a:spAutoFit/>
            </a:bodyPr>
            <a:lstStyle/>
            <a:p>
              <a:pPr algn="ctr" defTabSz="682625"/>
              <a:r>
                <a:rPr lang="zh-CN" altLang="en-US" sz="2005">
                  <a:solidFill>
                    <a:srgbClr val="5F5F5F"/>
                  </a:solidFill>
                  <a:ea typeface="微软雅黑" panose="020B0503020204020204" pitchFamily="34" charset="-122"/>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91028" tIns="45514" rIns="91028" bIns="45514">
              <a:spAutoFit/>
            </a:bodyPr>
            <a:lstStyle/>
            <a:p>
              <a:pPr algn="just" defTabSz="682625">
                <a:tabLst>
                  <a:tab pos="1013460" algn="l"/>
                </a:tabLst>
              </a:pPr>
              <a:r>
                <a:rPr lang="zh-CN" altLang="en-US" sz="1000">
                  <a:solidFill>
                    <a:srgbClr val="595959"/>
                  </a:solidFill>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ea typeface="微软雅黑" panose="020B0503020204020204" pitchFamily="34" charset="-122"/>
              </a:endParaRPr>
            </a:p>
            <a:p>
              <a:pPr algn="just" defTabSz="682625">
                <a:tabLst>
                  <a:tab pos="1013460" algn="l"/>
                </a:tabLst>
              </a:pPr>
              <a:endParaRPr lang="en-US" altLang="zh-CN" sz="1000">
                <a:solidFill>
                  <a:srgbClr val="7F7F7F"/>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8485027" y="1714876"/>
            <a:ext cx="2757336" cy="1200488"/>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91028" tIns="45514" rIns="91028" bIns="45514">
              <a:spAutoFit/>
            </a:bodyPr>
            <a:lstStyle/>
            <a:p>
              <a:pPr algn="ctr" defTabSz="682625"/>
              <a:r>
                <a:rPr lang="zh-CN" altLang="en-US" sz="2005">
                  <a:solidFill>
                    <a:srgbClr val="5F5F5F"/>
                  </a:solidFill>
                  <a:ea typeface="微软雅黑" panose="020B0503020204020204" pitchFamily="34" charset="-122"/>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91028" tIns="45514" rIns="91028" bIns="45514">
              <a:spAutoFit/>
            </a:bodyPr>
            <a:lstStyle/>
            <a:p>
              <a:pPr algn="just" defTabSz="682625">
                <a:tabLst>
                  <a:tab pos="1013460" algn="l"/>
                </a:tabLst>
              </a:pPr>
              <a:r>
                <a:rPr lang="zh-CN" altLang="en-US" sz="1000">
                  <a:solidFill>
                    <a:srgbClr val="595959"/>
                  </a:solidFill>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ea typeface="微软雅黑" panose="020B0503020204020204" pitchFamily="34" charset="-122"/>
              </a:endParaRPr>
            </a:p>
            <a:p>
              <a:pPr algn="just" defTabSz="682625">
                <a:tabLst>
                  <a:tab pos="1013460" algn="l"/>
                </a:tabLst>
              </a:pPr>
              <a:endParaRPr lang="en-US" altLang="zh-CN" sz="1000">
                <a:solidFill>
                  <a:srgbClr val="7F7F7F"/>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4670548" y="1714876"/>
            <a:ext cx="2755344" cy="1200488"/>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91028" tIns="45514" rIns="91028" bIns="45514">
              <a:spAutoFit/>
            </a:bodyPr>
            <a:lstStyle/>
            <a:p>
              <a:pPr algn="ctr" defTabSz="682625"/>
              <a:r>
                <a:rPr lang="zh-CN" altLang="en-US" sz="2005">
                  <a:solidFill>
                    <a:srgbClr val="5F5F5F"/>
                  </a:solidFill>
                  <a:ea typeface="微软雅黑" panose="020B0503020204020204" pitchFamily="34" charset="-122"/>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91028" tIns="45514" rIns="91028" bIns="45514">
              <a:spAutoFit/>
            </a:bodyPr>
            <a:lstStyle/>
            <a:p>
              <a:pPr algn="just" defTabSz="682625">
                <a:tabLst>
                  <a:tab pos="1013460" algn="l"/>
                </a:tabLst>
              </a:pPr>
              <a:r>
                <a:rPr lang="zh-CN" altLang="en-US" sz="1000">
                  <a:solidFill>
                    <a:srgbClr val="595959"/>
                  </a:solidFill>
                  <a:ea typeface="微软雅黑" panose="020B0503020204020204" pitchFamily="34" charset="-122"/>
                </a:rPr>
                <a:t>详写内容</a:t>
              </a:r>
              <a:r>
                <a:rPr lang="en-US" altLang="zh-CN" sz="1000">
                  <a:solidFill>
                    <a:srgbClr val="595959"/>
                  </a:solidFill>
                  <a:latin typeface="微软雅黑" panose="020B0503020204020204" pitchFamily="34" charset="-122"/>
                  <a:ea typeface="微软雅黑" panose="020B0503020204020204" pitchFamily="34" charset="-122"/>
                </a:rPr>
                <a:t>……</a:t>
              </a:r>
              <a:r>
                <a:rPr lang="zh-CN" altLang="en-US" sz="1000">
                  <a:solidFill>
                    <a:srgbClr val="595959"/>
                  </a:solidFill>
                  <a:ea typeface="微软雅黑" panose="020B0503020204020204" pitchFamily="34" charset="-122"/>
                </a:rPr>
                <a:t>点击输入本栏的具体文字，简明扼要的说明分项内容，此为概念图解，请根据您的具体内容酌情修改</a:t>
              </a:r>
              <a:endParaRPr lang="en-US" altLang="zh-CN" sz="1000">
                <a:solidFill>
                  <a:srgbClr val="595959"/>
                </a:solidFill>
                <a:ea typeface="微软雅黑" panose="020B0503020204020204" pitchFamily="34" charset="-122"/>
              </a:endParaRPr>
            </a:p>
            <a:p>
              <a:pPr algn="just" defTabSz="682625">
                <a:tabLst>
                  <a:tab pos="1013460" algn="l"/>
                </a:tabLst>
              </a:pPr>
              <a:endParaRPr lang="en-US" altLang="zh-CN" sz="1000">
                <a:solidFill>
                  <a:srgbClr val="7F7F7F"/>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9" grpId="0" bldLvl="0" animBg="1"/>
      <p:bldP spid="21" grpId="0" bldLvl="0" animBg="1"/>
      <p:bldP spid="23" grpId="0" bldLvl="0" animBg="1"/>
      <p:bldP spid="25" grpId="0" bldLvl="0" animBg="1"/>
      <p:bldP spid="18" grpId="0" bldLvl="0" animBg="1"/>
      <p:bldP spid="20" grpId="0" bldLvl="0" animBg="1"/>
      <p:bldP spid="22" grpId="0" bldLvl="0" animBg="1"/>
      <p:bldP spid="24" grpId="0" bldLvl="0" animBg="1"/>
      <p:bldP spid="26" grpId="0" bldLvl="0" animBg="1"/>
      <p:bldP spid="102415" grpId="0"/>
      <p:bldP spid="102416" grpId="0"/>
      <p:bldP spid="102417" grpId="0"/>
      <p:bldP spid="102418" grpId="0"/>
      <p:bldP spid="1024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491152" y="4324887"/>
            <a:ext cx="9211688" cy="553457"/>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91028" tIns="45514" rIns="91028" bIns="45514" anchor="ctr"/>
            <a:lstStyle/>
            <a:p>
              <a:pPr defTabSz="682625"/>
              <a:endParaRPr lang="zh-CN" altLang="en-US" sz="1755" i="1">
                <a:solidFill>
                  <a:srgbClr val="64646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695">
                <a:ea typeface="微软雅黑" panose="020B0503020204020204" pitchFamily="34" charset="-122"/>
              </a:endParaRPr>
            </a:p>
          </p:txBody>
        </p:sp>
      </p:grpSp>
      <p:grpSp>
        <p:nvGrpSpPr>
          <p:cNvPr id="52229" name="Group 15"/>
          <p:cNvGrpSpPr/>
          <p:nvPr/>
        </p:nvGrpSpPr>
        <p:grpSpPr bwMode="auto">
          <a:xfrm>
            <a:off x="1491152" y="5001777"/>
            <a:ext cx="9211688" cy="55146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91028" tIns="45514" rIns="91028" bIns="45514" anchor="ctr"/>
            <a:lstStyle/>
            <a:p>
              <a:pPr defTabSz="682625"/>
              <a:endParaRPr lang="zh-CN" altLang="en-US" sz="1755" i="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695">
                <a:ea typeface="微软雅黑" panose="020B0503020204020204" pitchFamily="34" charset="-122"/>
              </a:endParaRPr>
            </a:p>
          </p:txBody>
        </p:sp>
      </p:grpSp>
      <p:grpSp>
        <p:nvGrpSpPr>
          <p:cNvPr id="52230" name="Group 15"/>
          <p:cNvGrpSpPr/>
          <p:nvPr/>
        </p:nvGrpSpPr>
        <p:grpSpPr bwMode="auto">
          <a:xfrm>
            <a:off x="1491152" y="5676676"/>
            <a:ext cx="9211688" cy="55146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91028" tIns="45514" rIns="91028" bIns="45514" anchor="ctr"/>
            <a:lstStyle/>
            <a:p>
              <a:pPr defTabSz="682625"/>
              <a:endParaRPr lang="zh-CN" altLang="en-US" sz="1755" i="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sz="1695">
                <a:ea typeface="微软雅黑" panose="020B0503020204020204" pitchFamily="34" charset="-122"/>
              </a:endParaRPr>
            </a:p>
          </p:txBody>
        </p:sp>
      </p:grpSp>
      <p:grpSp>
        <p:nvGrpSpPr>
          <p:cNvPr id="52257" name="Group 33"/>
          <p:cNvGrpSpPr/>
          <p:nvPr/>
        </p:nvGrpSpPr>
        <p:grpSpPr bwMode="auto">
          <a:xfrm>
            <a:off x="1493142" y="2033411"/>
            <a:ext cx="3708964" cy="1708155"/>
            <a:chOff x="750"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91028" tIns="45514" rIns="91028" bIns="45514" anchor="ctr"/>
            <a:lstStyle/>
            <a:p>
              <a:pPr defTabSz="682625"/>
              <a:endParaRPr lang="zh-CN" altLang="en-US" sz="1755" i="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7015776" y="2033411"/>
            <a:ext cx="3689055" cy="1708155"/>
            <a:chOff x="3524"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91028" tIns="45514" rIns="91028" bIns="45514" anchor="ctr"/>
            <a:lstStyle/>
            <a:p>
              <a:pPr defTabSz="682625"/>
              <a:endParaRPr lang="zh-CN" altLang="en-US" sz="1755" i="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en-US" altLang="zh-CN"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2"/>
            </a:xfrm>
            <a:prstGeom prst="rect">
              <a:avLst/>
            </a:prstGeom>
            <a:noFill/>
            <a:ln w="9525">
              <a:noFill/>
              <a:miter lim="800000"/>
            </a:ln>
          </p:spPr>
          <p:txBody>
            <a:bodyPr lIns="91028" tIns="45514" rIns="91028" bIns="45514">
              <a:spAutoFit/>
            </a:bodyPr>
            <a:lstStyle/>
            <a:p>
              <a:pPr defTabSz="682625"/>
              <a:r>
                <a:rPr lang="zh-CN" altLang="en-US" sz="150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5214052" y="2033411"/>
            <a:ext cx="1763899" cy="1990856"/>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91028" tIns="45514" rIns="91028" bIns="45514" anchor="ctr"/>
            <a:lstStyle/>
            <a:p>
              <a:pPr defTabSz="682625"/>
              <a:endParaRPr lang="zh-CN" altLang="en-US" sz="1755" i="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9"/>
            </a:xfrm>
            <a:prstGeom prst="rect">
              <a:avLst/>
            </a:prstGeom>
            <a:noFill/>
            <a:ln w="9525">
              <a:noFill/>
              <a:miter lim="800000"/>
            </a:ln>
          </p:spPr>
          <p:txBody>
            <a:bodyPr lIns="91028" tIns="45514" rIns="91028" bIns="45514">
              <a:spAutoFit/>
            </a:bodyPr>
            <a:lstStyle/>
            <a:p>
              <a:pPr defTabSz="682625"/>
              <a:r>
                <a:rPr lang="zh-CN" altLang="en-US" sz="351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标题</a:t>
              </a:r>
            </a:p>
            <a:p>
              <a:pPr defTabSz="682625"/>
              <a:r>
                <a:rPr lang="zh-CN" altLang="en-US" sz="351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855477" y="4434383"/>
            <a:ext cx="2729464"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4784027" y="4434383"/>
            <a:ext cx="2757335"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en-US" altLang="zh-CN"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7728503" y="4434383"/>
            <a:ext cx="2769281"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851496" y="5107292"/>
            <a:ext cx="2729464"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4778053" y="5105301"/>
            <a:ext cx="2755344"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7722529" y="5105301"/>
            <a:ext cx="2769280"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851496" y="5772237"/>
            <a:ext cx="2729464"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4778053" y="5770247"/>
            <a:ext cx="2755344"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7722529" y="5770247"/>
            <a:ext cx="2769280" cy="360680"/>
          </a:xfrm>
          <a:prstGeom prst="rect">
            <a:avLst/>
          </a:prstGeom>
          <a:noFill/>
          <a:ln w="9525">
            <a:noFill/>
            <a:miter lim="800000"/>
          </a:ln>
        </p:spPr>
        <p:txBody>
          <a:bodyPr lIns="91028" tIns="45514" rIns="91028" bIns="45514">
            <a:spAutoFit/>
          </a:bodyPr>
          <a:lstStyle/>
          <a:p>
            <a:pPr defTabSz="682625"/>
            <a:r>
              <a:rPr lang="zh-CN" altLang="en-US" sz="17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8895144" y="3008931"/>
            <a:ext cx="2291476" cy="1936115"/>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a:t>
            </a:r>
          </a:p>
          <a:p>
            <a:r>
              <a:rPr lang="zh-CN" altLang="en-US" sz="1255">
                <a:solidFill>
                  <a:srgbClr val="808080"/>
                </a:solidFill>
                <a:ea typeface="微软雅黑" panose="020B0503020204020204" pitchFamily="34" charset="-122"/>
                <a:sym typeface="造字工房悦黑体验版常规体" pitchFamily="50" charset="-122"/>
              </a:rPr>
              <a:t>内容请请输入您想要的文字</a:t>
            </a:r>
          </a:p>
          <a:p>
            <a:endParaRPr lang="zh-CN" altLang="en-US" sz="1255">
              <a:solidFill>
                <a:srgbClr val="808080"/>
              </a:solidFill>
              <a:ea typeface="微软雅黑" panose="020B0503020204020204" pitchFamily="34" charset="-122"/>
              <a:sym typeface="造字工房悦黑体验版常规体" pitchFamily="50" charset="-122"/>
            </a:endParaRPr>
          </a:p>
          <a:p>
            <a:endParaRPr lang="zh-CN" altLang="en-US" sz="1255">
              <a:solidFill>
                <a:srgbClr val="808080"/>
              </a:solidFill>
              <a:ea typeface="微软雅黑" panose="020B0503020204020204" pitchFamily="34" charset="-122"/>
              <a:sym typeface="造字工房悦黑体验版常规体" pitchFamily="50" charset="-122"/>
            </a:endParaRPr>
          </a:p>
          <a:p>
            <a:endParaRPr lang="zh-CN" altLang="en-US" sz="1255">
              <a:solidFill>
                <a:srgbClr val="808080"/>
              </a:solidFill>
              <a:ea typeface="微软雅黑" panose="020B0503020204020204" pitchFamily="34" charset="-122"/>
              <a:sym typeface="造字工房悦黑体验版常规体" pitchFamily="50" charset="-122"/>
            </a:endParaRPr>
          </a:p>
          <a:p>
            <a:r>
              <a:rPr lang="zh-CN" altLang="en-US" sz="1255">
                <a:solidFill>
                  <a:srgbClr val="808080"/>
                </a:solidFill>
                <a:ea typeface="微软雅黑" panose="020B0503020204020204" pitchFamily="34" charset="-122"/>
                <a:sym typeface="造字工房悦黑体验版常规体" pitchFamily="50" charset="-122"/>
              </a:rPr>
              <a:t>输入您想要的文字内容请输入您想要的文字请输入您想要的文字请输入您想要的文字</a:t>
            </a:r>
            <a:endParaRPr lang="en-US" altLang="zh-CN" sz="1255">
              <a:solidFill>
                <a:srgbClr val="808080"/>
              </a:solidFill>
              <a:ea typeface="微软雅黑" panose="020B0503020204020204" pitchFamily="34" charset="-122"/>
              <a:sym typeface="造字工房悦黑体验版常规体" pitchFamily="50" charset="-122"/>
            </a:endParaRPr>
          </a:p>
        </p:txBody>
      </p:sp>
      <p:sp>
        <p:nvSpPr>
          <p:cNvPr id="17" name="TextBox 16"/>
          <p:cNvSpPr txBox="1">
            <a:spLocks noChangeArrowheads="1"/>
          </p:cNvSpPr>
          <p:nvPr/>
        </p:nvSpPr>
        <p:spPr bwMode="auto">
          <a:xfrm>
            <a:off x="8895143" y="2602796"/>
            <a:ext cx="2189941" cy="270510"/>
          </a:xfrm>
          <a:prstGeom prst="rect">
            <a:avLst/>
          </a:prstGeom>
          <a:noFill/>
          <a:ln w="9525">
            <a:noFill/>
            <a:miter lim="800000"/>
          </a:ln>
        </p:spPr>
        <p:txBody>
          <a:bodyPr lIns="0" tIns="0" rIns="0" bIns="0">
            <a:spAutoFit/>
          </a:bodyPr>
          <a:lstStyle/>
          <a:p>
            <a:r>
              <a:rPr lang="zh-CN" altLang="en-US" sz="1755">
                <a:solidFill>
                  <a:schemeClr val="bg2"/>
                </a:solidFill>
                <a:ea typeface="微软雅黑" panose="020B0503020204020204" pitchFamily="34" charset="-122"/>
              </a:rPr>
              <a:t>请输入标题内容</a:t>
            </a:r>
          </a:p>
        </p:txBody>
      </p:sp>
      <p:sp>
        <p:nvSpPr>
          <p:cNvPr id="18" name="TextBox 17"/>
          <p:cNvSpPr txBox="1">
            <a:spLocks noChangeArrowheads="1"/>
          </p:cNvSpPr>
          <p:nvPr/>
        </p:nvSpPr>
        <p:spPr bwMode="auto">
          <a:xfrm>
            <a:off x="1202477" y="3008931"/>
            <a:ext cx="2291476" cy="1936115"/>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sym typeface="造字工房悦黑体验版常规体" pitchFamily="50" charset="-122"/>
              </a:rPr>
              <a:t>请输入您想要的文字内容请输入您想要的文字内容请输入您想要的文字内容请输入您想要的文字</a:t>
            </a:r>
          </a:p>
          <a:p>
            <a:r>
              <a:rPr lang="zh-CN" altLang="en-US" sz="1255">
                <a:solidFill>
                  <a:srgbClr val="808080"/>
                </a:solidFill>
                <a:ea typeface="微软雅黑" panose="020B0503020204020204" pitchFamily="34" charset="-122"/>
                <a:sym typeface="造字工房悦黑体验版常规体" pitchFamily="50" charset="-122"/>
              </a:rPr>
              <a:t>内容请请输入您想要的文字</a:t>
            </a:r>
          </a:p>
          <a:p>
            <a:endParaRPr lang="zh-CN" altLang="en-US" sz="1255">
              <a:solidFill>
                <a:srgbClr val="808080"/>
              </a:solidFill>
              <a:ea typeface="微软雅黑" panose="020B0503020204020204" pitchFamily="34" charset="-122"/>
              <a:sym typeface="造字工房悦黑体验版常规体" pitchFamily="50" charset="-122"/>
            </a:endParaRPr>
          </a:p>
          <a:p>
            <a:endParaRPr lang="zh-CN" altLang="en-US" sz="1255">
              <a:solidFill>
                <a:srgbClr val="808080"/>
              </a:solidFill>
              <a:ea typeface="微软雅黑" panose="020B0503020204020204" pitchFamily="34" charset="-122"/>
              <a:sym typeface="造字工房悦黑体验版常规体" pitchFamily="50" charset="-122"/>
            </a:endParaRPr>
          </a:p>
          <a:p>
            <a:endParaRPr lang="zh-CN" altLang="en-US" sz="1255">
              <a:solidFill>
                <a:srgbClr val="808080"/>
              </a:solidFill>
              <a:ea typeface="微软雅黑" panose="020B0503020204020204" pitchFamily="34" charset="-122"/>
              <a:sym typeface="造字工房悦黑体验版常规体" pitchFamily="50" charset="-122"/>
            </a:endParaRPr>
          </a:p>
          <a:p>
            <a:r>
              <a:rPr lang="zh-CN" altLang="en-US" sz="1255">
                <a:solidFill>
                  <a:srgbClr val="808080"/>
                </a:solidFill>
                <a:ea typeface="微软雅黑" panose="020B0503020204020204" pitchFamily="34" charset="-122"/>
                <a:sym typeface="造字工房悦黑体验版常规体" pitchFamily="50" charset="-122"/>
              </a:rPr>
              <a:t>输入您想要的文字内容请输入您想要的文字请输入您想要的文字请输入您想要的文字</a:t>
            </a:r>
            <a:endParaRPr lang="en-US" altLang="zh-CN" sz="1255">
              <a:solidFill>
                <a:srgbClr val="808080"/>
              </a:solidFill>
              <a:ea typeface="微软雅黑" panose="020B0503020204020204" pitchFamily="34" charset="-122"/>
              <a:sym typeface="造字工房悦黑体验版常规体" pitchFamily="50" charset="-122"/>
            </a:endParaRPr>
          </a:p>
        </p:txBody>
      </p:sp>
      <p:sp>
        <p:nvSpPr>
          <p:cNvPr id="19" name="TextBox 18"/>
          <p:cNvSpPr txBox="1">
            <a:spLocks noChangeArrowheads="1"/>
          </p:cNvSpPr>
          <p:nvPr/>
        </p:nvSpPr>
        <p:spPr bwMode="auto">
          <a:xfrm>
            <a:off x="1202477" y="2602796"/>
            <a:ext cx="2189941" cy="270510"/>
          </a:xfrm>
          <a:prstGeom prst="rect">
            <a:avLst/>
          </a:prstGeom>
          <a:noFill/>
          <a:ln w="9525">
            <a:noFill/>
            <a:miter lim="800000"/>
          </a:ln>
        </p:spPr>
        <p:txBody>
          <a:bodyPr lIns="0" tIns="0" rIns="0" bIns="0">
            <a:spAutoFit/>
          </a:bodyPr>
          <a:lstStyle/>
          <a:p>
            <a:r>
              <a:rPr lang="zh-CN" altLang="en-US" sz="1755">
                <a:solidFill>
                  <a:schemeClr val="bg2"/>
                </a:solidFill>
                <a:latin typeface="微软雅黑" panose="020B0503020204020204" pitchFamily="34" charset="-122"/>
                <a:ea typeface="微软雅黑" panose="020B0503020204020204" pitchFamily="34" charset="-122"/>
              </a:rPr>
              <a:t>请输入标题内容</a:t>
            </a:r>
          </a:p>
        </p:txBody>
      </p:sp>
      <p:sp>
        <p:nvSpPr>
          <p:cNvPr id="10" name="TextBox 9"/>
          <p:cNvSpPr txBox="1">
            <a:spLocks noChangeArrowheads="1"/>
          </p:cNvSpPr>
          <p:nvPr/>
        </p:nvSpPr>
        <p:spPr bwMode="auto">
          <a:xfrm>
            <a:off x="5102564" y="3339413"/>
            <a:ext cx="2168041" cy="1235710"/>
          </a:xfrm>
          <a:prstGeom prst="rect">
            <a:avLst/>
          </a:prstGeom>
          <a:noFill/>
          <a:ln w="9525">
            <a:noFill/>
            <a:miter lim="800000"/>
          </a:ln>
        </p:spPr>
        <p:txBody>
          <a:bodyPr lIns="0" tIns="0" rIns="0" bIns="0">
            <a:spAutoFit/>
          </a:bodyPr>
          <a:lstStyle/>
          <a:p>
            <a:pPr algn="ctr"/>
            <a:r>
              <a:rPr lang="zh-CN" altLang="en-US" sz="4015">
                <a:solidFill>
                  <a:schemeClr val="bg2"/>
                </a:solidFill>
                <a:latin typeface="微软雅黑" panose="020B0503020204020204" pitchFamily="34" charset="-122"/>
                <a:ea typeface="微软雅黑" panose="020B0503020204020204" pitchFamily="34" charset="-122"/>
              </a:rPr>
              <a:t>标题</a:t>
            </a:r>
          </a:p>
          <a:p>
            <a:pPr algn="ctr"/>
            <a:r>
              <a:rPr lang="zh-CN" altLang="en-US" sz="4015">
                <a:solidFill>
                  <a:schemeClr val="bg2"/>
                </a:solidFill>
                <a:latin typeface="微软雅黑" panose="020B0503020204020204" pitchFamily="34" charset="-122"/>
                <a:ea typeface="微软雅黑" panose="020B0503020204020204" pitchFamily="34" charset="-122"/>
              </a:rPr>
              <a:t>内容</a:t>
            </a:r>
          </a:p>
        </p:txBody>
      </p:sp>
      <p:sp>
        <p:nvSpPr>
          <p:cNvPr id="62487" name="AutoShape 23"/>
          <p:cNvSpPr>
            <a:spLocks noChangeArrowheads="1"/>
          </p:cNvSpPr>
          <p:nvPr/>
        </p:nvSpPr>
        <p:spPr bwMode="auto">
          <a:xfrm>
            <a:off x="4471463" y="2212588"/>
            <a:ext cx="3432235" cy="3203288"/>
          </a:xfrm>
          <a:prstGeom prst="diamond">
            <a:avLst/>
          </a:prstGeom>
          <a:noFill/>
          <a:ln w="190500" cmpd="thickThin">
            <a:solidFill>
              <a:schemeClr val="tx2"/>
            </a:solidFill>
            <a:miter lim="800000"/>
          </a:ln>
        </p:spPr>
        <p:txBody>
          <a:bodyPr wrap="none" anchor="ctr"/>
          <a:lstStyle/>
          <a:p>
            <a:endParaRPr lang="zh-CN" altLang="en-US" sz="1695">
              <a:ea typeface="微软雅黑" panose="020B0503020204020204" pitchFamily="34" charset="-122"/>
            </a:endParaRPr>
          </a:p>
        </p:txBody>
      </p:sp>
      <p:sp>
        <p:nvSpPr>
          <p:cNvPr id="62490" name="AutoShape 26"/>
          <p:cNvSpPr>
            <a:spLocks noChangeArrowheads="1"/>
          </p:cNvSpPr>
          <p:nvPr/>
        </p:nvSpPr>
        <p:spPr bwMode="auto">
          <a:xfrm>
            <a:off x="3838369" y="3247833"/>
            <a:ext cx="1353781" cy="1262203"/>
          </a:xfrm>
          <a:prstGeom prst="diamond">
            <a:avLst/>
          </a:prstGeom>
          <a:noFill/>
          <a:ln w="190500" cmpd="thickThin">
            <a:solidFill>
              <a:schemeClr val="tx2"/>
            </a:solidFill>
            <a:miter lim="800000"/>
          </a:ln>
        </p:spPr>
        <p:txBody>
          <a:bodyPr wrap="none" anchor="ctr"/>
          <a:lstStyle/>
          <a:p>
            <a:endParaRPr lang="zh-CN" altLang="en-US" sz="1695">
              <a:ea typeface="微软雅黑" panose="020B0503020204020204" pitchFamily="34" charset="-122"/>
            </a:endParaRPr>
          </a:p>
        </p:txBody>
      </p:sp>
      <p:sp>
        <p:nvSpPr>
          <p:cNvPr id="62491" name="AutoShape 27"/>
          <p:cNvSpPr>
            <a:spLocks noChangeArrowheads="1"/>
          </p:cNvSpPr>
          <p:nvPr/>
        </p:nvSpPr>
        <p:spPr bwMode="auto">
          <a:xfrm>
            <a:off x="7179025" y="3247833"/>
            <a:ext cx="1353781" cy="1262203"/>
          </a:xfrm>
          <a:prstGeom prst="diamond">
            <a:avLst/>
          </a:prstGeom>
          <a:noFill/>
          <a:ln w="190500" cmpd="thickThin">
            <a:solidFill>
              <a:schemeClr val="tx2"/>
            </a:solidFill>
            <a:miter lim="800000"/>
          </a:ln>
        </p:spPr>
        <p:txBody>
          <a:bodyPr wrap="none" anchor="ctr"/>
          <a:lstStyle/>
          <a:p>
            <a:endParaRPr lang="zh-CN" altLang="en-US" sz="1695">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bldLvl="0" animBg="1"/>
      <p:bldP spid="62490" grpId="0" bldLvl="0" animBg="1"/>
      <p:bldP spid="62491"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296048" y="2236479"/>
            <a:ext cx="2743399" cy="628015"/>
          </a:xfrm>
          <a:prstGeom prst="rect">
            <a:avLst/>
          </a:prstGeom>
          <a:noFill/>
          <a:ln w="9525">
            <a:noFill/>
            <a:miter lim="800000"/>
          </a:ln>
        </p:spPr>
        <p:txBody>
          <a:bodyPr lIns="0" tIns="0" rIns="0" bIns="0">
            <a:spAutoFit/>
          </a:bodyPr>
          <a:lstStyle/>
          <a:p>
            <a:pPr algn="just">
              <a:lnSpc>
                <a:spcPts val="1225"/>
              </a:lnSpc>
            </a:pPr>
            <a:r>
              <a:rPr lang="zh-CN" altLang="en-US" sz="1255">
                <a:solidFill>
                  <a:srgbClr val="808080"/>
                </a:solidFill>
                <a:latin typeface="微软雅黑" panose="020B0503020204020204" pitchFamily="34" charset="-122"/>
                <a:ea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255">
              <a:solidFill>
                <a:srgbClr val="808080"/>
              </a:solidFill>
              <a:latin typeface="微软雅黑" panose="020B0503020204020204" pitchFamily="34" charset="-122"/>
              <a:ea typeface="微软雅黑" panose="020B0503020204020204" pitchFamily="34" charset="-122"/>
            </a:endParaRPr>
          </a:p>
        </p:txBody>
      </p:sp>
      <p:sp>
        <p:nvSpPr>
          <p:cNvPr id="19" name="TextBox 18"/>
          <p:cNvSpPr txBox="1">
            <a:spLocks noChangeArrowheads="1"/>
          </p:cNvSpPr>
          <p:nvPr/>
        </p:nvSpPr>
        <p:spPr bwMode="auto">
          <a:xfrm>
            <a:off x="8112739" y="2236479"/>
            <a:ext cx="2743399" cy="628015"/>
          </a:xfrm>
          <a:prstGeom prst="rect">
            <a:avLst/>
          </a:prstGeom>
          <a:noFill/>
          <a:ln w="9525">
            <a:noFill/>
            <a:miter lim="800000"/>
          </a:ln>
        </p:spPr>
        <p:txBody>
          <a:bodyPr lIns="0" tIns="0" rIns="0" bIns="0">
            <a:spAutoFit/>
          </a:bodyPr>
          <a:lstStyle/>
          <a:p>
            <a:pPr algn="just">
              <a:lnSpc>
                <a:spcPts val="1225"/>
              </a:lnSpc>
            </a:pPr>
            <a:r>
              <a:rPr lang="zh-CN" altLang="en-US" sz="1255">
                <a:solidFill>
                  <a:srgbClr val="808080"/>
                </a:solidFill>
                <a:latin typeface="微软雅黑" panose="020B0503020204020204" pitchFamily="34" charset="-122"/>
                <a:ea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255">
              <a:solidFill>
                <a:srgbClr val="808080"/>
              </a:solidFill>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1296048" y="4535917"/>
            <a:ext cx="2743399" cy="628015"/>
          </a:xfrm>
          <a:prstGeom prst="rect">
            <a:avLst/>
          </a:prstGeom>
          <a:noFill/>
          <a:ln w="9525">
            <a:noFill/>
            <a:miter lim="800000"/>
          </a:ln>
        </p:spPr>
        <p:txBody>
          <a:bodyPr lIns="0" tIns="0" rIns="0" bIns="0">
            <a:spAutoFit/>
          </a:bodyPr>
          <a:lstStyle/>
          <a:p>
            <a:pPr algn="just">
              <a:lnSpc>
                <a:spcPts val="1225"/>
              </a:lnSpc>
            </a:pPr>
            <a:r>
              <a:rPr lang="zh-CN" altLang="en-US" sz="1255">
                <a:solidFill>
                  <a:srgbClr val="808080"/>
                </a:solidFill>
                <a:latin typeface="微软雅黑" panose="020B0503020204020204" pitchFamily="34" charset="-122"/>
                <a:ea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255">
              <a:solidFill>
                <a:srgbClr val="808080"/>
              </a:solidFill>
              <a:latin typeface="微软雅黑" panose="020B0503020204020204" pitchFamily="34" charset="-122"/>
              <a:ea typeface="微软雅黑" panose="020B0503020204020204" pitchFamily="34" charset="-122"/>
            </a:endParaRPr>
          </a:p>
        </p:txBody>
      </p:sp>
      <p:sp>
        <p:nvSpPr>
          <p:cNvPr id="21" name="TextBox 20"/>
          <p:cNvSpPr txBox="1">
            <a:spLocks noChangeArrowheads="1"/>
          </p:cNvSpPr>
          <p:nvPr/>
        </p:nvSpPr>
        <p:spPr bwMode="auto">
          <a:xfrm>
            <a:off x="8112739" y="4535917"/>
            <a:ext cx="2743399" cy="628015"/>
          </a:xfrm>
          <a:prstGeom prst="rect">
            <a:avLst/>
          </a:prstGeom>
          <a:noFill/>
          <a:ln w="9525">
            <a:noFill/>
            <a:miter lim="800000"/>
          </a:ln>
        </p:spPr>
        <p:txBody>
          <a:bodyPr lIns="0" tIns="0" rIns="0" bIns="0">
            <a:spAutoFit/>
          </a:bodyPr>
          <a:lstStyle/>
          <a:p>
            <a:pPr algn="just">
              <a:lnSpc>
                <a:spcPts val="1225"/>
              </a:lnSpc>
            </a:pPr>
            <a:r>
              <a:rPr lang="zh-CN" altLang="en-US" sz="1255">
                <a:solidFill>
                  <a:srgbClr val="808080"/>
                </a:solidFill>
                <a:latin typeface="微软雅黑" panose="020B0503020204020204" pitchFamily="34" charset="-122"/>
                <a:ea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255">
              <a:solidFill>
                <a:srgbClr val="808080"/>
              </a:solidFill>
              <a:latin typeface="微软雅黑" panose="020B0503020204020204" pitchFamily="34" charset="-122"/>
              <a:ea typeface="微软雅黑" panose="020B0503020204020204" pitchFamily="34" charset="-122"/>
            </a:endParaRPr>
          </a:p>
        </p:txBody>
      </p:sp>
      <p:sp>
        <p:nvSpPr>
          <p:cNvPr id="25" name="TextBox 24"/>
          <p:cNvSpPr txBox="1">
            <a:spLocks noChangeArrowheads="1"/>
          </p:cNvSpPr>
          <p:nvPr/>
        </p:nvSpPr>
        <p:spPr bwMode="auto">
          <a:xfrm>
            <a:off x="1296048" y="1892060"/>
            <a:ext cx="1851496" cy="270510"/>
          </a:xfrm>
          <a:prstGeom prst="rect">
            <a:avLst/>
          </a:prstGeom>
          <a:noFill/>
          <a:ln w="9525">
            <a:noFill/>
            <a:miter lim="800000"/>
          </a:ln>
        </p:spPr>
        <p:txBody>
          <a:bodyPr lIns="0" tIns="0" rIns="0" bIns="0">
            <a:spAutoFit/>
          </a:bodyPr>
          <a:lstStyle/>
          <a:p>
            <a:r>
              <a:rPr lang="zh-CN" altLang="en-US" sz="1755">
                <a:solidFill>
                  <a:schemeClr val="tx2"/>
                </a:solidFill>
                <a:latin typeface="微软雅黑" panose="020B0503020204020204" pitchFamily="34" charset="-122"/>
                <a:ea typeface="微软雅黑" panose="020B0503020204020204" pitchFamily="34" charset="-122"/>
              </a:rPr>
              <a:t>标题关键字</a:t>
            </a:r>
          </a:p>
        </p:txBody>
      </p:sp>
      <p:sp>
        <p:nvSpPr>
          <p:cNvPr id="37" name="TextBox 36"/>
          <p:cNvSpPr txBox="1">
            <a:spLocks noChangeArrowheads="1"/>
          </p:cNvSpPr>
          <p:nvPr/>
        </p:nvSpPr>
        <p:spPr bwMode="auto">
          <a:xfrm>
            <a:off x="1296048" y="4207425"/>
            <a:ext cx="1851496" cy="270510"/>
          </a:xfrm>
          <a:prstGeom prst="rect">
            <a:avLst/>
          </a:prstGeom>
          <a:noFill/>
          <a:ln w="9525">
            <a:noFill/>
            <a:miter lim="800000"/>
          </a:ln>
        </p:spPr>
        <p:txBody>
          <a:bodyPr lIns="0" tIns="0" rIns="0" bIns="0">
            <a:spAutoFit/>
          </a:bodyPr>
          <a:lstStyle/>
          <a:p>
            <a:r>
              <a:rPr lang="zh-CN" altLang="en-US" sz="1755">
                <a:solidFill>
                  <a:schemeClr val="tx2"/>
                </a:solidFill>
                <a:latin typeface="微软雅黑" panose="020B0503020204020204" pitchFamily="34" charset="-122"/>
                <a:ea typeface="微软雅黑" panose="020B0503020204020204" pitchFamily="34" charset="-122"/>
              </a:rPr>
              <a:t>标题关键字</a:t>
            </a:r>
          </a:p>
        </p:txBody>
      </p:sp>
      <p:sp>
        <p:nvSpPr>
          <p:cNvPr id="38" name="TextBox 37"/>
          <p:cNvSpPr txBox="1">
            <a:spLocks noChangeArrowheads="1"/>
          </p:cNvSpPr>
          <p:nvPr/>
        </p:nvSpPr>
        <p:spPr bwMode="auto">
          <a:xfrm>
            <a:off x="8112737" y="1892060"/>
            <a:ext cx="1851496" cy="270510"/>
          </a:xfrm>
          <a:prstGeom prst="rect">
            <a:avLst/>
          </a:prstGeom>
          <a:noFill/>
          <a:ln w="9525">
            <a:noFill/>
            <a:miter lim="800000"/>
          </a:ln>
        </p:spPr>
        <p:txBody>
          <a:bodyPr lIns="0" tIns="0" rIns="0" bIns="0">
            <a:spAutoFit/>
          </a:bodyPr>
          <a:lstStyle/>
          <a:p>
            <a:r>
              <a:rPr lang="zh-CN" altLang="en-US" sz="1755">
                <a:solidFill>
                  <a:schemeClr val="tx2"/>
                </a:solidFill>
                <a:latin typeface="微软雅黑" panose="020B0503020204020204" pitchFamily="34" charset="-122"/>
                <a:ea typeface="微软雅黑" panose="020B0503020204020204" pitchFamily="34" charset="-122"/>
              </a:rPr>
              <a:t>标题关键字</a:t>
            </a:r>
          </a:p>
        </p:txBody>
      </p:sp>
      <p:sp>
        <p:nvSpPr>
          <p:cNvPr id="39" name="TextBox 38"/>
          <p:cNvSpPr txBox="1">
            <a:spLocks noChangeArrowheads="1"/>
          </p:cNvSpPr>
          <p:nvPr/>
        </p:nvSpPr>
        <p:spPr bwMode="auto">
          <a:xfrm>
            <a:off x="8112737" y="4207425"/>
            <a:ext cx="1851496" cy="270510"/>
          </a:xfrm>
          <a:prstGeom prst="rect">
            <a:avLst/>
          </a:prstGeom>
          <a:noFill/>
          <a:ln w="9525">
            <a:noFill/>
            <a:miter lim="800000"/>
          </a:ln>
        </p:spPr>
        <p:txBody>
          <a:bodyPr lIns="0" tIns="0" rIns="0" bIns="0">
            <a:spAutoFit/>
          </a:bodyPr>
          <a:lstStyle/>
          <a:p>
            <a:r>
              <a:rPr lang="zh-CN" altLang="en-US" sz="1755">
                <a:solidFill>
                  <a:schemeClr val="tx2"/>
                </a:solidFill>
                <a:latin typeface="微软雅黑" panose="020B0503020204020204" pitchFamily="34" charset="-122"/>
                <a:ea typeface="微软雅黑" panose="020B0503020204020204" pitchFamily="34" charset="-122"/>
              </a:rPr>
              <a:t>标题关键字</a:t>
            </a:r>
          </a:p>
        </p:txBody>
      </p:sp>
      <p:grpSp>
        <p:nvGrpSpPr>
          <p:cNvPr id="58414" name="Group 46"/>
          <p:cNvGrpSpPr/>
          <p:nvPr/>
        </p:nvGrpSpPr>
        <p:grpSpPr bwMode="auto">
          <a:xfrm>
            <a:off x="4290295" y="1894052"/>
            <a:ext cx="3611412" cy="3611412"/>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sz="1695">
                <a:ea typeface="微软雅黑" panose="020B0503020204020204" pitchFamily="34" charset="-122"/>
              </a:endParaRPr>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sz="1695">
                <a:ea typeface="微软雅黑" panose="020B0503020204020204" pitchFamily="34" charset="-122"/>
              </a:endParaRPr>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sz="1695">
                <a:ea typeface="微软雅黑" panose="020B0503020204020204" pitchFamily="34" charset="-122"/>
              </a:endParaRPr>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sz="1695">
                <a:ea typeface="微软雅黑" panose="020B0503020204020204" pitchFamily="34" charset="-122"/>
              </a:endParaRPr>
            </a:p>
          </p:txBody>
        </p:sp>
      </p:grpSp>
      <p:sp>
        <p:nvSpPr>
          <p:cNvPr id="58412" name="椭圆 23"/>
          <p:cNvSpPr>
            <a:spLocks noChangeArrowheads="1"/>
          </p:cNvSpPr>
          <p:nvPr/>
        </p:nvSpPr>
        <p:spPr bwMode="auto">
          <a:xfrm>
            <a:off x="5092609" y="2704331"/>
            <a:ext cx="1992847" cy="1992845"/>
          </a:xfrm>
          <a:prstGeom prst="ellipse">
            <a:avLst/>
          </a:prstGeom>
          <a:solidFill>
            <a:srgbClr val="F2F2F2"/>
          </a:solidFill>
          <a:ln w="9525">
            <a:noFill/>
            <a:round/>
          </a:ln>
        </p:spPr>
        <p:txBody>
          <a:bodyPr anchor="ctr"/>
          <a:lstStyle/>
          <a:p>
            <a:pPr algn="ctr" defTabSz="859790"/>
            <a:endParaRPr lang="zh-CN" altLang="zh-CN" sz="2505">
              <a:solidFill>
                <a:srgbClr val="FFFFFF"/>
              </a:solidFill>
              <a:ea typeface="微软雅黑" panose="020B0503020204020204" pitchFamily="34" charset="-122"/>
              <a:cs typeface="Arial" panose="020B0604020202020204" pitchFamily="34" charset="0"/>
            </a:endParaRPr>
          </a:p>
        </p:txBody>
      </p:sp>
      <p:sp>
        <p:nvSpPr>
          <p:cNvPr id="58401" name="Text Box 33"/>
          <p:cNvSpPr txBox="1">
            <a:spLocks noChangeArrowheads="1"/>
          </p:cNvSpPr>
          <p:nvPr/>
        </p:nvSpPr>
        <p:spPr bwMode="auto">
          <a:xfrm>
            <a:off x="5102564" y="3339413"/>
            <a:ext cx="1986873" cy="902970"/>
          </a:xfrm>
          <a:prstGeom prst="rect">
            <a:avLst/>
          </a:prstGeom>
          <a:noFill/>
          <a:ln w="9525">
            <a:noFill/>
            <a:miter lim="800000"/>
          </a:ln>
        </p:spPr>
        <p:txBody>
          <a:bodyPr>
            <a:spAutoFit/>
          </a:bodyPr>
          <a:lstStyle/>
          <a:p>
            <a:pPr algn="ctr" defTabSz="859790">
              <a:lnSpc>
                <a:spcPct val="50000"/>
              </a:lnSpc>
              <a:spcBef>
                <a:spcPct val="50000"/>
              </a:spcBef>
            </a:pPr>
            <a:r>
              <a:rPr lang="zh-CN" altLang="en-US" sz="3515">
                <a:solidFill>
                  <a:srgbClr val="B2B2B2"/>
                </a:solidFill>
                <a:ea typeface="微软雅黑" panose="020B0503020204020204" pitchFamily="34" charset="-122"/>
              </a:rPr>
              <a:t>标题</a:t>
            </a:r>
          </a:p>
          <a:p>
            <a:pPr algn="ctr" defTabSz="859790">
              <a:lnSpc>
                <a:spcPct val="50000"/>
              </a:lnSpc>
              <a:spcBef>
                <a:spcPct val="50000"/>
              </a:spcBef>
            </a:pPr>
            <a:r>
              <a:rPr lang="zh-CN" altLang="en-US" sz="3515">
                <a:solidFill>
                  <a:srgbClr val="B2B2B2"/>
                </a:solidFill>
                <a:ea typeface="微软雅黑" panose="020B0503020204020204" pitchFamily="34" charset="-122"/>
              </a:rPr>
              <a:t>内容</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bldLvl="0" animBg="1"/>
      <p:bldP spid="584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643047" y="1947804"/>
            <a:ext cx="1789779" cy="1767880"/>
          </a:xfrm>
          <a:prstGeom prst="ellipse">
            <a:avLst/>
          </a:prstGeom>
          <a:solidFill>
            <a:schemeClr val="tx2"/>
          </a:solidFill>
          <a:ln w="9525" algn="ctr">
            <a:noFill/>
            <a:miter lim="800000"/>
          </a:ln>
        </p:spPr>
        <p:txBody>
          <a:bodyPr lIns="91028" tIns="45514" rIns="91028" bIns="45514" anchor="ctr"/>
          <a:lstStyle/>
          <a:p>
            <a:pPr algn="ctr" defTabSz="682625"/>
            <a:r>
              <a:rPr lang="en-US" altLang="zh-CN" sz="4015">
                <a:solidFill>
                  <a:schemeClr val="bg1"/>
                </a:solidFill>
                <a:latin typeface="微软雅黑" panose="020B0503020204020204" pitchFamily="34" charset="-122"/>
                <a:ea typeface="微软雅黑" panose="020B0503020204020204" pitchFamily="34" charset="-122"/>
              </a:rPr>
              <a:t>01</a:t>
            </a:r>
          </a:p>
          <a:p>
            <a:pPr algn="ctr" defTabSz="682625"/>
            <a:r>
              <a:rPr lang="zh-CN" altLang="en-US"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zh-CN" altLang="zh-CN"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5918815" y="2568952"/>
            <a:ext cx="463869" cy="525585"/>
          </a:xfrm>
          <a:prstGeom prst="chevron">
            <a:avLst>
              <a:gd name="adj" fmla="val 52514"/>
            </a:avLst>
          </a:prstGeom>
          <a:solidFill>
            <a:schemeClr val="bg2"/>
          </a:solidFill>
          <a:ln w="9525">
            <a:noFill/>
            <a:miter lim="800000"/>
          </a:ln>
        </p:spPr>
        <p:txBody>
          <a:bodyPr wrap="none" lIns="91028" tIns="45514" rIns="91028" bIns="45514" anchor="ctr"/>
          <a:lstStyle/>
          <a:p>
            <a:pPr defTabSz="682625"/>
            <a:endParaRPr lang="zh-CN" altLang="en-US" sz="1755">
              <a:latin typeface="微软雅黑" panose="020B0503020204020204" pitchFamily="34" charset="-122"/>
              <a:ea typeface="微软雅黑" panose="020B0503020204020204" pitchFamily="34" charset="-122"/>
            </a:endParaRPr>
          </a:p>
        </p:txBody>
      </p:sp>
      <p:sp>
        <p:nvSpPr>
          <p:cNvPr id="14" name="AutoShape 51"/>
          <p:cNvSpPr>
            <a:spLocks noChangeArrowheads="1"/>
          </p:cNvSpPr>
          <p:nvPr/>
        </p:nvSpPr>
        <p:spPr bwMode="gray">
          <a:xfrm>
            <a:off x="2842943" y="2568952"/>
            <a:ext cx="465860" cy="525585"/>
          </a:xfrm>
          <a:prstGeom prst="chevron">
            <a:avLst>
              <a:gd name="adj" fmla="val 52514"/>
            </a:avLst>
          </a:prstGeom>
          <a:solidFill>
            <a:schemeClr val="bg2"/>
          </a:solidFill>
          <a:ln w="9525">
            <a:noFill/>
            <a:miter lim="800000"/>
          </a:ln>
        </p:spPr>
        <p:txBody>
          <a:bodyPr wrap="none" lIns="91028" tIns="45514" rIns="91028" bIns="45514" anchor="ctr"/>
          <a:lstStyle/>
          <a:p>
            <a:pPr defTabSz="682625"/>
            <a:endParaRPr lang="zh-CN" altLang="en-US" sz="1755">
              <a:latin typeface="微软雅黑" panose="020B0503020204020204" pitchFamily="34" charset="-122"/>
              <a:ea typeface="微软雅黑" panose="020B0503020204020204" pitchFamily="34" charset="-122"/>
            </a:endParaRPr>
          </a:p>
        </p:txBody>
      </p:sp>
      <p:sp>
        <p:nvSpPr>
          <p:cNvPr id="18" name="椭圆 17"/>
          <p:cNvSpPr>
            <a:spLocks noChangeArrowheads="1"/>
          </p:cNvSpPr>
          <p:nvPr/>
        </p:nvSpPr>
        <p:spPr bwMode="auto">
          <a:xfrm>
            <a:off x="3718919" y="1947804"/>
            <a:ext cx="1787788" cy="1767880"/>
          </a:xfrm>
          <a:prstGeom prst="ellipse">
            <a:avLst/>
          </a:prstGeom>
          <a:solidFill>
            <a:schemeClr val="bg2"/>
          </a:solidFill>
          <a:ln w="9525" algn="ctr">
            <a:noFill/>
            <a:miter lim="800000"/>
          </a:ln>
        </p:spPr>
        <p:txBody>
          <a:bodyPr lIns="91028" tIns="45514" rIns="91028" bIns="45514" anchor="ctr"/>
          <a:lstStyle/>
          <a:p>
            <a:pPr algn="ctr" defTabSz="682625"/>
            <a:r>
              <a:rPr lang="en-US" altLang="zh-CN" sz="4015">
                <a:solidFill>
                  <a:schemeClr val="bg1"/>
                </a:solidFill>
                <a:latin typeface="微软雅黑" panose="020B0503020204020204" pitchFamily="34" charset="-122"/>
                <a:ea typeface="微软雅黑" panose="020B0503020204020204" pitchFamily="34" charset="-122"/>
              </a:rPr>
              <a:t>02</a:t>
            </a:r>
          </a:p>
          <a:p>
            <a:pPr algn="ctr" defTabSz="682625"/>
            <a:r>
              <a:rPr lang="zh-CN" altLang="en-US"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zh-CN" altLang="zh-CN"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a:p>
            <a:pPr algn="ctr" defTabSz="682625"/>
            <a:endParaRPr lang="zh-CN" altLang="zh-CN" sz="1255">
              <a:solidFill>
                <a:srgbClr val="404040"/>
              </a:solidFill>
              <a:latin typeface="微软雅黑" panose="020B0503020204020204" pitchFamily="34" charset="-122"/>
              <a:ea typeface="微软雅黑" panose="020B0503020204020204" pitchFamily="34" charset="-122"/>
            </a:endParaRPr>
          </a:p>
        </p:txBody>
      </p:sp>
      <p:sp>
        <p:nvSpPr>
          <p:cNvPr id="21" name="椭圆 20"/>
          <p:cNvSpPr>
            <a:spLocks noChangeArrowheads="1"/>
          </p:cNvSpPr>
          <p:nvPr/>
        </p:nvSpPr>
        <p:spPr bwMode="auto">
          <a:xfrm>
            <a:off x="6792799" y="1947804"/>
            <a:ext cx="1791771" cy="1767880"/>
          </a:xfrm>
          <a:prstGeom prst="ellipse">
            <a:avLst/>
          </a:prstGeom>
          <a:solidFill>
            <a:schemeClr val="tx2"/>
          </a:solidFill>
          <a:ln w="9525" algn="ctr">
            <a:noFill/>
            <a:miter lim="800000"/>
          </a:ln>
        </p:spPr>
        <p:txBody>
          <a:bodyPr lIns="91028" tIns="45514" rIns="91028" bIns="45514" anchor="ctr"/>
          <a:lstStyle/>
          <a:p>
            <a:pPr algn="ctr" defTabSz="682625"/>
            <a:r>
              <a:rPr lang="en-US" altLang="zh-CN" sz="4015">
                <a:solidFill>
                  <a:schemeClr val="bg1"/>
                </a:solidFill>
                <a:latin typeface="微软雅黑" panose="020B0503020204020204" pitchFamily="34" charset="-122"/>
                <a:ea typeface="微软雅黑" panose="020B0503020204020204" pitchFamily="34" charset="-122"/>
              </a:rPr>
              <a:t>03</a:t>
            </a:r>
          </a:p>
          <a:p>
            <a:pPr algn="ctr" defTabSz="682625"/>
            <a:r>
              <a:rPr lang="zh-CN" altLang="en-US"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zh-CN" altLang="zh-CN"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a:p>
            <a:pPr algn="ctr" defTabSz="682625"/>
            <a:endParaRPr lang="zh-CN" altLang="zh-CN" sz="1255">
              <a:solidFill>
                <a:srgbClr val="404040"/>
              </a:solidFill>
              <a:latin typeface="微软雅黑" panose="020B0503020204020204" pitchFamily="34" charset="-122"/>
              <a:ea typeface="微软雅黑" panose="020B0503020204020204" pitchFamily="34" charset="-122"/>
            </a:endParaRPr>
          </a:p>
        </p:txBody>
      </p:sp>
      <p:sp>
        <p:nvSpPr>
          <p:cNvPr id="23" name="AutoShape 50"/>
          <p:cNvSpPr>
            <a:spLocks noChangeArrowheads="1"/>
          </p:cNvSpPr>
          <p:nvPr/>
        </p:nvSpPr>
        <p:spPr bwMode="gray">
          <a:xfrm>
            <a:off x="8992696" y="2568952"/>
            <a:ext cx="465860" cy="525585"/>
          </a:xfrm>
          <a:prstGeom prst="chevron">
            <a:avLst>
              <a:gd name="adj" fmla="val 52514"/>
            </a:avLst>
          </a:prstGeom>
          <a:solidFill>
            <a:schemeClr val="bg2"/>
          </a:solidFill>
          <a:ln w="9525">
            <a:noFill/>
            <a:miter lim="800000"/>
          </a:ln>
        </p:spPr>
        <p:txBody>
          <a:bodyPr wrap="none" lIns="91028" tIns="45514" rIns="91028" bIns="45514" anchor="ctr"/>
          <a:lstStyle/>
          <a:p>
            <a:pPr defTabSz="682625"/>
            <a:endParaRPr lang="zh-CN" altLang="en-US" sz="1755">
              <a:latin typeface="微软雅黑" panose="020B0503020204020204" pitchFamily="34" charset="-122"/>
              <a:ea typeface="微软雅黑" panose="020B0503020204020204" pitchFamily="34" charset="-122"/>
            </a:endParaRPr>
          </a:p>
        </p:txBody>
      </p:sp>
      <p:sp>
        <p:nvSpPr>
          <p:cNvPr id="25" name="椭圆 24"/>
          <p:cNvSpPr>
            <a:spLocks noChangeArrowheads="1"/>
          </p:cNvSpPr>
          <p:nvPr/>
        </p:nvSpPr>
        <p:spPr bwMode="auto">
          <a:xfrm>
            <a:off x="9868672" y="1947804"/>
            <a:ext cx="1789779" cy="1767880"/>
          </a:xfrm>
          <a:prstGeom prst="ellipse">
            <a:avLst/>
          </a:prstGeom>
          <a:solidFill>
            <a:schemeClr val="bg2"/>
          </a:solidFill>
          <a:ln w="9525" algn="ctr">
            <a:noFill/>
            <a:miter lim="800000"/>
          </a:ln>
        </p:spPr>
        <p:txBody>
          <a:bodyPr lIns="91028" tIns="45514" rIns="91028" bIns="45514" anchor="ctr"/>
          <a:lstStyle/>
          <a:p>
            <a:pPr algn="ctr" defTabSz="682625"/>
            <a:r>
              <a:rPr lang="en-US" altLang="zh-CN" sz="4015">
                <a:solidFill>
                  <a:schemeClr val="bg1"/>
                </a:solidFill>
                <a:latin typeface="微软雅黑" panose="020B0503020204020204" pitchFamily="34" charset="-122"/>
                <a:ea typeface="微软雅黑" panose="020B0503020204020204" pitchFamily="34" charset="-122"/>
              </a:rPr>
              <a:t>04</a:t>
            </a:r>
          </a:p>
          <a:p>
            <a:pPr algn="ctr" defTabSz="682625"/>
            <a:r>
              <a:rPr lang="zh-CN" altLang="en-US"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rPr>
              <a:t>请输入您想要的文字内容</a:t>
            </a:r>
            <a:endParaRPr lang="zh-CN" altLang="zh-CN" sz="1255">
              <a:solidFill>
                <a:schemeClr val="bg1"/>
              </a:solidFill>
              <a:latin typeface="微软雅黑" panose="020B0503020204020204" pitchFamily="34" charset="-122"/>
              <a:ea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92199" y="5023676"/>
            <a:ext cx="2363145" cy="1742440"/>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p:txBody>
      </p:sp>
      <p:cxnSp>
        <p:nvCxnSpPr>
          <p:cNvPr id="6" name="直接连接符 5"/>
          <p:cNvCxnSpPr/>
          <p:nvPr/>
        </p:nvCxnSpPr>
        <p:spPr>
          <a:xfrm>
            <a:off x="392199" y="4762875"/>
            <a:ext cx="236314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340437" y="4127792"/>
            <a:ext cx="2414907" cy="352425"/>
          </a:xfrm>
          <a:prstGeom prst="rect">
            <a:avLst/>
          </a:prstGeom>
          <a:noFill/>
          <a:ln w="9525">
            <a:noFill/>
            <a:miter lim="800000"/>
          </a:ln>
        </p:spPr>
        <p:txBody>
          <a:bodyPr>
            <a:spAutoFit/>
          </a:bodyPr>
          <a:lstStyle/>
          <a:p>
            <a:pPr algn="ctr"/>
            <a:r>
              <a:rPr lang="zh-CN" altLang="en-US" sz="1695">
                <a:solidFill>
                  <a:schemeClr val="tx2"/>
                </a:solidFill>
                <a:latin typeface="微软雅黑" panose="020B0503020204020204" pitchFamily="34" charset="-122"/>
                <a:ea typeface="微软雅黑" panose="020B0503020204020204" pitchFamily="34" charset="-122"/>
              </a:rPr>
              <a:t>标题内容</a:t>
            </a:r>
          </a:p>
        </p:txBody>
      </p:sp>
      <p:sp>
        <p:nvSpPr>
          <p:cNvPr id="10" name="TextBox 9"/>
          <p:cNvSpPr txBox="1">
            <a:spLocks noChangeArrowheads="1"/>
          </p:cNvSpPr>
          <p:nvPr/>
        </p:nvSpPr>
        <p:spPr bwMode="auto">
          <a:xfrm>
            <a:off x="3460108" y="5023677"/>
            <a:ext cx="2365136" cy="1355090"/>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p:txBody>
      </p:sp>
      <p:cxnSp>
        <p:nvCxnSpPr>
          <p:cNvPr id="2" name="直接连接符 11"/>
          <p:cNvCxnSpPr/>
          <p:nvPr/>
        </p:nvCxnSpPr>
        <p:spPr>
          <a:xfrm>
            <a:off x="3460108" y="4762875"/>
            <a:ext cx="236513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3408345" y="4127792"/>
            <a:ext cx="2416899"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标题内容</a:t>
            </a:r>
          </a:p>
        </p:txBody>
      </p:sp>
      <p:sp>
        <p:nvSpPr>
          <p:cNvPr id="16" name="TextBox 15"/>
          <p:cNvSpPr txBox="1">
            <a:spLocks noChangeArrowheads="1"/>
          </p:cNvSpPr>
          <p:nvPr/>
        </p:nvSpPr>
        <p:spPr bwMode="auto">
          <a:xfrm>
            <a:off x="6601677" y="5023677"/>
            <a:ext cx="2363147" cy="1355090"/>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p:txBody>
      </p:sp>
      <p:cxnSp>
        <p:nvCxnSpPr>
          <p:cNvPr id="5" name="直接连接符 17"/>
          <p:cNvCxnSpPr/>
          <p:nvPr/>
        </p:nvCxnSpPr>
        <p:spPr>
          <a:xfrm>
            <a:off x="6601677" y="4762875"/>
            <a:ext cx="2363147"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6547925" y="4127792"/>
            <a:ext cx="2416899" cy="352425"/>
          </a:xfrm>
          <a:prstGeom prst="rect">
            <a:avLst/>
          </a:prstGeom>
          <a:noFill/>
          <a:ln w="9525">
            <a:noFill/>
            <a:miter lim="800000"/>
          </a:ln>
        </p:spPr>
        <p:txBody>
          <a:bodyPr>
            <a:spAutoFit/>
          </a:bodyPr>
          <a:lstStyle/>
          <a:p>
            <a:pPr algn="ctr"/>
            <a:r>
              <a:rPr lang="zh-CN" altLang="en-US" sz="1695">
                <a:solidFill>
                  <a:schemeClr val="tx2"/>
                </a:solidFill>
                <a:latin typeface="微软雅黑" panose="020B0503020204020204" pitchFamily="34" charset="-122"/>
                <a:ea typeface="微软雅黑" panose="020B0503020204020204" pitchFamily="34" charset="-122"/>
              </a:rPr>
              <a:t>标题内容</a:t>
            </a:r>
          </a:p>
        </p:txBody>
      </p:sp>
      <p:sp>
        <p:nvSpPr>
          <p:cNvPr id="22" name="TextBox 21"/>
          <p:cNvSpPr txBox="1">
            <a:spLocks noChangeArrowheads="1"/>
          </p:cNvSpPr>
          <p:nvPr/>
        </p:nvSpPr>
        <p:spPr bwMode="auto">
          <a:xfrm>
            <a:off x="9601897" y="5023677"/>
            <a:ext cx="2363145" cy="1355090"/>
          </a:xfrm>
          <a:prstGeom prst="rect">
            <a:avLst/>
          </a:prstGeom>
          <a:noFill/>
          <a:ln w="9525">
            <a:noFill/>
            <a:miter lim="800000"/>
          </a:ln>
        </p:spPr>
        <p:txBody>
          <a:bodyPr lIns="0" tIns="0" rIns="0" bIns="0">
            <a:spAutoFit/>
          </a:bodyPr>
          <a:lstStyle/>
          <a:p>
            <a:r>
              <a:rPr lang="zh-CN" altLang="en-US" sz="1255">
                <a:solidFill>
                  <a:srgbClr val="808080"/>
                </a:solidFill>
                <a:ea typeface="微软雅黑" panose="020B0503020204020204" pitchFamily="34" charset="-122"/>
              </a:rPr>
              <a:t>请在此处添加您需要的文字内容请在此处添加您需要的文字内容请在此处添加您需要的文字内容请在此处添加您需要的文字内容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r>
              <a:rPr lang="zh-CN" altLang="en-US" sz="1255">
                <a:solidFill>
                  <a:srgbClr val="808080"/>
                </a:solidFill>
                <a:ea typeface="微软雅黑" panose="020B0503020204020204" pitchFamily="34" charset="-122"/>
              </a:rPr>
              <a:t>请在此处添加您需要的文字内容</a:t>
            </a:r>
            <a:endParaRPr lang="en-US" altLang="zh-CN" sz="1255">
              <a:solidFill>
                <a:srgbClr val="808080"/>
              </a:solidFill>
              <a:ea typeface="微软雅黑" panose="020B0503020204020204" pitchFamily="34" charset="-122"/>
            </a:endParaRPr>
          </a:p>
          <a:p>
            <a:endParaRPr lang="en-US" altLang="zh-CN" sz="1255">
              <a:solidFill>
                <a:srgbClr val="808080"/>
              </a:solidFill>
              <a:ea typeface="微软雅黑" panose="020B0503020204020204" pitchFamily="34" charset="-122"/>
            </a:endParaRPr>
          </a:p>
        </p:txBody>
      </p:sp>
      <p:cxnSp>
        <p:nvCxnSpPr>
          <p:cNvPr id="24" name="直接连接符 23"/>
          <p:cNvCxnSpPr/>
          <p:nvPr/>
        </p:nvCxnSpPr>
        <p:spPr>
          <a:xfrm>
            <a:off x="9601897" y="4762875"/>
            <a:ext cx="236314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9550136" y="4127792"/>
            <a:ext cx="2414907" cy="352425"/>
          </a:xfrm>
          <a:prstGeom prst="rect">
            <a:avLst/>
          </a:prstGeom>
          <a:noFill/>
          <a:ln w="9525">
            <a:noFill/>
            <a:miter lim="800000"/>
          </a:ln>
        </p:spPr>
        <p:txBody>
          <a:bodyPr>
            <a:spAutoFit/>
          </a:bodyPr>
          <a:lstStyle/>
          <a:p>
            <a:pPr algn="ctr"/>
            <a:r>
              <a:rPr lang="zh-CN" altLang="en-US" sz="1695">
                <a:solidFill>
                  <a:schemeClr val="bg2"/>
                </a:solidFill>
                <a:latin typeface="微软雅黑" panose="020B0503020204020204" pitchFamily="34" charset="-122"/>
                <a:ea typeface="微软雅黑" panose="020B0503020204020204" pitchFamily="34" charset="-122"/>
              </a:rPr>
              <a:t>标题内容</a:t>
            </a:r>
          </a:p>
        </p:txBody>
      </p:sp>
      <p:cxnSp>
        <p:nvCxnSpPr>
          <p:cNvPr id="27" name="直接连接符 26"/>
          <p:cNvCxnSpPr/>
          <p:nvPr/>
        </p:nvCxnSpPr>
        <p:spPr>
          <a:xfrm>
            <a:off x="392200" y="4762875"/>
            <a:ext cx="47382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3460108" y="4762875"/>
            <a:ext cx="47382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601677" y="4762875"/>
            <a:ext cx="47382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9601897" y="4762875"/>
            <a:ext cx="473824"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4" grpId="0" bldLvl="0" animBg="1"/>
      <p:bldP spid="18" grpId="0" bldLvl="0" animBg="1"/>
      <p:bldP spid="21" grpId="0" bldLvl="0" animBg="1"/>
      <p:bldP spid="23" grpId="0" bldLvl="0" animBg="1"/>
      <p:bldP spid="25" grpId="0" bldLvl="0" animBg="1"/>
      <p:bldP spid="4" grpId="0"/>
      <p:bldP spid="7" grpId="0"/>
      <p:bldP spid="10" grpId="0"/>
      <p:bldP spid="3" grpId="0"/>
      <p:bldP spid="16" grpId="0"/>
      <p:bldP spid="19" grpId="0"/>
      <p:bldP spid="2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0" y="0"/>
            <a:ext cx="12192000" cy="6858000"/>
          </a:xfrm>
          <a:prstGeom prst="rect">
            <a:avLst/>
          </a:prstGeom>
        </p:spPr>
      </p:pic>
      <p:pic>
        <p:nvPicPr>
          <p:cNvPr id="4" name="图片 3"/>
          <p:cNvPicPr>
            <a:picLocks noChangeAspect="1"/>
          </p:cNvPicPr>
          <p:nvPr/>
        </p:nvPicPr>
        <p:blipFill>
          <a:blip r:embed="rId3"/>
          <a:stretch>
            <a:fillRect/>
          </a:stretch>
        </p:blipFill>
        <p:spPr>
          <a:xfrm>
            <a:off x="0" y="3587504"/>
            <a:ext cx="12192000" cy="2671717"/>
          </a:xfrm>
          <a:prstGeom prst="rect">
            <a:avLst/>
          </a:prstGeom>
        </p:spPr>
      </p:pic>
      <p:grpSp>
        <p:nvGrpSpPr>
          <p:cNvPr id="9" name="组合 9"/>
          <p:cNvGrpSpPr/>
          <p:nvPr/>
        </p:nvGrpSpPr>
        <p:grpSpPr bwMode="auto">
          <a:xfrm>
            <a:off x="5911488" y="1033041"/>
            <a:ext cx="2168452" cy="1768471"/>
            <a:chOff x="3050349" y="1844085"/>
            <a:chExt cx="833779" cy="678092"/>
          </a:xfrm>
          <a:solidFill>
            <a:srgbClr val="00B0F0"/>
          </a:solidFill>
        </p:grpSpPr>
        <p:sp>
          <p:nvSpPr>
            <p:cNvPr id="10" name="任意多边形 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2135">
                <a:ea typeface="微软雅黑" panose="020B0503020204020204" pitchFamily="34" charset="-122"/>
              </a:endParaRPr>
            </a:p>
          </p:txBody>
        </p:sp>
        <p:sp>
          <p:nvSpPr>
            <p:cNvPr id="11" name="文本框 6"/>
            <p:cNvSpPr txBox="1">
              <a:spLocks noChangeArrowheads="1"/>
            </p:cNvSpPr>
            <p:nvPr/>
          </p:nvSpPr>
          <p:spPr bwMode="auto">
            <a:xfrm>
              <a:off x="3146443" y="1890742"/>
              <a:ext cx="611464" cy="601397"/>
            </a:xfrm>
            <a:prstGeom prst="rect">
              <a:avLst/>
            </a:prstGeom>
            <a:noFill/>
            <a:ln w="9525">
              <a:noFill/>
              <a:miter lim="800000"/>
            </a:ln>
          </p:spPr>
          <p:txBody>
            <a:bodyPr>
              <a:spAutoFit/>
            </a:bodyPr>
            <a:lstStyle/>
            <a:p>
              <a:r>
                <a:rPr lang="en-US" altLang="zh-CN" sz="9600" dirty="0">
                  <a:solidFill>
                    <a:schemeClr val="bg1"/>
                  </a:solidFill>
                  <a:latin typeface="Impact" panose="020B0806030902050204" pitchFamily="34" charset="0"/>
                  <a:ea typeface="微软雅黑" panose="020B0503020204020204" pitchFamily="34" charset="-122"/>
                </a:rPr>
                <a:t>02</a:t>
              </a:r>
              <a:endParaRPr lang="zh-CN" altLang="en-US" sz="9600" dirty="0">
                <a:solidFill>
                  <a:schemeClr val="bg1"/>
                </a:solidFill>
                <a:latin typeface="Impact" panose="020B0806030902050204" pitchFamily="34" charset="0"/>
                <a:ea typeface="微软雅黑" panose="020B0503020204020204" pitchFamily="34" charset="-122"/>
              </a:endParaRPr>
            </a:p>
          </p:txBody>
        </p:sp>
      </p:grpSp>
      <p:grpSp>
        <p:nvGrpSpPr>
          <p:cNvPr id="21" name="组合 20"/>
          <p:cNvGrpSpPr/>
          <p:nvPr/>
        </p:nvGrpSpPr>
        <p:grpSpPr>
          <a:xfrm>
            <a:off x="3385375" y="2988725"/>
            <a:ext cx="7761596" cy="1233035"/>
            <a:chOff x="6339097" y="1573726"/>
            <a:chExt cx="3744416" cy="511504"/>
          </a:xfrm>
          <a:solidFill>
            <a:srgbClr val="0070C0"/>
          </a:solidFill>
        </p:grpSpPr>
        <p:sp>
          <p:nvSpPr>
            <p:cNvPr id="22" name="圆角矩形 21"/>
            <p:cNvSpPr/>
            <p:nvPr/>
          </p:nvSpPr>
          <p:spPr>
            <a:xfrm>
              <a:off x="6339097" y="1573726"/>
              <a:ext cx="3744416" cy="511504"/>
            </a:xfrm>
            <a:prstGeom prst="roundRect">
              <a:avLst/>
            </a:pr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62613" tIns="81306" rIns="162613" bIns="81306" anchor="ctr"/>
            <a:lstStyle/>
            <a:p>
              <a:pPr algn="ctr">
                <a:defRPr/>
              </a:pPr>
              <a:endParaRPr lang="zh-CN" altLang="en-US" sz="8800" dirty="0">
                <a:latin typeface="+mj-lt"/>
                <a:ea typeface="微软雅黑" panose="020B0503020204020204" pitchFamily="34" charset="-122"/>
                <a:cs typeface="Arial Unicode MS" panose="020B0604020202020204" pitchFamily="34" charset="-122"/>
              </a:endParaRPr>
            </a:p>
          </p:txBody>
        </p:sp>
        <p:sp>
          <p:nvSpPr>
            <p:cNvPr id="23" name="矩形 22"/>
            <p:cNvSpPr/>
            <p:nvPr/>
          </p:nvSpPr>
          <p:spPr>
            <a:xfrm>
              <a:off x="6628517" y="1604749"/>
              <a:ext cx="3165575" cy="441754"/>
            </a:xfrm>
            <a:prstGeom prst="rect">
              <a:avLst/>
            </a:prstGeom>
            <a:grpFill/>
          </p:spPr>
          <p:txBody>
            <a:bodyPr wrap="square" lIns="162613" tIns="81306" rIns="162613" bIns="81306">
              <a:spAutoFit/>
            </a:bodyPr>
            <a:lstStyle/>
            <a:p>
              <a:pPr>
                <a:defRPr/>
              </a:pPr>
              <a:r>
                <a:rPr lang="zh-CN" altLang="en-US"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单击添加文字标题</a:t>
              </a:r>
              <a:endParaRPr lang="zh-CN" altLang="zh-CN" sz="5865"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文本框 2"/>
          <p:cNvSpPr txBox="1">
            <a:spLocks noChangeArrowheads="1"/>
          </p:cNvSpPr>
          <p:nvPr/>
        </p:nvSpPr>
        <p:spPr bwMode="auto">
          <a:xfrm>
            <a:off x="914665" y="0"/>
            <a:ext cx="1768152" cy="2869565"/>
          </a:xfrm>
          <a:prstGeom prst="rect">
            <a:avLst/>
          </a:prstGeom>
          <a:solidFill>
            <a:srgbClr val="0070C0"/>
          </a:solidFill>
          <a:ln w="9525">
            <a:noFill/>
            <a:miter lim="800000"/>
          </a:ln>
        </p:spPr>
        <p:txBody>
          <a:bodyPr lIns="162530" tIns="81264" rIns="162530" bIns="81264">
            <a:spAutoFit/>
          </a:bodyPr>
          <a:lstStyle/>
          <a:p>
            <a:pPr algn="ctr"/>
            <a:r>
              <a:rPr lang="zh-CN" altLang="en-US" sz="8800" b="1" dirty="0">
                <a:solidFill>
                  <a:schemeClr val="bg1"/>
                </a:solidFill>
                <a:latin typeface="微软雅黑" panose="020B0503020204020204" pitchFamily="34" charset="-122"/>
                <a:ea typeface="微软雅黑" panose="020B0503020204020204" pitchFamily="34" charset="-122"/>
              </a:rPr>
              <a:t>目</a:t>
            </a:r>
            <a:endParaRPr lang="en-US" altLang="zh-CN" sz="8800" b="1" dirty="0">
              <a:solidFill>
                <a:schemeClr val="bg1"/>
              </a:solidFill>
              <a:latin typeface="微软雅黑" panose="020B0503020204020204" pitchFamily="34" charset="-122"/>
              <a:ea typeface="微软雅黑" panose="020B0503020204020204" pitchFamily="34" charset="-122"/>
            </a:endParaRPr>
          </a:p>
          <a:p>
            <a:pPr algn="ctr"/>
            <a:r>
              <a:rPr lang="zh-CN" altLang="en-US" sz="8800" b="1" dirty="0">
                <a:solidFill>
                  <a:schemeClr val="bg1"/>
                </a:solidFill>
                <a:latin typeface="微软雅黑" panose="020B0503020204020204" pitchFamily="34" charset="-122"/>
                <a:ea typeface="微软雅黑" panose="020B0503020204020204" pitchFamily="34" charset="-122"/>
              </a:rPr>
              <a:t>录</a:t>
            </a: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22" presetClass="entr" presetSubtype="8" fill="hold"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par>
                          <p:cTn id="11" fill="hold">
                            <p:stCondLst>
                              <p:cond delay="500"/>
                            </p:stCondLst>
                            <p:childTnLst>
                              <p:par>
                                <p:cTn id="12" presetID="26" presetClass="emph" presetSubtype="0" fill="hold" nodeType="afterEffect">
                                  <p:stCondLst>
                                    <p:cond delay="0"/>
                                  </p:stCondLst>
                                  <p:childTnLst>
                                    <p:animEffect transition="out" filter="fade">
                                      <p:cBhvr>
                                        <p:cTn id="13" dur="500" tmFilter="0, 0; .2, .5; .8, .5; 1, 0"/>
                                        <p:tgtEl>
                                          <p:spTgt spid="9"/>
                                        </p:tgtEl>
                                      </p:cBhvr>
                                    </p:animEffect>
                                    <p:animScale>
                                      <p:cBhvr>
                                        <p:cTn id="14" dur="250" autoRev="1" fill="hold"/>
                                        <p:tgtEl>
                                          <p:spTgt spid="9"/>
                                        </p:tgtEl>
                                      </p:cBhvr>
                                      <p:by x="105000" y="105000"/>
                                    </p:animScale>
                                  </p:childTnLst>
                                </p:cTn>
                              </p:par>
                              <p:par>
                                <p:cTn id="15" presetID="26" presetClass="emph" presetSubtype="0" fill="hold" nodeType="with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自定义 5">
      <a:dk1>
        <a:sysClr val="windowText" lastClr="000000"/>
      </a:dk1>
      <a:lt1>
        <a:sysClr val="window" lastClr="FFFFFF"/>
      </a:lt1>
      <a:dk2>
        <a:srgbClr val="17406D"/>
      </a:dk2>
      <a:lt2>
        <a:srgbClr val="2190C8"/>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2190C8"/>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2527</Words>
  <Application>Microsoft Office PowerPoint</Application>
  <PresentationFormat>宽屏</PresentationFormat>
  <Paragraphs>296</Paragraphs>
  <Slides>27</Slides>
  <Notes>20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FontAwesome</vt:lpstr>
      <vt:lpstr>等线</vt:lpstr>
      <vt:lpstr>微软雅黑</vt:lpstr>
      <vt:lpstr>Arial</vt:lpstr>
      <vt:lpstr>Calibri</vt:lpstr>
      <vt:lpstr>Calibri Light</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天 下</cp:lastModifiedBy>
  <cp:revision>8</cp:revision>
  <dcterms:created xsi:type="dcterms:W3CDTF">2016-12-19T04:55:00Z</dcterms:created>
  <dcterms:modified xsi:type="dcterms:W3CDTF">2021-01-06T03:00:20Z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