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9.xml" ContentType="application/vnd.openxmlformats-officedocument.themeOverride+xml"/>
  <Override PartName="/ppt/notesSlides/notesSlide1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heme/themeOverride10.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11.xml" ContentType="application/vnd.openxmlformats-officedocument.themeOverr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304" r:id="rId3"/>
    <p:sldId id="259" r:id="rId4"/>
    <p:sldId id="257" r:id="rId5"/>
    <p:sldId id="272" r:id="rId6"/>
    <p:sldId id="274" r:id="rId7"/>
    <p:sldId id="278" r:id="rId8"/>
    <p:sldId id="270" r:id="rId9"/>
    <p:sldId id="267" r:id="rId10"/>
    <p:sldId id="300" r:id="rId11"/>
    <p:sldId id="294" r:id="rId12"/>
    <p:sldId id="302" r:id="rId13"/>
    <p:sldId id="269" r:id="rId14"/>
    <p:sldId id="297" r:id="rId15"/>
    <p:sldId id="305" r:id="rId16"/>
    <p:sldId id="266" r:id="rId17"/>
    <p:sldId id="280" r:id="rId18"/>
    <p:sldId id="292" r:id="rId19"/>
    <p:sldId id="268" r:id="rId20"/>
    <p:sldId id="296" r:id="rId21"/>
    <p:sldId id="299" r:id="rId22"/>
    <p:sldId id="298" r:id="rId23"/>
    <p:sldId id="301" r:id="rId24"/>
    <p:sldId id="303" r:id="rId25"/>
    <p:sldId id="273"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18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39" autoAdjust="0"/>
    <p:restoredTop sz="94660"/>
  </p:normalViewPr>
  <p:slideViewPr>
    <p:cSldViewPr snapToGrid="0">
      <p:cViewPr varScale="1">
        <p:scale>
          <a:sx n="108" d="100"/>
          <a:sy n="108" d="100"/>
        </p:scale>
        <p:origin x="1056"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BC9C3D-77F9-476F-B9C2-3E178EB19D1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6636A-66D1-49EA-A61E-1C687129272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6636A-66D1-49EA-A61E-1C687129272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796A537-E4E8-433E-A385-3620FC533B29}"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621903-6878-4E69-B5DD-D403963BE55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5" cstate="email"/>
          <a:srcRect/>
          <a:stretch>
            <a:fillRect/>
          </a:stretch>
        </p:blipFill>
        <p:spPr>
          <a:xfrm>
            <a:off x="1" y="0"/>
            <a:ext cx="12191999" cy="6858670"/>
          </a:xfrm>
          <a:prstGeom prst="rect">
            <a:avLst/>
          </a:prstGeom>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17.png"/><Relationship Id="rId2" Type="http://schemas.openxmlformats.org/officeDocument/2006/relationships/tags" Target="../tags/tag3.xml"/><Relationship Id="rId16" Type="http://schemas.openxmlformats.org/officeDocument/2006/relationships/image" Target="../media/image10.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11.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10.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image" Target="../media/image24.pn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notesSlide" Target="../notesSlides/notesSlide17.xml"/><Relationship Id="rId2" Type="http://schemas.openxmlformats.org/officeDocument/2006/relationships/tags" Target="../tags/tag16.xml"/><Relationship Id="rId16" Type="http://schemas.openxmlformats.org/officeDocument/2006/relationships/image" Target="../media/image10.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slideLayout" Target="../slideLayouts/slideLayout2.xml"/><Relationship Id="rId5" Type="http://schemas.openxmlformats.org/officeDocument/2006/relationships/tags" Target="../tags/tag19.xml"/><Relationship Id="rId15" Type="http://schemas.openxmlformats.org/officeDocument/2006/relationships/image" Target="../media/image26.png"/><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0.png"/><Relationship Id="rId7"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1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204721" y="2152960"/>
            <a:ext cx="1861407" cy="1015663"/>
          </a:xfrm>
          <a:prstGeom prst="rect">
            <a:avLst/>
          </a:prstGeom>
          <a:noFill/>
        </p:spPr>
        <p:txBody>
          <a:bodyPr wrap="none" rtlCol="0">
            <a:spAutoFit/>
          </a:bodyPr>
          <a:lstStyle/>
          <a:p>
            <a:pPr algn="ctr"/>
            <a:r>
              <a:rPr lang="en-US" altLang="zh-CN" sz="6000" b="1" i="1" dirty="0">
                <a:solidFill>
                  <a:schemeClr val="bg1"/>
                </a:solidFill>
                <a:effectLst>
                  <a:outerShdw blurRad="38100" dist="38100" dir="2700000" algn="tl">
                    <a:srgbClr val="000000">
                      <a:alpha val="43137"/>
                    </a:srgbClr>
                  </a:outerShdw>
                </a:effectLst>
                <a:latin typeface="Century Gothic" panose="020B0502020202020204" pitchFamily="34" charset="0"/>
                <a:ea typeface="方正兰亭中黑_GBK" panose="02000000000000000000" pitchFamily="2" charset="-122"/>
              </a:rPr>
              <a:t>LOW</a:t>
            </a:r>
            <a:endParaRPr lang="zh-CN" altLang="en-US" sz="6000" b="1" i="1" dirty="0">
              <a:solidFill>
                <a:schemeClr val="bg1"/>
              </a:solidFill>
              <a:effectLst>
                <a:outerShdw blurRad="38100" dist="38100" dir="2700000" algn="tl">
                  <a:srgbClr val="000000">
                    <a:alpha val="43137"/>
                  </a:srgbClr>
                </a:outerShdw>
              </a:effectLst>
              <a:latin typeface="方正兰亭中黑_GBK" panose="02000000000000000000" pitchFamily="2" charset="-122"/>
              <a:ea typeface="方正兰亭中黑_GBK" panose="02000000000000000000" pitchFamily="2" charset="-122"/>
            </a:endParaRPr>
          </a:p>
        </p:txBody>
      </p:sp>
      <p:pic>
        <p:nvPicPr>
          <p:cNvPr id="2" name="图片 1"/>
          <p:cNvPicPr>
            <a:picLocks noChangeAspect="1"/>
          </p:cNvPicPr>
          <p:nvPr/>
        </p:nvPicPr>
        <p:blipFill>
          <a:blip r:embed="rId4" cstate="email"/>
          <a:stretch>
            <a:fillRect/>
          </a:stretch>
        </p:blipFill>
        <p:spPr>
          <a:xfrm>
            <a:off x="4737100" y="1188584"/>
            <a:ext cx="3403600" cy="3256616"/>
          </a:xfrm>
          <a:prstGeom prst="rect">
            <a:avLst/>
          </a:prstGeom>
        </p:spPr>
      </p:pic>
      <p:sp>
        <p:nvSpPr>
          <p:cNvPr id="7" name="任意多边形 6"/>
          <p:cNvSpPr/>
          <p:nvPr/>
        </p:nvSpPr>
        <p:spPr>
          <a:xfrm rot="2164433">
            <a:off x="3779168" y="2208208"/>
            <a:ext cx="5244072" cy="1541268"/>
          </a:xfrm>
          <a:custGeom>
            <a:avLst/>
            <a:gdLst>
              <a:gd name="connsiteX0" fmla="*/ 206053 w 5244072"/>
              <a:gd name="connsiteY0" fmla="*/ 381736 h 1541268"/>
              <a:gd name="connsiteX1" fmla="*/ 954178 w 5244072"/>
              <a:gd name="connsiteY1" fmla="*/ 62563 h 1541268"/>
              <a:gd name="connsiteX2" fmla="*/ 971388 w 5244072"/>
              <a:gd name="connsiteY2" fmla="*/ 58467 h 1541268"/>
              <a:gd name="connsiteX3" fmla="*/ 1998139 w 5244072"/>
              <a:gd name="connsiteY3" fmla="*/ 1467843 h 1541268"/>
              <a:gd name="connsiteX4" fmla="*/ 4012983 w 5244072"/>
              <a:gd name="connsiteY4" fmla="*/ 0 h 1541268"/>
              <a:gd name="connsiteX5" fmla="*/ 4088041 w 5244072"/>
              <a:gd name="connsiteY5" fmla="*/ 14515 h 1541268"/>
              <a:gd name="connsiteX6" fmla="*/ 5244072 w 5244072"/>
              <a:gd name="connsiteY6" fmla="*/ 706619 h 1541268"/>
              <a:gd name="connsiteX7" fmla="*/ 2622036 w 5244072"/>
              <a:gd name="connsiteY7" fmla="*/ 1541268 h 1541268"/>
              <a:gd name="connsiteX8" fmla="*/ 0 w 5244072"/>
              <a:gd name="connsiteY8" fmla="*/ 706619 h 1541268"/>
              <a:gd name="connsiteX9" fmla="*/ 206053 w 5244072"/>
              <a:gd name="connsiteY9" fmla="*/ 381736 h 1541268"/>
              <a:gd name="connsiteX0-1" fmla="*/ 1998139 w 5244072"/>
              <a:gd name="connsiteY0-2" fmla="*/ 1467843 h 1559283"/>
              <a:gd name="connsiteX1-3" fmla="*/ 4012983 w 5244072"/>
              <a:gd name="connsiteY1-4" fmla="*/ 0 h 1559283"/>
              <a:gd name="connsiteX2-5" fmla="*/ 4088041 w 5244072"/>
              <a:gd name="connsiteY2-6" fmla="*/ 14515 h 1559283"/>
              <a:gd name="connsiteX3-7" fmla="*/ 5244072 w 5244072"/>
              <a:gd name="connsiteY3-8" fmla="*/ 706619 h 1559283"/>
              <a:gd name="connsiteX4-9" fmla="*/ 2622036 w 5244072"/>
              <a:gd name="connsiteY4-10" fmla="*/ 1541268 h 1559283"/>
              <a:gd name="connsiteX5-11" fmla="*/ 0 w 5244072"/>
              <a:gd name="connsiteY5-12" fmla="*/ 706619 h 1559283"/>
              <a:gd name="connsiteX6-13" fmla="*/ 206053 w 5244072"/>
              <a:gd name="connsiteY6-14" fmla="*/ 381736 h 1559283"/>
              <a:gd name="connsiteX7-15" fmla="*/ 954178 w 5244072"/>
              <a:gd name="connsiteY7-16" fmla="*/ 62563 h 1559283"/>
              <a:gd name="connsiteX8-17" fmla="*/ 971388 w 5244072"/>
              <a:gd name="connsiteY8-18" fmla="*/ 58467 h 1559283"/>
              <a:gd name="connsiteX9-19" fmla="*/ 2089579 w 5244072"/>
              <a:gd name="connsiteY9-20" fmla="*/ 1559283 h 1559283"/>
              <a:gd name="connsiteX0-21" fmla="*/ 1998139 w 5244072"/>
              <a:gd name="connsiteY0-22" fmla="*/ 1467843 h 1541268"/>
              <a:gd name="connsiteX1-23" fmla="*/ 4012983 w 5244072"/>
              <a:gd name="connsiteY1-24" fmla="*/ 0 h 1541268"/>
              <a:gd name="connsiteX2-25" fmla="*/ 4088041 w 5244072"/>
              <a:gd name="connsiteY2-26" fmla="*/ 14515 h 1541268"/>
              <a:gd name="connsiteX3-27" fmla="*/ 5244072 w 5244072"/>
              <a:gd name="connsiteY3-28" fmla="*/ 706619 h 1541268"/>
              <a:gd name="connsiteX4-29" fmla="*/ 2622036 w 5244072"/>
              <a:gd name="connsiteY4-30" fmla="*/ 1541268 h 1541268"/>
              <a:gd name="connsiteX5-31" fmla="*/ 0 w 5244072"/>
              <a:gd name="connsiteY5-32" fmla="*/ 706619 h 1541268"/>
              <a:gd name="connsiteX6-33" fmla="*/ 206053 w 5244072"/>
              <a:gd name="connsiteY6-34" fmla="*/ 381736 h 1541268"/>
              <a:gd name="connsiteX7-35" fmla="*/ 954178 w 5244072"/>
              <a:gd name="connsiteY7-36" fmla="*/ 62563 h 1541268"/>
              <a:gd name="connsiteX8-37" fmla="*/ 971388 w 5244072"/>
              <a:gd name="connsiteY8-38" fmla="*/ 58467 h 1541268"/>
              <a:gd name="connsiteX0-39" fmla="*/ 4012983 w 5244072"/>
              <a:gd name="connsiteY0-40" fmla="*/ 0 h 1541268"/>
              <a:gd name="connsiteX1-41" fmla="*/ 4088041 w 5244072"/>
              <a:gd name="connsiteY1-42" fmla="*/ 14515 h 1541268"/>
              <a:gd name="connsiteX2-43" fmla="*/ 5244072 w 5244072"/>
              <a:gd name="connsiteY2-44" fmla="*/ 706619 h 1541268"/>
              <a:gd name="connsiteX3-45" fmla="*/ 2622036 w 5244072"/>
              <a:gd name="connsiteY3-46" fmla="*/ 1541268 h 1541268"/>
              <a:gd name="connsiteX4-47" fmla="*/ 0 w 5244072"/>
              <a:gd name="connsiteY4-48" fmla="*/ 706619 h 1541268"/>
              <a:gd name="connsiteX5-49" fmla="*/ 206053 w 5244072"/>
              <a:gd name="connsiteY5-50" fmla="*/ 381736 h 1541268"/>
              <a:gd name="connsiteX6-51" fmla="*/ 954178 w 5244072"/>
              <a:gd name="connsiteY6-52" fmla="*/ 62563 h 1541268"/>
              <a:gd name="connsiteX7-53" fmla="*/ 971388 w 5244072"/>
              <a:gd name="connsiteY7-54" fmla="*/ 58467 h 15412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244072" h="1541268">
                <a:moveTo>
                  <a:pt x="4012983" y="0"/>
                </a:moveTo>
                <a:lnTo>
                  <a:pt x="4088041" y="14515"/>
                </a:lnTo>
                <a:cubicBezTo>
                  <a:pt x="4785507" y="164507"/>
                  <a:pt x="5244072" y="418517"/>
                  <a:pt x="5244072" y="706619"/>
                </a:cubicBezTo>
                <a:cubicBezTo>
                  <a:pt x="5244072" y="1167583"/>
                  <a:pt x="4070146" y="1541268"/>
                  <a:pt x="2622036" y="1541268"/>
                </a:cubicBezTo>
                <a:cubicBezTo>
                  <a:pt x="1173926" y="1541268"/>
                  <a:pt x="0" y="1167583"/>
                  <a:pt x="0" y="706619"/>
                </a:cubicBezTo>
                <a:cubicBezTo>
                  <a:pt x="0" y="591378"/>
                  <a:pt x="73370" y="481592"/>
                  <a:pt x="206053" y="381736"/>
                </a:cubicBezTo>
                <a:cubicBezTo>
                  <a:pt x="371905" y="256916"/>
                  <a:pt x="630433" y="147611"/>
                  <a:pt x="954178" y="62563"/>
                </a:cubicBezTo>
                <a:lnTo>
                  <a:pt x="971388" y="58467"/>
                </a:lnTo>
              </a:path>
            </a:pathLst>
          </a:custGeom>
          <a:noFill/>
          <a:ln w="12700">
            <a:gradFill flip="none" rotWithShape="1">
              <a:gsLst>
                <a:gs pos="0">
                  <a:schemeClr val="tx1">
                    <a:lumMod val="65000"/>
                    <a:lumOff val="35000"/>
                  </a:schemeClr>
                </a:gs>
                <a:gs pos="50400">
                  <a:schemeClr val="bg1"/>
                </a:gs>
                <a:gs pos="100000">
                  <a:schemeClr val="tx1">
                    <a:lumMod val="65000"/>
                    <a:lumOff val="35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043126" y="2152960"/>
            <a:ext cx="4233851" cy="1015663"/>
          </a:xfrm>
          <a:prstGeom prst="rect">
            <a:avLst/>
          </a:prstGeom>
          <a:noFill/>
        </p:spPr>
        <p:txBody>
          <a:bodyPr wrap="none" rtlCol="0">
            <a:spAutoFit/>
          </a:bodyPr>
          <a:lstStyle/>
          <a:p>
            <a:pPr algn="ctr"/>
            <a:r>
              <a:rPr lang="en-US" altLang="zh-CN" sz="6000" b="1" i="1" dirty="0">
                <a:solidFill>
                  <a:schemeClr val="bg1"/>
                </a:solidFill>
                <a:effectLst>
                  <a:outerShdw blurRad="38100" dist="38100" dir="2700000" algn="tl">
                    <a:srgbClr val="000000">
                      <a:alpha val="43137"/>
                    </a:srgbClr>
                  </a:outerShdw>
                </a:effectLst>
                <a:latin typeface="Century Gothic" panose="020B0502020202020204" pitchFamily="34" charset="0"/>
                <a:ea typeface="方正兰亭中黑_GBK" panose="02000000000000000000" pitchFamily="2" charset="-122"/>
              </a:rPr>
              <a:t>POLY STYLE</a:t>
            </a:r>
            <a:endParaRPr lang="zh-CN" altLang="en-US" sz="6000" b="1" i="1" dirty="0">
              <a:solidFill>
                <a:schemeClr val="bg1"/>
              </a:solidFill>
              <a:effectLst>
                <a:outerShdw blurRad="38100" dist="38100" dir="2700000" algn="tl">
                  <a:srgbClr val="000000">
                    <a:alpha val="43137"/>
                  </a:srgbClr>
                </a:outerShdw>
              </a:effectLst>
              <a:latin typeface="方正兰亭中黑_GBK" panose="02000000000000000000" pitchFamily="2" charset="-122"/>
              <a:ea typeface="方正兰亭中黑_GBK" panose="02000000000000000000" pitchFamily="2" charset="-122"/>
            </a:endParaRPr>
          </a:p>
        </p:txBody>
      </p:sp>
      <p:pic>
        <p:nvPicPr>
          <p:cNvPr id="10" name="图片 9"/>
          <p:cNvPicPr>
            <a:picLocks noChangeAspect="1"/>
          </p:cNvPicPr>
          <p:nvPr/>
        </p:nvPicPr>
        <p:blipFill rotWithShape="1">
          <a:blip r:embed="rId5" cstate="email"/>
          <a:srcRect/>
          <a:stretch>
            <a:fillRect/>
          </a:stretch>
        </p:blipFill>
        <p:spPr>
          <a:xfrm>
            <a:off x="4067920" y="1407092"/>
            <a:ext cx="418801" cy="416628"/>
          </a:xfrm>
          <a:prstGeom prst="rect">
            <a:avLst/>
          </a:prstGeom>
        </p:spPr>
      </p:pic>
      <p:sp>
        <p:nvSpPr>
          <p:cNvPr id="15" name="文本框 14"/>
          <p:cNvSpPr txBox="1"/>
          <p:nvPr/>
        </p:nvSpPr>
        <p:spPr>
          <a:xfrm>
            <a:off x="4157012" y="4768722"/>
            <a:ext cx="3877986" cy="646331"/>
          </a:xfrm>
          <a:prstGeom prst="rect">
            <a:avLst/>
          </a:prstGeom>
          <a:noFill/>
        </p:spPr>
        <p:txBody>
          <a:bodyPr wrap="none" rtlCol="0">
            <a:spAutoFit/>
          </a:bodyPr>
          <a:lstStyle/>
          <a:p>
            <a:pPr algn="ctr"/>
            <a:r>
              <a:rPr lang="zh-CN" altLang="en-US" sz="3600" dirty="0">
                <a:solidFill>
                  <a:schemeClr val="bg1"/>
                </a:solidFill>
                <a:latin typeface="方正兰亭中黑_GBK" panose="02000000000000000000" pitchFamily="2" charset="-122"/>
                <a:ea typeface="方正兰亭中黑_GBK" panose="02000000000000000000" pitchFamily="2" charset="-122"/>
              </a:rPr>
              <a:t>创意商务通用模板</a:t>
            </a:r>
          </a:p>
        </p:txBody>
      </p:sp>
      <p:sp>
        <p:nvSpPr>
          <p:cNvPr id="16" name="文本框 15"/>
          <p:cNvSpPr txBox="1"/>
          <p:nvPr/>
        </p:nvSpPr>
        <p:spPr>
          <a:xfrm>
            <a:off x="3108961" y="5453153"/>
            <a:ext cx="5974082" cy="461665"/>
          </a:xfrm>
          <a:prstGeom prst="rect">
            <a:avLst/>
          </a:prstGeom>
          <a:noFill/>
        </p:spPr>
        <p:txBody>
          <a:bodyPr wrap="square" rtlCol="0">
            <a:spAutoFit/>
          </a:bodyPr>
          <a:lstStyle/>
          <a:p>
            <a:pPr algn="ctr"/>
            <a:r>
              <a:rPr lang="en-US" altLang="zh-CN" sz="1200" dirty="0">
                <a:solidFill>
                  <a:schemeClr val="bg1">
                    <a:alpha val="43000"/>
                  </a:schemeClr>
                </a:solidFill>
                <a:latin typeface="Century Gothic" panose="020B0502020202020204" pitchFamily="34" charset="0"/>
                <a:ea typeface="方正兰亭中黑_GBK" panose="02000000000000000000" pitchFamily="2" charset="-122"/>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8"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email"/>
          <a:srcRect/>
          <a:stretch>
            <a:fillRect/>
          </a:stretch>
        </p:blipFill>
        <p:spPr>
          <a:xfrm>
            <a:off x="4130888" y="1847850"/>
            <a:ext cx="3930224" cy="3883026"/>
          </a:xfrm>
          <a:custGeom>
            <a:avLst/>
            <a:gdLst>
              <a:gd name="connsiteX0" fmla="*/ 0 w 3930224"/>
              <a:gd name="connsiteY0" fmla="*/ 2892423 h 3883026"/>
              <a:gd name="connsiteX1" fmla="*/ 3930224 w 3930224"/>
              <a:gd name="connsiteY1" fmla="*/ 2892423 h 3883026"/>
              <a:gd name="connsiteX2" fmla="*/ 3930224 w 3930224"/>
              <a:gd name="connsiteY2" fmla="*/ 3883026 h 3883026"/>
              <a:gd name="connsiteX3" fmla="*/ 0 w 3930224"/>
              <a:gd name="connsiteY3" fmla="*/ 3883026 h 3883026"/>
              <a:gd name="connsiteX4" fmla="*/ 0 w 3930224"/>
              <a:gd name="connsiteY4" fmla="*/ 1995486 h 3883026"/>
              <a:gd name="connsiteX5" fmla="*/ 3930224 w 3930224"/>
              <a:gd name="connsiteY5" fmla="*/ 1995486 h 3883026"/>
              <a:gd name="connsiteX6" fmla="*/ 3930224 w 3930224"/>
              <a:gd name="connsiteY6" fmla="*/ 2730498 h 3883026"/>
              <a:gd name="connsiteX7" fmla="*/ 0 w 3930224"/>
              <a:gd name="connsiteY7" fmla="*/ 2730498 h 3883026"/>
              <a:gd name="connsiteX8" fmla="*/ 0 w 3930224"/>
              <a:gd name="connsiteY8" fmla="*/ 997743 h 3883026"/>
              <a:gd name="connsiteX9" fmla="*/ 3930224 w 3930224"/>
              <a:gd name="connsiteY9" fmla="*/ 997743 h 3883026"/>
              <a:gd name="connsiteX10" fmla="*/ 3930224 w 3930224"/>
              <a:gd name="connsiteY10" fmla="*/ 1833561 h 3883026"/>
              <a:gd name="connsiteX11" fmla="*/ 0 w 3930224"/>
              <a:gd name="connsiteY11" fmla="*/ 1833561 h 3883026"/>
              <a:gd name="connsiteX12" fmla="*/ 0 w 3930224"/>
              <a:gd name="connsiteY12" fmla="*/ 0 h 3883026"/>
              <a:gd name="connsiteX13" fmla="*/ 3930224 w 3930224"/>
              <a:gd name="connsiteY13" fmla="*/ 0 h 3883026"/>
              <a:gd name="connsiteX14" fmla="*/ 3930224 w 3930224"/>
              <a:gd name="connsiteY14" fmla="*/ 835818 h 3883026"/>
              <a:gd name="connsiteX15" fmla="*/ 0 w 3930224"/>
              <a:gd name="connsiteY15" fmla="*/ 835818 h 388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30224" h="3883026">
                <a:moveTo>
                  <a:pt x="0" y="2892423"/>
                </a:moveTo>
                <a:lnTo>
                  <a:pt x="3930224" y="2892423"/>
                </a:lnTo>
                <a:lnTo>
                  <a:pt x="3930224" y="3883026"/>
                </a:lnTo>
                <a:lnTo>
                  <a:pt x="0" y="3883026"/>
                </a:lnTo>
                <a:close/>
                <a:moveTo>
                  <a:pt x="0" y="1995486"/>
                </a:moveTo>
                <a:lnTo>
                  <a:pt x="3930224" y="1995486"/>
                </a:lnTo>
                <a:lnTo>
                  <a:pt x="3930224" y="2730498"/>
                </a:lnTo>
                <a:lnTo>
                  <a:pt x="0" y="2730498"/>
                </a:lnTo>
                <a:close/>
                <a:moveTo>
                  <a:pt x="0" y="997743"/>
                </a:moveTo>
                <a:lnTo>
                  <a:pt x="3930224" y="997743"/>
                </a:lnTo>
                <a:lnTo>
                  <a:pt x="3930224" y="1833561"/>
                </a:lnTo>
                <a:lnTo>
                  <a:pt x="0" y="1833561"/>
                </a:lnTo>
                <a:close/>
                <a:moveTo>
                  <a:pt x="0" y="0"/>
                </a:moveTo>
                <a:lnTo>
                  <a:pt x="3930224" y="0"/>
                </a:lnTo>
                <a:lnTo>
                  <a:pt x="3930224" y="835818"/>
                </a:lnTo>
                <a:lnTo>
                  <a:pt x="0" y="835818"/>
                </a:lnTo>
                <a:close/>
              </a:path>
            </a:pathLst>
          </a:custGeom>
        </p:spPr>
      </p:pic>
      <p:grpSp>
        <p:nvGrpSpPr>
          <p:cNvPr id="10" name="组合 9"/>
          <p:cNvGrpSpPr/>
          <p:nvPr/>
        </p:nvGrpSpPr>
        <p:grpSpPr>
          <a:xfrm>
            <a:off x="404505" y="294978"/>
            <a:ext cx="6377295" cy="1091469"/>
            <a:chOff x="404505" y="294978"/>
            <a:chExt cx="6377295" cy="1091469"/>
          </a:xfrm>
        </p:grpSpPr>
        <p:pic>
          <p:nvPicPr>
            <p:cNvPr id="11" name="图片 10"/>
            <p:cNvPicPr>
              <a:picLocks noChangeAspect="1"/>
            </p:cNvPicPr>
            <p:nvPr/>
          </p:nvPicPr>
          <p:blipFill rotWithShape="1">
            <a:blip r:embed="rId4" cstate="email"/>
            <a:srcRect/>
            <a:stretch>
              <a:fillRect/>
            </a:stretch>
          </p:blipFill>
          <p:spPr>
            <a:xfrm>
              <a:off x="404505" y="294978"/>
              <a:ext cx="2100569" cy="1091469"/>
            </a:xfrm>
            <a:prstGeom prst="rect">
              <a:avLst/>
            </a:prstGeom>
          </p:spPr>
        </p:pic>
        <p:grpSp>
          <p:nvGrpSpPr>
            <p:cNvPr id="12" name="组合 11"/>
            <p:cNvGrpSpPr/>
            <p:nvPr/>
          </p:nvGrpSpPr>
          <p:grpSpPr>
            <a:xfrm>
              <a:off x="2298381" y="367224"/>
              <a:ext cx="4483419" cy="716453"/>
              <a:chOff x="2298381" y="341824"/>
              <a:chExt cx="4483419" cy="716453"/>
            </a:xfrm>
          </p:grpSpPr>
          <p:sp>
            <p:nvSpPr>
              <p:cNvPr id="13" name="文本框 12"/>
              <p:cNvSpPr txBox="1"/>
              <p:nvPr/>
            </p:nvSpPr>
            <p:spPr>
              <a:xfrm>
                <a:off x="2298381" y="341824"/>
                <a:ext cx="3057247" cy="52322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标题文字添加此处</a:t>
                </a:r>
              </a:p>
            </p:txBody>
          </p:sp>
          <p:sp>
            <p:nvSpPr>
              <p:cNvPr id="14" name="文本框 13"/>
              <p:cNvSpPr txBox="1"/>
              <p:nvPr/>
            </p:nvSpPr>
            <p:spPr>
              <a:xfrm>
                <a:off x="2298381" y="781278"/>
                <a:ext cx="4483419"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alpha val="43000"/>
                      </a:prstClr>
                    </a:solidFill>
                    <a:effectLst/>
                    <a:uLnTx/>
                    <a:uFillTx/>
                    <a:latin typeface="Century Gothic" panose="020B0502020202020204" pitchFamily="34" charset="0"/>
                    <a:ea typeface="方正兰亭中黑_GBK" panose="02000000000000000000" pitchFamily="2" charset="-122"/>
                    <a:cs typeface="+mn-cs"/>
                  </a:rPr>
                  <a:t>The user can demonstrate on a projector or computer</a:t>
                </a:r>
              </a:p>
            </p:txBody>
          </p:sp>
        </p:grpSp>
      </p:grpSp>
      <p:sp>
        <p:nvSpPr>
          <p:cNvPr id="16" name="矩形 15"/>
          <p:cNvSpPr/>
          <p:nvPr/>
        </p:nvSpPr>
        <p:spPr>
          <a:xfrm>
            <a:off x="8188112" y="1879600"/>
            <a:ext cx="3012673"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17" name="矩形 16"/>
          <p:cNvSpPr/>
          <p:nvPr/>
        </p:nvSpPr>
        <p:spPr>
          <a:xfrm>
            <a:off x="5053806" y="2101733"/>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accent1"/>
                </a:solidFill>
              </a:rPr>
              <a:t>标题文字添加</a:t>
            </a:r>
          </a:p>
        </p:txBody>
      </p:sp>
      <p:sp>
        <p:nvSpPr>
          <p:cNvPr id="18" name="矩形 17"/>
          <p:cNvSpPr/>
          <p:nvPr/>
        </p:nvSpPr>
        <p:spPr>
          <a:xfrm>
            <a:off x="8188112" y="3805238"/>
            <a:ext cx="3012673"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19" name="矩形 18"/>
          <p:cNvSpPr/>
          <p:nvPr/>
        </p:nvSpPr>
        <p:spPr>
          <a:xfrm>
            <a:off x="991215" y="2870200"/>
            <a:ext cx="3012673"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20" name="矩形 19"/>
          <p:cNvSpPr/>
          <p:nvPr/>
        </p:nvSpPr>
        <p:spPr>
          <a:xfrm>
            <a:off x="991215" y="4795838"/>
            <a:ext cx="3012673"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21" name="矩形 20"/>
          <p:cNvSpPr/>
          <p:nvPr/>
        </p:nvSpPr>
        <p:spPr>
          <a:xfrm>
            <a:off x="5053806" y="3063973"/>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accent2"/>
                </a:solidFill>
              </a:rPr>
              <a:t>标题文字添加</a:t>
            </a:r>
          </a:p>
        </p:txBody>
      </p:sp>
      <p:sp>
        <p:nvSpPr>
          <p:cNvPr id="22" name="矩形 21"/>
          <p:cNvSpPr/>
          <p:nvPr/>
        </p:nvSpPr>
        <p:spPr>
          <a:xfrm>
            <a:off x="5053806" y="3986730"/>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accent1"/>
                </a:solidFill>
              </a:rPr>
              <a:t>标题文字添加</a:t>
            </a:r>
          </a:p>
        </p:txBody>
      </p:sp>
      <p:sp>
        <p:nvSpPr>
          <p:cNvPr id="23" name="矩形 22"/>
          <p:cNvSpPr/>
          <p:nvPr/>
        </p:nvSpPr>
        <p:spPr>
          <a:xfrm>
            <a:off x="5053806" y="4976336"/>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accent2"/>
                </a:solidFill>
              </a:rPr>
              <a:t>标题文字添加</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0-#ppt_w/2"/>
                                          </p:val>
                                        </p:tav>
                                        <p:tav tm="100000">
                                          <p:val>
                                            <p:strVal val="#ppt_x"/>
                                          </p:val>
                                        </p:tav>
                                      </p:tavLst>
                                    </p:anim>
                                    <p:anim calcmode="lin" valueType="num">
                                      <p:cBhvr additive="base">
                                        <p:cTn id="39" dur="500" fill="hold"/>
                                        <p:tgtEl>
                                          <p:spTgt spid="19"/>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1+#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 presetClass="entr" presetSubtype="8"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0-#ppt_w/2"/>
                                          </p:val>
                                        </p:tav>
                                        <p:tav tm="100000">
                                          <p:val>
                                            <p:strVal val="#ppt_x"/>
                                          </p:val>
                                        </p:tav>
                                      </p:tavLst>
                                    </p:anim>
                                    <p:anim calcmode="lin" valueType="num">
                                      <p:cBhvr additive="base">
                                        <p:cTn id="4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404505" y="294978"/>
            <a:ext cx="6377295" cy="1091469"/>
            <a:chOff x="404505" y="294978"/>
            <a:chExt cx="6377295" cy="1091469"/>
          </a:xfrm>
        </p:grpSpPr>
        <p:pic>
          <p:nvPicPr>
            <p:cNvPr id="40" name="图片 39"/>
            <p:cNvPicPr>
              <a:picLocks noChangeAspect="1"/>
            </p:cNvPicPr>
            <p:nvPr/>
          </p:nvPicPr>
          <p:blipFill rotWithShape="1">
            <a:blip r:embed="rId16" cstate="email"/>
            <a:srcRect/>
            <a:stretch>
              <a:fillRect/>
            </a:stretch>
          </p:blipFill>
          <p:spPr>
            <a:xfrm>
              <a:off x="404505" y="294978"/>
              <a:ext cx="2100569" cy="1091469"/>
            </a:xfrm>
            <a:prstGeom prst="rect">
              <a:avLst/>
            </a:prstGeom>
          </p:spPr>
        </p:pic>
        <p:grpSp>
          <p:nvGrpSpPr>
            <p:cNvPr id="41" name="组合 40"/>
            <p:cNvGrpSpPr/>
            <p:nvPr/>
          </p:nvGrpSpPr>
          <p:grpSpPr>
            <a:xfrm>
              <a:off x="2298381" y="367224"/>
              <a:ext cx="4483419" cy="716453"/>
              <a:chOff x="2298381" y="341824"/>
              <a:chExt cx="4483419" cy="716453"/>
            </a:xfrm>
          </p:grpSpPr>
          <p:sp>
            <p:nvSpPr>
              <p:cNvPr id="42" name="文本框 41"/>
              <p:cNvSpPr txBox="1"/>
              <p:nvPr/>
            </p:nvSpPr>
            <p:spPr>
              <a:xfrm>
                <a:off x="2298381" y="341824"/>
                <a:ext cx="3057247" cy="52322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标题文字添加此处</a:t>
                </a:r>
              </a:p>
            </p:txBody>
          </p:sp>
          <p:sp>
            <p:nvSpPr>
              <p:cNvPr id="43" name="文本框 42"/>
              <p:cNvSpPr txBox="1"/>
              <p:nvPr/>
            </p:nvSpPr>
            <p:spPr>
              <a:xfrm>
                <a:off x="2298381" y="781278"/>
                <a:ext cx="4483419"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alpha val="43000"/>
                      </a:prstClr>
                    </a:solidFill>
                    <a:effectLst/>
                    <a:uLnTx/>
                    <a:uFillTx/>
                    <a:latin typeface="Century Gothic" panose="020B0502020202020204" pitchFamily="34" charset="0"/>
                    <a:ea typeface="方正兰亭中黑_GBK" panose="02000000000000000000" pitchFamily="2" charset="-122"/>
                    <a:cs typeface="+mn-cs"/>
                  </a:rPr>
                  <a:t>The user can demonstrate on a projector or computer</a:t>
                </a:r>
              </a:p>
            </p:txBody>
          </p:sp>
        </p:grpSp>
      </p:grpSp>
      <p:grpSp>
        <p:nvGrpSpPr>
          <p:cNvPr id="44" name="组合 43"/>
          <p:cNvGrpSpPr/>
          <p:nvPr/>
        </p:nvGrpSpPr>
        <p:grpSpPr>
          <a:xfrm>
            <a:off x="1025927" y="1631191"/>
            <a:ext cx="10291361" cy="1107594"/>
            <a:chOff x="2677264" y="1996356"/>
            <a:chExt cx="10291361" cy="1107594"/>
          </a:xfrm>
        </p:grpSpPr>
        <p:sp>
          <p:nvSpPr>
            <p:cNvPr id="45" name="矩形 44"/>
            <p:cNvSpPr/>
            <p:nvPr/>
          </p:nvSpPr>
          <p:spPr>
            <a:xfrm>
              <a:off x="2677264" y="2346820"/>
              <a:ext cx="10291361"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用户可以在投影仪或者计算机上进行演示，也可以将演示文稿打印出来，制作成胶片，以便应用到更广泛的领域中。利用</a:t>
              </a:r>
              <a:r>
                <a:rPr lang="en-US" altLang="zh-CN" sz="1200" dirty="0">
                  <a:solidFill>
                    <a:schemeClr val="bg1"/>
                  </a:solidFill>
                </a:rPr>
                <a:t>Microsoft Office PowerPoint</a:t>
              </a:r>
              <a:r>
                <a:rPr lang="zh-CN" altLang="en-US" sz="1200" dirty="0">
                  <a:solidFill>
                    <a:schemeClr val="bg1"/>
                  </a:solidFill>
                </a:rPr>
                <a:t>不仅可以创建演示文稿用户可以在投影仪或者计算机上进行演示，也可以将演示文稿打印出来，制作成胶片，以便应用到更广泛的领域中。利用</a:t>
              </a:r>
              <a:r>
                <a:rPr lang="en-US" altLang="zh-CN" sz="1200" dirty="0">
                  <a:solidFill>
                    <a:schemeClr val="bg1"/>
                  </a:solidFill>
                </a:rPr>
                <a:t>Microsoft Office PowerPoint</a:t>
              </a:r>
              <a:r>
                <a:rPr lang="zh-CN" altLang="en-US" sz="1200" dirty="0">
                  <a:solidFill>
                    <a:schemeClr val="bg1"/>
                  </a:solidFill>
                </a:rPr>
                <a:t>不仅可以创建演示文稿</a:t>
              </a:r>
            </a:p>
          </p:txBody>
        </p:sp>
        <p:sp>
          <p:nvSpPr>
            <p:cNvPr id="46" name="矩形 45"/>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23" name="组合 22"/>
          <p:cNvGrpSpPr/>
          <p:nvPr/>
        </p:nvGrpSpPr>
        <p:grpSpPr>
          <a:xfrm>
            <a:off x="1881188" y="4798703"/>
            <a:ext cx="2084387" cy="1066920"/>
            <a:chOff x="1881188" y="4684403"/>
            <a:chExt cx="2084387" cy="1066920"/>
          </a:xfrm>
        </p:grpSpPr>
        <p:sp>
          <p:nvSpPr>
            <p:cNvPr id="47" name="矩形 46"/>
            <p:cNvSpPr/>
            <p:nvPr/>
          </p:nvSpPr>
          <p:spPr>
            <a:xfrm>
              <a:off x="1881188" y="4684403"/>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1"/>
                  </a:solidFill>
                </a:rPr>
                <a:t>标题文字添加</a:t>
              </a:r>
            </a:p>
          </p:txBody>
        </p:sp>
        <p:sp>
          <p:nvSpPr>
            <p:cNvPr id="48" name="矩形 47"/>
            <p:cNvSpPr/>
            <p:nvPr/>
          </p:nvSpPr>
          <p:spPr>
            <a:xfrm>
              <a:off x="1881188" y="5023964"/>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1"/>
                  </a:solidFill>
                </a:rPr>
                <a:t>标题文字添加</a:t>
              </a:r>
            </a:p>
          </p:txBody>
        </p:sp>
        <p:sp>
          <p:nvSpPr>
            <p:cNvPr id="49" name="矩形 48"/>
            <p:cNvSpPr/>
            <p:nvPr/>
          </p:nvSpPr>
          <p:spPr>
            <a:xfrm>
              <a:off x="1881188" y="5363525"/>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1"/>
                  </a:solidFill>
                </a:rPr>
                <a:t>标题文字添加</a:t>
              </a:r>
            </a:p>
          </p:txBody>
        </p:sp>
      </p:grpSp>
      <p:grpSp>
        <p:nvGrpSpPr>
          <p:cNvPr id="51" name="组合 50"/>
          <p:cNvGrpSpPr/>
          <p:nvPr/>
        </p:nvGrpSpPr>
        <p:grpSpPr>
          <a:xfrm>
            <a:off x="4011613" y="4798703"/>
            <a:ext cx="2084387" cy="1066920"/>
            <a:chOff x="1881188" y="4684403"/>
            <a:chExt cx="2084387" cy="1066920"/>
          </a:xfrm>
        </p:grpSpPr>
        <p:sp>
          <p:nvSpPr>
            <p:cNvPr id="52" name="矩形 51"/>
            <p:cNvSpPr/>
            <p:nvPr/>
          </p:nvSpPr>
          <p:spPr>
            <a:xfrm>
              <a:off x="1881188" y="4684403"/>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2"/>
                  </a:solidFill>
                </a:rPr>
                <a:t>标题文字添加</a:t>
              </a:r>
            </a:p>
          </p:txBody>
        </p:sp>
        <p:sp>
          <p:nvSpPr>
            <p:cNvPr id="53" name="矩形 52"/>
            <p:cNvSpPr/>
            <p:nvPr/>
          </p:nvSpPr>
          <p:spPr>
            <a:xfrm>
              <a:off x="1881188" y="5023964"/>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2"/>
                  </a:solidFill>
                </a:rPr>
                <a:t>标题文字添加</a:t>
              </a:r>
            </a:p>
          </p:txBody>
        </p:sp>
        <p:sp>
          <p:nvSpPr>
            <p:cNvPr id="54" name="矩形 53"/>
            <p:cNvSpPr/>
            <p:nvPr/>
          </p:nvSpPr>
          <p:spPr>
            <a:xfrm>
              <a:off x="1881188" y="5363525"/>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2"/>
                  </a:solidFill>
                </a:rPr>
                <a:t>标题文字添加</a:t>
              </a:r>
            </a:p>
          </p:txBody>
        </p:sp>
      </p:grpSp>
      <p:grpSp>
        <p:nvGrpSpPr>
          <p:cNvPr id="55" name="组合 54"/>
          <p:cNvGrpSpPr/>
          <p:nvPr/>
        </p:nvGrpSpPr>
        <p:grpSpPr>
          <a:xfrm>
            <a:off x="6155056" y="4798703"/>
            <a:ext cx="2084387" cy="1066920"/>
            <a:chOff x="1881188" y="4684403"/>
            <a:chExt cx="2084387" cy="1066920"/>
          </a:xfrm>
        </p:grpSpPr>
        <p:sp>
          <p:nvSpPr>
            <p:cNvPr id="56" name="矩形 55"/>
            <p:cNvSpPr/>
            <p:nvPr/>
          </p:nvSpPr>
          <p:spPr>
            <a:xfrm>
              <a:off x="1881188" y="4684403"/>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3"/>
                  </a:solidFill>
                </a:rPr>
                <a:t>标题文字添加</a:t>
              </a:r>
            </a:p>
          </p:txBody>
        </p:sp>
        <p:sp>
          <p:nvSpPr>
            <p:cNvPr id="57" name="矩形 56"/>
            <p:cNvSpPr/>
            <p:nvPr/>
          </p:nvSpPr>
          <p:spPr>
            <a:xfrm>
              <a:off x="1881188" y="5023964"/>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3"/>
                  </a:solidFill>
                </a:rPr>
                <a:t>标题文字添加</a:t>
              </a:r>
            </a:p>
          </p:txBody>
        </p:sp>
        <p:sp>
          <p:nvSpPr>
            <p:cNvPr id="58" name="矩形 57"/>
            <p:cNvSpPr/>
            <p:nvPr/>
          </p:nvSpPr>
          <p:spPr>
            <a:xfrm>
              <a:off x="1881188" y="5363525"/>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3"/>
                  </a:solidFill>
                </a:rPr>
                <a:t>标题文字添加</a:t>
              </a:r>
            </a:p>
          </p:txBody>
        </p:sp>
      </p:grpSp>
      <p:grpSp>
        <p:nvGrpSpPr>
          <p:cNvPr id="59" name="组合 58"/>
          <p:cNvGrpSpPr/>
          <p:nvPr/>
        </p:nvGrpSpPr>
        <p:grpSpPr>
          <a:xfrm>
            <a:off x="8271670" y="4798703"/>
            <a:ext cx="2084387" cy="1066920"/>
            <a:chOff x="1881188" y="4684403"/>
            <a:chExt cx="2084387" cy="1066920"/>
          </a:xfrm>
        </p:grpSpPr>
        <p:sp>
          <p:nvSpPr>
            <p:cNvPr id="60" name="矩形 59"/>
            <p:cNvSpPr/>
            <p:nvPr/>
          </p:nvSpPr>
          <p:spPr>
            <a:xfrm>
              <a:off x="1881188" y="4684403"/>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4"/>
                  </a:solidFill>
                </a:rPr>
                <a:t>标题文字添加</a:t>
              </a:r>
            </a:p>
          </p:txBody>
        </p:sp>
        <p:sp>
          <p:nvSpPr>
            <p:cNvPr id="61" name="矩形 60"/>
            <p:cNvSpPr/>
            <p:nvPr/>
          </p:nvSpPr>
          <p:spPr>
            <a:xfrm>
              <a:off x="1881188" y="5023964"/>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4"/>
                  </a:solidFill>
                </a:rPr>
                <a:t>标题文字添加</a:t>
              </a:r>
            </a:p>
          </p:txBody>
        </p:sp>
        <p:sp>
          <p:nvSpPr>
            <p:cNvPr id="62" name="矩形 61"/>
            <p:cNvSpPr/>
            <p:nvPr/>
          </p:nvSpPr>
          <p:spPr>
            <a:xfrm>
              <a:off x="1881188" y="5363525"/>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4"/>
                  </a:solidFill>
                </a:rPr>
                <a:t>标题文字添加</a:t>
              </a:r>
            </a:p>
          </p:txBody>
        </p:sp>
      </p:grpSp>
      <p:grpSp>
        <p:nvGrpSpPr>
          <p:cNvPr id="25" name="组合 24"/>
          <p:cNvGrpSpPr/>
          <p:nvPr/>
        </p:nvGrpSpPr>
        <p:grpSpPr>
          <a:xfrm>
            <a:off x="1593851" y="3083378"/>
            <a:ext cx="9004300" cy="1419226"/>
            <a:chOff x="1593851" y="3083378"/>
            <a:chExt cx="9004300" cy="1419226"/>
          </a:xfrm>
        </p:grpSpPr>
        <p:grpSp>
          <p:nvGrpSpPr>
            <p:cNvPr id="3" name="组合 2"/>
            <p:cNvGrpSpPr/>
            <p:nvPr/>
          </p:nvGrpSpPr>
          <p:grpSpPr>
            <a:xfrm>
              <a:off x="1593851" y="3083378"/>
              <a:ext cx="9004300" cy="1419226"/>
              <a:chOff x="1593851" y="2471738"/>
              <a:chExt cx="9004300" cy="1419226"/>
            </a:xfrm>
          </p:grpSpPr>
          <p:cxnSp>
            <p:nvCxnSpPr>
              <p:cNvPr id="4" name="MH_Other_1"/>
              <p:cNvCxnSpPr/>
              <p:nvPr>
                <p:custDataLst>
                  <p:tags r:id="rId1"/>
                </p:custDataLst>
              </p:nvPr>
            </p:nvCxnSpPr>
            <p:spPr>
              <a:xfrm>
                <a:off x="1593851" y="3181350"/>
                <a:ext cx="574675" cy="0"/>
              </a:xfrm>
              <a:prstGeom prst="line">
                <a:avLst/>
              </a:prstGeom>
              <a:ln w="25400">
                <a:solidFill>
                  <a:srgbClr val="D5D5D5"/>
                </a:solidFill>
                <a:headEnd type="oval"/>
              </a:ln>
            </p:spPr>
            <p:style>
              <a:lnRef idx="1">
                <a:schemeClr val="accent1"/>
              </a:lnRef>
              <a:fillRef idx="0">
                <a:schemeClr val="accent1"/>
              </a:fillRef>
              <a:effectRef idx="0">
                <a:schemeClr val="accent1"/>
              </a:effectRef>
              <a:fontRef idx="minor">
                <a:schemeClr val="tx1"/>
              </a:fontRef>
            </p:style>
          </p:cxnSp>
          <p:sp>
            <p:nvSpPr>
              <p:cNvPr id="5" name="MH_Other_2"/>
              <p:cNvSpPr/>
              <p:nvPr>
                <p:custDataLst>
                  <p:tags r:id="rId2"/>
                </p:custDataLst>
              </p:nvPr>
            </p:nvSpPr>
            <p:spPr bwMode="auto">
              <a:xfrm flipH="1">
                <a:off x="2878139" y="2471738"/>
                <a:ext cx="720725" cy="709612"/>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 name="MH_Other_3"/>
              <p:cNvSpPr/>
              <p:nvPr>
                <p:custDataLst>
                  <p:tags r:id="rId3"/>
                </p:custDataLst>
              </p:nvPr>
            </p:nvSpPr>
            <p:spPr bwMode="auto">
              <a:xfrm flipV="1">
                <a:off x="2157414" y="3181351"/>
                <a:ext cx="720725" cy="709613"/>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 name="MH_Other_4"/>
              <p:cNvSpPr/>
              <p:nvPr>
                <p:custDataLst>
                  <p:tags r:id="rId4"/>
                </p:custDataLst>
              </p:nvPr>
            </p:nvSpPr>
            <p:spPr bwMode="auto">
              <a:xfrm flipH="1">
                <a:off x="5022851" y="2471738"/>
                <a:ext cx="720725" cy="709612"/>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 name="MH_Other_5"/>
              <p:cNvSpPr/>
              <p:nvPr>
                <p:custDataLst>
                  <p:tags r:id="rId5"/>
                </p:custDataLst>
              </p:nvPr>
            </p:nvSpPr>
            <p:spPr bwMode="auto">
              <a:xfrm flipV="1">
                <a:off x="4302126" y="3181351"/>
                <a:ext cx="720725" cy="709613"/>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 name="MH_Other_6"/>
              <p:cNvSpPr/>
              <p:nvPr>
                <p:custDataLst>
                  <p:tags r:id="rId6"/>
                </p:custDataLst>
              </p:nvPr>
            </p:nvSpPr>
            <p:spPr bwMode="auto">
              <a:xfrm flipH="1">
                <a:off x="7164389" y="2471738"/>
                <a:ext cx="720725" cy="709612"/>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 name="MH_Other_7"/>
              <p:cNvSpPr/>
              <p:nvPr>
                <p:custDataLst>
                  <p:tags r:id="rId7"/>
                </p:custDataLst>
              </p:nvPr>
            </p:nvSpPr>
            <p:spPr bwMode="auto">
              <a:xfrm flipV="1">
                <a:off x="6443664" y="3181351"/>
                <a:ext cx="720725" cy="709613"/>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cxnSp>
            <p:nvCxnSpPr>
              <p:cNvPr id="11" name="MH_Other_8"/>
              <p:cNvCxnSpPr/>
              <p:nvPr>
                <p:custDataLst>
                  <p:tags r:id="rId8"/>
                </p:custDataLst>
              </p:nvPr>
            </p:nvCxnSpPr>
            <p:spPr>
              <a:xfrm>
                <a:off x="7874001" y="3181350"/>
                <a:ext cx="727075"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sp>
            <p:nvSpPr>
              <p:cNvPr id="12" name="MH_Other_9"/>
              <p:cNvSpPr/>
              <p:nvPr>
                <p:custDataLst>
                  <p:tags r:id="rId9"/>
                </p:custDataLst>
              </p:nvPr>
            </p:nvSpPr>
            <p:spPr bwMode="auto">
              <a:xfrm flipH="1">
                <a:off x="9313864" y="2471738"/>
                <a:ext cx="720725" cy="709612"/>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3" name="MH_Other_10"/>
              <p:cNvSpPr/>
              <p:nvPr>
                <p:custDataLst>
                  <p:tags r:id="rId10"/>
                </p:custDataLst>
              </p:nvPr>
            </p:nvSpPr>
            <p:spPr bwMode="auto">
              <a:xfrm flipV="1">
                <a:off x="8593139" y="3181351"/>
                <a:ext cx="720725" cy="709613"/>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cxnSp>
            <p:nvCxnSpPr>
              <p:cNvPr id="14" name="MH_Other_11"/>
              <p:cNvCxnSpPr/>
              <p:nvPr>
                <p:custDataLst>
                  <p:tags r:id="rId11"/>
                </p:custDataLst>
              </p:nvPr>
            </p:nvCxnSpPr>
            <p:spPr>
              <a:xfrm>
                <a:off x="10023476" y="3181350"/>
                <a:ext cx="574675" cy="0"/>
              </a:xfrm>
              <a:prstGeom prst="line">
                <a:avLst/>
              </a:prstGeom>
              <a:ln w="25400">
                <a:solidFill>
                  <a:srgbClr val="D5D5D5"/>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5" name="MH_Other_12"/>
              <p:cNvCxnSpPr/>
              <p:nvPr>
                <p:custDataLst>
                  <p:tags r:id="rId12"/>
                </p:custDataLst>
              </p:nvPr>
            </p:nvCxnSpPr>
            <p:spPr>
              <a:xfrm>
                <a:off x="3586163" y="3181350"/>
                <a:ext cx="728662"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cxnSp>
            <p:nvCxnSpPr>
              <p:cNvPr id="16" name="MH_Other_13"/>
              <p:cNvCxnSpPr/>
              <p:nvPr>
                <p:custDataLst>
                  <p:tags r:id="rId13"/>
                </p:custDataLst>
              </p:nvPr>
            </p:nvCxnSpPr>
            <p:spPr>
              <a:xfrm>
                <a:off x="5730876" y="3181350"/>
                <a:ext cx="727075"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pic>
          <p:nvPicPr>
            <p:cNvPr id="35" name="图片 34"/>
            <p:cNvPicPr>
              <a:picLocks noChangeAspect="1"/>
            </p:cNvPicPr>
            <p:nvPr/>
          </p:nvPicPr>
          <p:blipFill>
            <a:blip r:embed="rId17" cstate="email"/>
            <a:stretch>
              <a:fillRect/>
            </a:stretch>
          </p:blipFill>
          <p:spPr>
            <a:xfrm>
              <a:off x="2432371" y="3308450"/>
              <a:ext cx="980864" cy="969082"/>
            </a:xfrm>
            <a:prstGeom prst="rect">
              <a:avLst/>
            </a:prstGeom>
          </p:spPr>
        </p:pic>
        <p:pic>
          <p:nvPicPr>
            <p:cNvPr id="36" name="图片 35"/>
            <p:cNvPicPr>
              <a:picLocks noChangeAspect="1"/>
            </p:cNvPicPr>
            <p:nvPr/>
          </p:nvPicPr>
          <p:blipFill>
            <a:blip r:embed="rId17" cstate="email"/>
            <a:stretch>
              <a:fillRect/>
            </a:stretch>
          </p:blipFill>
          <p:spPr>
            <a:xfrm>
              <a:off x="4557343" y="3308450"/>
              <a:ext cx="980864" cy="969082"/>
            </a:xfrm>
            <a:prstGeom prst="rect">
              <a:avLst/>
            </a:prstGeom>
          </p:spPr>
        </p:pic>
        <p:pic>
          <p:nvPicPr>
            <p:cNvPr id="37" name="图片 36"/>
            <p:cNvPicPr>
              <a:picLocks noChangeAspect="1"/>
            </p:cNvPicPr>
            <p:nvPr/>
          </p:nvPicPr>
          <p:blipFill>
            <a:blip r:embed="rId17" cstate="email"/>
            <a:stretch>
              <a:fillRect/>
            </a:stretch>
          </p:blipFill>
          <p:spPr>
            <a:xfrm>
              <a:off x="6706818" y="3308450"/>
              <a:ext cx="980864" cy="969082"/>
            </a:xfrm>
            <a:prstGeom prst="rect">
              <a:avLst/>
            </a:prstGeom>
          </p:spPr>
        </p:pic>
        <p:pic>
          <p:nvPicPr>
            <p:cNvPr id="38" name="图片 37"/>
            <p:cNvPicPr>
              <a:picLocks noChangeAspect="1"/>
            </p:cNvPicPr>
            <p:nvPr/>
          </p:nvPicPr>
          <p:blipFill>
            <a:blip r:embed="rId17" cstate="email"/>
            <a:stretch>
              <a:fillRect/>
            </a:stretch>
          </p:blipFill>
          <p:spPr>
            <a:xfrm>
              <a:off x="8823432" y="3308450"/>
              <a:ext cx="980864" cy="969082"/>
            </a:xfrm>
            <a:prstGeom prst="rect">
              <a:avLst/>
            </a:prstGeom>
          </p:spPr>
        </p:pic>
        <p:sp>
          <p:nvSpPr>
            <p:cNvPr id="67" name="椭圆 23"/>
            <p:cNvSpPr/>
            <p:nvPr/>
          </p:nvSpPr>
          <p:spPr>
            <a:xfrm>
              <a:off x="2729482" y="3603184"/>
              <a:ext cx="386402" cy="380935"/>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8" name="椭圆 63"/>
            <p:cNvSpPr/>
            <p:nvPr/>
          </p:nvSpPr>
          <p:spPr>
            <a:xfrm>
              <a:off x="4854574" y="3600736"/>
              <a:ext cx="386402" cy="385831"/>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9" name="椭圆 64"/>
            <p:cNvSpPr/>
            <p:nvPr/>
          </p:nvSpPr>
          <p:spPr>
            <a:xfrm>
              <a:off x="7018440" y="3600704"/>
              <a:ext cx="386402" cy="385894"/>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0" name="椭圆 65"/>
            <p:cNvSpPr/>
            <p:nvPr/>
          </p:nvSpPr>
          <p:spPr>
            <a:xfrm>
              <a:off x="9120662" y="3600742"/>
              <a:ext cx="386402" cy="385818"/>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1000"/>
                                        <p:tgtEl>
                                          <p:spTgt spid="51"/>
                                        </p:tgtEl>
                                      </p:cBhvr>
                                    </p:animEffect>
                                    <p:anim calcmode="lin" valueType="num">
                                      <p:cBhvr>
                                        <p:cTn id="21" dur="1000" fill="hold"/>
                                        <p:tgtEl>
                                          <p:spTgt spid="51"/>
                                        </p:tgtEl>
                                        <p:attrNameLst>
                                          <p:attrName>ppt_x</p:attrName>
                                        </p:attrNameLst>
                                      </p:cBhvr>
                                      <p:tavLst>
                                        <p:tav tm="0">
                                          <p:val>
                                            <p:strVal val="#ppt_x"/>
                                          </p:val>
                                        </p:tav>
                                        <p:tav tm="100000">
                                          <p:val>
                                            <p:strVal val="#ppt_x"/>
                                          </p:val>
                                        </p:tav>
                                      </p:tavLst>
                                    </p:anim>
                                    <p:anim calcmode="lin" valueType="num">
                                      <p:cBhvr>
                                        <p:cTn id="22" dur="1000" fill="hold"/>
                                        <p:tgtEl>
                                          <p:spTgt spid="5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1000"/>
                                        <p:tgtEl>
                                          <p:spTgt spid="55"/>
                                        </p:tgtEl>
                                      </p:cBhvr>
                                    </p:animEffect>
                                    <p:anim calcmode="lin" valueType="num">
                                      <p:cBhvr>
                                        <p:cTn id="26" dur="1000" fill="hold"/>
                                        <p:tgtEl>
                                          <p:spTgt spid="55"/>
                                        </p:tgtEl>
                                        <p:attrNameLst>
                                          <p:attrName>ppt_x</p:attrName>
                                        </p:attrNameLst>
                                      </p:cBhvr>
                                      <p:tavLst>
                                        <p:tav tm="0">
                                          <p:val>
                                            <p:strVal val="#ppt_x"/>
                                          </p:val>
                                        </p:tav>
                                        <p:tav tm="100000">
                                          <p:val>
                                            <p:strVal val="#ppt_x"/>
                                          </p:val>
                                        </p:tav>
                                      </p:tavLst>
                                    </p:anim>
                                    <p:anim calcmode="lin" valueType="num">
                                      <p:cBhvr>
                                        <p:cTn id="27" dur="1000" fill="hold"/>
                                        <p:tgtEl>
                                          <p:spTgt spid="5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1000"/>
                                        <p:tgtEl>
                                          <p:spTgt spid="59"/>
                                        </p:tgtEl>
                                      </p:cBhvr>
                                    </p:animEffect>
                                    <p:anim calcmode="lin" valueType="num">
                                      <p:cBhvr>
                                        <p:cTn id="31" dur="1000" fill="hold"/>
                                        <p:tgtEl>
                                          <p:spTgt spid="59"/>
                                        </p:tgtEl>
                                        <p:attrNameLst>
                                          <p:attrName>ppt_x</p:attrName>
                                        </p:attrNameLst>
                                      </p:cBhvr>
                                      <p:tavLst>
                                        <p:tav tm="0">
                                          <p:val>
                                            <p:strVal val="#ppt_x"/>
                                          </p:val>
                                        </p:tav>
                                        <p:tav tm="100000">
                                          <p:val>
                                            <p:strVal val="#ppt_x"/>
                                          </p:val>
                                        </p:tav>
                                      </p:tavLst>
                                    </p:anim>
                                    <p:anim calcmode="lin" valueType="num">
                                      <p:cBhvr>
                                        <p:cTn id="32"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1832353" y="2332734"/>
            <a:ext cx="2228093" cy="1633731"/>
          </a:xfrm>
          <a:prstGeom prst="rect">
            <a:avLst/>
          </a:prstGeom>
        </p:spPr>
      </p:pic>
      <p:pic>
        <p:nvPicPr>
          <p:cNvPr id="3" name="图片 2"/>
          <p:cNvPicPr>
            <a:picLocks noChangeAspect="1"/>
          </p:cNvPicPr>
          <p:nvPr/>
        </p:nvPicPr>
        <p:blipFill>
          <a:blip r:embed="rId4" cstate="email"/>
          <a:stretch>
            <a:fillRect/>
          </a:stretch>
        </p:blipFill>
        <p:spPr>
          <a:xfrm>
            <a:off x="4981953" y="2332734"/>
            <a:ext cx="2228093" cy="1633731"/>
          </a:xfrm>
          <a:prstGeom prst="rect">
            <a:avLst/>
          </a:prstGeom>
        </p:spPr>
      </p:pic>
      <p:pic>
        <p:nvPicPr>
          <p:cNvPr id="4" name="图片 3"/>
          <p:cNvPicPr>
            <a:picLocks noChangeAspect="1"/>
          </p:cNvPicPr>
          <p:nvPr/>
        </p:nvPicPr>
        <p:blipFill>
          <a:blip r:embed="rId5" cstate="email"/>
          <a:stretch>
            <a:fillRect/>
          </a:stretch>
        </p:blipFill>
        <p:spPr>
          <a:xfrm>
            <a:off x="8131553" y="2332734"/>
            <a:ext cx="2228093" cy="1633731"/>
          </a:xfrm>
          <a:prstGeom prst="rect">
            <a:avLst/>
          </a:prstGeom>
        </p:spPr>
      </p:pic>
      <p:sp>
        <p:nvSpPr>
          <p:cNvPr id="25" name="椭圆 4"/>
          <p:cNvSpPr/>
          <p:nvPr/>
        </p:nvSpPr>
        <p:spPr>
          <a:xfrm>
            <a:off x="2641599" y="2142423"/>
            <a:ext cx="609600" cy="609223"/>
          </a:xfrm>
          <a:custGeom>
            <a:avLst/>
            <a:gdLst>
              <a:gd name="connsiteX0" fmla="*/ 482620 w 607097"/>
              <a:gd name="connsiteY0" fmla="*/ 381169 h 606722"/>
              <a:gd name="connsiteX1" fmla="*/ 496768 w 607097"/>
              <a:gd name="connsiteY1" fmla="*/ 381169 h 606722"/>
              <a:gd name="connsiteX2" fmla="*/ 510916 w 607097"/>
              <a:gd name="connsiteY2" fmla="*/ 395381 h 606722"/>
              <a:gd name="connsiteX3" fmla="*/ 510916 w 607097"/>
              <a:gd name="connsiteY3" fmla="*/ 409505 h 606722"/>
              <a:gd name="connsiteX4" fmla="*/ 503887 w 607097"/>
              <a:gd name="connsiteY4" fmla="*/ 412525 h 606722"/>
              <a:gd name="connsiteX5" fmla="*/ 496768 w 607097"/>
              <a:gd name="connsiteY5" fmla="*/ 409505 h 606722"/>
              <a:gd name="connsiteX6" fmla="*/ 482620 w 607097"/>
              <a:gd name="connsiteY6" fmla="*/ 395381 h 606722"/>
              <a:gd name="connsiteX7" fmla="*/ 482620 w 607097"/>
              <a:gd name="connsiteY7" fmla="*/ 381169 h 606722"/>
              <a:gd name="connsiteX8" fmla="*/ 546398 w 607097"/>
              <a:gd name="connsiteY8" fmla="*/ 242745 h 606722"/>
              <a:gd name="connsiteX9" fmla="*/ 566606 w 607097"/>
              <a:gd name="connsiteY9" fmla="*/ 242745 h 606722"/>
              <a:gd name="connsiteX10" fmla="*/ 576754 w 607097"/>
              <a:gd name="connsiteY10" fmla="*/ 252756 h 606722"/>
              <a:gd name="connsiteX11" fmla="*/ 566606 w 607097"/>
              <a:gd name="connsiteY11" fmla="*/ 262856 h 606722"/>
              <a:gd name="connsiteX12" fmla="*/ 546398 w 607097"/>
              <a:gd name="connsiteY12" fmla="*/ 262856 h 606722"/>
              <a:gd name="connsiteX13" fmla="*/ 536249 w 607097"/>
              <a:gd name="connsiteY13" fmla="*/ 252756 h 606722"/>
              <a:gd name="connsiteX14" fmla="*/ 546398 w 607097"/>
              <a:gd name="connsiteY14" fmla="*/ 242745 h 606722"/>
              <a:gd name="connsiteX15" fmla="*/ 353968 w 607097"/>
              <a:gd name="connsiteY15" fmla="*/ 101120 h 606722"/>
              <a:gd name="connsiteX16" fmla="*/ 364118 w 607097"/>
              <a:gd name="connsiteY16" fmla="*/ 111251 h 606722"/>
              <a:gd name="connsiteX17" fmla="*/ 364118 w 607097"/>
              <a:gd name="connsiteY17" fmla="*/ 242683 h 606722"/>
              <a:gd name="connsiteX18" fmla="*/ 424838 w 607097"/>
              <a:gd name="connsiteY18" fmla="*/ 242683 h 606722"/>
              <a:gd name="connsiteX19" fmla="*/ 434988 w 607097"/>
              <a:gd name="connsiteY19" fmla="*/ 252725 h 606722"/>
              <a:gd name="connsiteX20" fmla="*/ 424838 w 607097"/>
              <a:gd name="connsiteY20" fmla="*/ 262856 h 606722"/>
              <a:gd name="connsiteX21" fmla="*/ 353968 w 607097"/>
              <a:gd name="connsiteY21" fmla="*/ 262856 h 606722"/>
              <a:gd name="connsiteX22" fmla="*/ 343818 w 607097"/>
              <a:gd name="connsiteY22" fmla="*/ 252725 h 606722"/>
              <a:gd name="connsiteX23" fmla="*/ 343818 w 607097"/>
              <a:gd name="connsiteY23" fmla="*/ 111251 h 606722"/>
              <a:gd name="connsiteX24" fmla="*/ 353968 w 607097"/>
              <a:gd name="connsiteY24" fmla="*/ 101120 h 606722"/>
              <a:gd name="connsiteX25" fmla="*/ 496768 w 607097"/>
              <a:gd name="connsiteY25" fmla="*/ 96101 h 606722"/>
              <a:gd name="connsiteX26" fmla="*/ 510916 w 607097"/>
              <a:gd name="connsiteY26" fmla="*/ 96101 h 606722"/>
              <a:gd name="connsiteX27" fmla="*/ 510916 w 607097"/>
              <a:gd name="connsiteY27" fmla="*/ 110217 h 606722"/>
              <a:gd name="connsiteX28" fmla="*/ 496768 w 607097"/>
              <a:gd name="connsiteY28" fmla="*/ 124334 h 606722"/>
              <a:gd name="connsiteX29" fmla="*/ 489650 w 607097"/>
              <a:gd name="connsiteY29" fmla="*/ 127441 h 606722"/>
              <a:gd name="connsiteX30" fmla="*/ 482620 w 607097"/>
              <a:gd name="connsiteY30" fmla="*/ 124334 h 606722"/>
              <a:gd name="connsiteX31" fmla="*/ 482620 w 607097"/>
              <a:gd name="connsiteY31" fmla="*/ 110217 h 606722"/>
              <a:gd name="connsiteX32" fmla="*/ 196955 w 607097"/>
              <a:gd name="connsiteY32" fmla="*/ 96101 h 606722"/>
              <a:gd name="connsiteX33" fmla="*/ 211110 w 607097"/>
              <a:gd name="connsiteY33" fmla="*/ 96101 h 606722"/>
              <a:gd name="connsiteX34" fmla="*/ 225355 w 607097"/>
              <a:gd name="connsiteY34" fmla="*/ 110217 h 606722"/>
              <a:gd name="connsiteX35" fmla="*/ 225355 w 607097"/>
              <a:gd name="connsiteY35" fmla="*/ 124334 h 606722"/>
              <a:gd name="connsiteX36" fmla="*/ 218233 w 607097"/>
              <a:gd name="connsiteY36" fmla="*/ 127441 h 606722"/>
              <a:gd name="connsiteX37" fmla="*/ 211110 w 607097"/>
              <a:gd name="connsiteY37" fmla="*/ 124334 h 606722"/>
              <a:gd name="connsiteX38" fmla="*/ 196955 w 607097"/>
              <a:gd name="connsiteY38" fmla="*/ 110217 h 606722"/>
              <a:gd name="connsiteX39" fmla="*/ 196955 w 607097"/>
              <a:gd name="connsiteY39" fmla="*/ 96101 h 606722"/>
              <a:gd name="connsiteX40" fmla="*/ 103963 w 607097"/>
              <a:gd name="connsiteY40" fmla="*/ 81761 h 606722"/>
              <a:gd name="connsiteX41" fmla="*/ 87598 w 607097"/>
              <a:gd name="connsiteY41" fmla="*/ 90026 h 606722"/>
              <a:gd name="connsiteX42" fmla="*/ 62322 w 607097"/>
              <a:gd name="connsiteY42" fmla="*/ 115266 h 606722"/>
              <a:gd name="connsiteX43" fmla="*/ 34998 w 607097"/>
              <a:gd name="connsiteY43" fmla="*/ 265902 h 606722"/>
              <a:gd name="connsiteX44" fmla="*/ 75494 w 607097"/>
              <a:gd name="connsiteY44" fmla="*/ 322602 h 606722"/>
              <a:gd name="connsiteX45" fmla="*/ 283044 w 607097"/>
              <a:gd name="connsiteY45" fmla="*/ 530826 h 606722"/>
              <a:gd name="connsiteX46" fmla="*/ 327634 w 607097"/>
              <a:gd name="connsiteY46" fmla="*/ 565219 h 606722"/>
              <a:gd name="connsiteX47" fmla="*/ 490684 w 607097"/>
              <a:gd name="connsiteY47" fmla="*/ 545046 h 606722"/>
              <a:gd name="connsiteX48" fmla="*/ 515960 w 607097"/>
              <a:gd name="connsiteY48" fmla="*/ 519717 h 606722"/>
              <a:gd name="connsiteX49" fmla="*/ 521033 w 607097"/>
              <a:gd name="connsiteY49" fmla="*/ 485324 h 606722"/>
              <a:gd name="connsiteX50" fmla="*/ 434969 w 607097"/>
              <a:gd name="connsiteY50" fmla="*/ 411561 h 606722"/>
              <a:gd name="connsiteX51" fmla="*/ 414321 w 607097"/>
              <a:gd name="connsiteY51" fmla="*/ 406318 h 606722"/>
              <a:gd name="connsiteX52" fmla="*/ 413698 w 607097"/>
              <a:gd name="connsiteY52" fmla="*/ 406496 h 606722"/>
              <a:gd name="connsiteX53" fmla="*/ 405599 w 607097"/>
              <a:gd name="connsiteY53" fmla="*/ 413605 h 606722"/>
              <a:gd name="connsiteX54" fmla="*/ 404620 w 607097"/>
              <a:gd name="connsiteY54" fmla="*/ 414583 h 606722"/>
              <a:gd name="connsiteX55" fmla="*/ 373202 w 607097"/>
              <a:gd name="connsiteY55" fmla="*/ 447910 h 606722"/>
              <a:gd name="connsiteX56" fmla="*/ 349528 w 607097"/>
              <a:gd name="connsiteY56" fmla="*/ 459552 h 606722"/>
              <a:gd name="connsiteX57" fmla="*/ 405599 w 607097"/>
              <a:gd name="connsiteY57" fmla="*/ 475282 h 606722"/>
              <a:gd name="connsiteX58" fmla="*/ 414677 w 607097"/>
              <a:gd name="connsiteY58" fmla="*/ 486391 h 606722"/>
              <a:gd name="connsiteX59" fmla="*/ 404620 w 607097"/>
              <a:gd name="connsiteY59" fmla="*/ 495456 h 606722"/>
              <a:gd name="connsiteX60" fmla="*/ 403552 w 607097"/>
              <a:gd name="connsiteY60" fmla="*/ 495456 h 606722"/>
              <a:gd name="connsiteX61" fmla="*/ 287138 w 607097"/>
              <a:gd name="connsiteY61" fmla="*/ 441866 h 606722"/>
              <a:gd name="connsiteX62" fmla="*/ 286426 w 607097"/>
              <a:gd name="connsiteY62" fmla="*/ 441067 h 606722"/>
              <a:gd name="connsiteX63" fmla="*/ 284112 w 607097"/>
              <a:gd name="connsiteY63" fmla="*/ 438845 h 606722"/>
              <a:gd name="connsiteX64" fmla="*/ 176777 w 607097"/>
              <a:gd name="connsiteY64" fmla="*/ 331666 h 606722"/>
              <a:gd name="connsiteX65" fmla="*/ 111895 w 607097"/>
              <a:gd name="connsiteY65" fmla="*/ 213379 h 606722"/>
              <a:gd name="connsiteX66" fmla="*/ 121062 w 607097"/>
              <a:gd name="connsiteY66" fmla="*/ 202270 h 606722"/>
              <a:gd name="connsiteX67" fmla="*/ 132188 w 607097"/>
              <a:gd name="connsiteY67" fmla="*/ 211335 h 606722"/>
              <a:gd name="connsiteX68" fmla="*/ 146428 w 607097"/>
              <a:gd name="connsiteY68" fmla="*/ 259325 h 606722"/>
              <a:gd name="connsiteX69" fmla="*/ 158532 w 607097"/>
              <a:gd name="connsiteY69" fmla="*/ 233553 h 606722"/>
              <a:gd name="connsiteX70" fmla="*/ 191907 w 607097"/>
              <a:gd name="connsiteY70" fmla="*/ 202270 h 606722"/>
              <a:gd name="connsiteX71" fmla="*/ 192975 w 607097"/>
              <a:gd name="connsiteY71" fmla="*/ 201204 h 606722"/>
              <a:gd name="connsiteX72" fmla="*/ 200006 w 607097"/>
              <a:gd name="connsiteY72" fmla="*/ 193117 h 606722"/>
              <a:gd name="connsiteX73" fmla="*/ 194933 w 607097"/>
              <a:gd name="connsiteY73" fmla="*/ 170899 h 606722"/>
              <a:gd name="connsiteX74" fmla="*/ 121062 w 607097"/>
              <a:gd name="connsiteY74" fmla="*/ 84961 h 606722"/>
              <a:gd name="connsiteX75" fmla="*/ 103963 w 607097"/>
              <a:gd name="connsiteY75" fmla="*/ 81761 h 606722"/>
              <a:gd name="connsiteX76" fmla="*/ 353980 w 607097"/>
              <a:gd name="connsiteY76" fmla="*/ 30273 h 606722"/>
              <a:gd name="connsiteX77" fmla="*/ 364141 w 607097"/>
              <a:gd name="connsiteY77" fmla="*/ 40422 h 606722"/>
              <a:gd name="connsiteX78" fmla="*/ 364141 w 607097"/>
              <a:gd name="connsiteY78" fmla="*/ 60719 h 606722"/>
              <a:gd name="connsiteX79" fmla="*/ 353980 w 607097"/>
              <a:gd name="connsiteY79" fmla="*/ 70778 h 606722"/>
              <a:gd name="connsiteX80" fmla="*/ 343818 w 607097"/>
              <a:gd name="connsiteY80" fmla="*/ 60719 h 606722"/>
              <a:gd name="connsiteX81" fmla="*/ 343818 w 607097"/>
              <a:gd name="connsiteY81" fmla="*/ 40422 h 606722"/>
              <a:gd name="connsiteX82" fmla="*/ 353980 w 607097"/>
              <a:gd name="connsiteY82" fmla="*/ 30273 h 606722"/>
              <a:gd name="connsiteX83" fmla="*/ 353978 w 607097"/>
              <a:gd name="connsiteY83" fmla="*/ 20263 h 606722"/>
              <a:gd name="connsiteX84" fmla="*/ 174819 w 607097"/>
              <a:gd name="connsiteY84" fmla="*/ 104957 h 606722"/>
              <a:gd name="connsiteX85" fmla="*/ 214246 w 607097"/>
              <a:gd name="connsiteY85" fmla="*/ 160768 h 606722"/>
              <a:gd name="connsiteX86" fmla="*/ 221278 w 607097"/>
              <a:gd name="connsiteY86" fmla="*/ 198182 h 606722"/>
              <a:gd name="connsiteX87" fmla="*/ 215938 w 607097"/>
              <a:gd name="connsiteY87" fmla="*/ 209025 h 606722"/>
              <a:gd name="connsiteX88" fmla="*/ 210152 w 607097"/>
              <a:gd name="connsiteY88" fmla="*/ 215157 h 606722"/>
              <a:gd name="connsiteX89" fmla="*/ 206147 w 607097"/>
              <a:gd name="connsiteY89" fmla="*/ 218445 h 606722"/>
              <a:gd name="connsiteX90" fmla="*/ 176777 w 607097"/>
              <a:gd name="connsiteY90" fmla="*/ 244662 h 606722"/>
              <a:gd name="connsiteX91" fmla="*/ 182829 w 607097"/>
              <a:gd name="connsiteY91" fmla="*/ 308382 h 606722"/>
              <a:gd name="connsiteX92" fmla="*/ 189504 w 607097"/>
              <a:gd name="connsiteY92" fmla="*/ 315136 h 606722"/>
              <a:gd name="connsiteX93" fmla="*/ 189949 w 607097"/>
              <a:gd name="connsiteY93" fmla="*/ 315492 h 606722"/>
              <a:gd name="connsiteX94" fmla="*/ 191640 w 607097"/>
              <a:gd name="connsiteY94" fmla="*/ 317269 h 606722"/>
              <a:gd name="connsiteX95" fmla="*/ 298263 w 607097"/>
              <a:gd name="connsiteY95" fmla="*/ 424714 h 606722"/>
              <a:gd name="connsiteX96" fmla="*/ 362077 w 607097"/>
              <a:gd name="connsiteY96" fmla="*/ 430758 h 606722"/>
              <a:gd name="connsiteX97" fmla="*/ 388422 w 607097"/>
              <a:gd name="connsiteY97" fmla="*/ 401430 h 606722"/>
              <a:gd name="connsiteX98" fmla="*/ 408625 w 607097"/>
              <a:gd name="connsiteY98" fmla="*/ 386233 h 606722"/>
              <a:gd name="connsiteX99" fmla="*/ 419661 w 607097"/>
              <a:gd name="connsiteY99" fmla="*/ 384900 h 606722"/>
              <a:gd name="connsiteX100" fmla="*/ 446094 w 607097"/>
              <a:gd name="connsiteY100" fmla="*/ 392365 h 606722"/>
              <a:gd name="connsiteX101" fmla="*/ 501987 w 607097"/>
              <a:gd name="connsiteY101" fmla="*/ 431646 h 606722"/>
              <a:gd name="connsiteX102" fmla="*/ 586894 w 607097"/>
              <a:gd name="connsiteY102" fmla="*/ 252749 h 606722"/>
              <a:gd name="connsiteX103" fmla="*/ 353978 w 607097"/>
              <a:gd name="connsiteY103" fmla="*/ 20263 h 606722"/>
              <a:gd name="connsiteX104" fmla="*/ 353978 w 607097"/>
              <a:gd name="connsiteY104" fmla="*/ 0 h 606722"/>
              <a:gd name="connsiteX105" fmla="*/ 607097 w 607097"/>
              <a:gd name="connsiteY105" fmla="*/ 252749 h 606722"/>
              <a:gd name="connsiteX106" fmla="*/ 517384 w 607097"/>
              <a:gd name="connsiteY106" fmla="*/ 445421 h 606722"/>
              <a:gd name="connsiteX107" fmla="*/ 540257 w 607097"/>
              <a:gd name="connsiteY107" fmla="*/ 474215 h 606722"/>
              <a:gd name="connsiteX108" fmla="*/ 531179 w 607097"/>
              <a:gd name="connsiteY108" fmla="*/ 532870 h 606722"/>
              <a:gd name="connsiteX109" fmla="*/ 505814 w 607097"/>
              <a:gd name="connsiteY109" fmla="*/ 559176 h 606722"/>
              <a:gd name="connsiteX110" fmla="*/ 401505 w 607097"/>
              <a:gd name="connsiteY110" fmla="*/ 606722 h 606722"/>
              <a:gd name="connsiteX111" fmla="*/ 318556 w 607097"/>
              <a:gd name="connsiteY111" fmla="*/ 582460 h 606722"/>
              <a:gd name="connsiteX112" fmla="*/ 268893 w 607097"/>
              <a:gd name="connsiteY112" fmla="*/ 543979 h 606722"/>
              <a:gd name="connsiteX113" fmla="*/ 61343 w 607097"/>
              <a:gd name="connsiteY113" fmla="*/ 336732 h 606722"/>
              <a:gd name="connsiteX114" fmla="*/ 16753 w 607097"/>
              <a:gd name="connsiteY114" fmla="*/ 275056 h 606722"/>
              <a:gd name="connsiteX115" fmla="*/ 48171 w 607097"/>
              <a:gd name="connsiteY115" fmla="*/ 101135 h 606722"/>
              <a:gd name="connsiteX116" fmla="*/ 73447 w 607097"/>
              <a:gd name="connsiteY116" fmla="*/ 75807 h 606722"/>
              <a:gd name="connsiteX117" fmla="*/ 132188 w 607097"/>
              <a:gd name="connsiteY117" fmla="*/ 66742 h 606722"/>
              <a:gd name="connsiteX118" fmla="*/ 160757 w 607097"/>
              <a:gd name="connsiteY118" fmla="*/ 89315 h 606722"/>
              <a:gd name="connsiteX119" fmla="*/ 353978 w 607097"/>
              <a:gd name="connsiteY11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07097" h="606722">
                <a:moveTo>
                  <a:pt x="482620" y="381169"/>
                </a:moveTo>
                <a:cubicBezTo>
                  <a:pt x="486624" y="377172"/>
                  <a:pt x="492675" y="377172"/>
                  <a:pt x="496768" y="381169"/>
                </a:cubicBezTo>
                <a:lnTo>
                  <a:pt x="510916" y="395381"/>
                </a:lnTo>
                <a:cubicBezTo>
                  <a:pt x="515009" y="399379"/>
                  <a:pt x="515009" y="405419"/>
                  <a:pt x="510916" y="409505"/>
                </a:cubicBezTo>
                <a:cubicBezTo>
                  <a:pt x="509937" y="412525"/>
                  <a:pt x="506912" y="412525"/>
                  <a:pt x="503887" y="412525"/>
                </a:cubicBezTo>
                <a:cubicBezTo>
                  <a:pt x="500861" y="412525"/>
                  <a:pt x="498815" y="411548"/>
                  <a:pt x="496768" y="409505"/>
                </a:cubicBezTo>
                <a:lnTo>
                  <a:pt x="482620" y="395381"/>
                </a:lnTo>
                <a:cubicBezTo>
                  <a:pt x="478527" y="391295"/>
                  <a:pt x="478527" y="385255"/>
                  <a:pt x="482620" y="381169"/>
                </a:cubicBezTo>
                <a:close/>
                <a:moveTo>
                  <a:pt x="546398" y="242745"/>
                </a:moveTo>
                <a:lnTo>
                  <a:pt x="566606" y="242745"/>
                </a:lnTo>
                <a:cubicBezTo>
                  <a:pt x="572659" y="242745"/>
                  <a:pt x="576754" y="246732"/>
                  <a:pt x="576754" y="252756"/>
                </a:cubicBezTo>
                <a:cubicBezTo>
                  <a:pt x="576754" y="258869"/>
                  <a:pt x="572659" y="262856"/>
                  <a:pt x="566606" y="262856"/>
                </a:cubicBezTo>
                <a:lnTo>
                  <a:pt x="546398" y="262856"/>
                </a:lnTo>
                <a:cubicBezTo>
                  <a:pt x="540255" y="262856"/>
                  <a:pt x="536249" y="258869"/>
                  <a:pt x="536249" y="252756"/>
                </a:cubicBezTo>
                <a:cubicBezTo>
                  <a:pt x="536249" y="246732"/>
                  <a:pt x="540255" y="242745"/>
                  <a:pt x="546398" y="242745"/>
                </a:cubicBezTo>
                <a:close/>
                <a:moveTo>
                  <a:pt x="353968" y="101120"/>
                </a:moveTo>
                <a:cubicBezTo>
                  <a:pt x="360022" y="101120"/>
                  <a:pt x="364118" y="105119"/>
                  <a:pt x="364118" y="111251"/>
                </a:cubicBezTo>
                <a:lnTo>
                  <a:pt x="364118" y="242683"/>
                </a:lnTo>
                <a:lnTo>
                  <a:pt x="424838" y="242683"/>
                </a:lnTo>
                <a:cubicBezTo>
                  <a:pt x="430893" y="242683"/>
                  <a:pt x="434988" y="246682"/>
                  <a:pt x="434988" y="252725"/>
                </a:cubicBezTo>
                <a:cubicBezTo>
                  <a:pt x="434988" y="258857"/>
                  <a:pt x="430893" y="262856"/>
                  <a:pt x="424838" y="262856"/>
                </a:cubicBezTo>
                <a:lnTo>
                  <a:pt x="353968" y="262856"/>
                </a:lnTo>
                <a:cubicBezTo>
                  <a:pt x="347825" y="262856"/>
                  <a:pt x="343818" y="258857"/>
                  <a:pt x="343818" y="252725"/>
                </a:cubicBezTo>
                <a:lnTo>
                  <a:pt x="343818" y="111251"/>
                </a:lnTo>
                <a:cubicBezTo>
                  <a:pt x="343818" y="105119"/>
                  <a:pt x="347825" y="101120"/>
                  <a:pt x="353968" y="101120"/>
                </a:cubicBezTo>
                <a:close/>
                <a:moveTo>
                  <a:pt x="496768" y="96101"/>
                </a:moveTo>
                <a:cubicBezTo>
                  <a:pt x="500861" y="92017"/>
                  <a:pt x="506912" y="92017"/>
                  <a:pt x="510916" y="96101"/>
                </a:cubicBezTo>
                <a:cubicBezTo>
                  <a:pt x="515009" y="100096"/>
                  <a:pt x="515009" y="106222"/>
                  <a:pt x="510916" y="110217"/>
                </a:cubicBezTo>
                <a:lnTo>
                  <a:pt x="496768" y="124334"/>
                </a:lnTo>
                <a:cubicBezTo>
                  <a:pt x="494722" y="126376"/>
                  <a:pt x="492675" y="127441"/>
                  <a:pt x="489650" y="127441"/>
                </a:cubicBezTo>
                <a:cubicBezTo>
                  <a:pt x="486624" y="127441"/>
                  <a:pt x="484578" y="126376"/>
                  <a:pt x="482620" y="124334"/>
                </a:cubicBezTo>
                <a:cubicBezTo>
                  <a:pt x="478527" y="120338"/>
                  <a:pt x="478527" y="114301"/>
                  <a:pt x="482620" y="110217"/>
                </a:cubicBezTo>
                <a:close/>
                <a:moveTo>
                  <a:pt x="196955" y="96101"/>
                </a:moveTo>
                <a:cubicBezTo>
                  <a:pt x="201050" y="92017"/>
                  <a:pt x="207104" y="92017"/>
                  <a:pt x="211110" y="96101"/>
                </a:cubicBezTo>
                <a:lnTo>
                  <a:pt x="225355" y="110217"/>
                </a:lnTo>
                <a:cubicBezTo>
                  <a:pt x="229361" y="114301"/>
                  <a:pt x="229361" y="120338"/>
                  <a:pt x="225355" y="124334"/>
                </a:cubicBezTo>
                <a:cubicBezTo>
                  <a:pt x="223307" y="126376"/>
                  <a:pt x="220280" y="127441"/>
                  <a:pt x="218233" y="127441"/>
                </a:cubicBezTo>
                <a:cubicBezTo>
                  <a:pt x="215206" y="127441"/>
                  <a:pt x="213158" y="126376"/>
                  <a:pt x="211110" y="124334"/>
                </a:cubicBezTo>
                <a:lnTo>
                  <a:pt x="196955" y="110217"/>
                </a:lnTo>
                <a:cubicBezTo>
                  <a:pt x="192949" y="106222"/>
                  <a:pt x="192949" y="100096"/>
                  <a:pt x="196955" y="96101"/>
                </a:cubicBezTo>
                <a:close/>
                <a:moveTo>
                  <a:pt x="103963" y="81761"/>
                </a:moveTo>
                <a:cubicBezTo>
                  <a:pt x="98011" y="82650"/>
                  <a:pt x="92182" y="85449"/>
                  <a:pt x="87598" y="90026"/>
                </a:cubicBezTo>
                <a:lnTo>
                  <a:pt x="62322" y="115266"/>
                </a:lnTo>
                <a:cubicBezTo>
                  <a:pt x="17732" y="159790"/>
                  <a:pt x="8654" y="209291"/>
                  <a:pt x="34998" y="265902"/>
                </a:cubicBezTo>
                <a:cubicBezTo>
                  <a:pt x="44077" y="285187"/>
                  <a:pt x="57249" y="304383"/>
                  <a:pt x="75494" y="322602"/>
                </a:cubicBezTo>
                <a:lnTo>
                  <a:pt x="283044" y="530826"/>
                </a:lnTo>
                <a:cubicBezTo>
                  <a:pt x="297284" y="545046"/>
                  <a:pt x="312415" y="557132"/>
                  <a:pt x="327634" y="565219"/>
                </a:cubicBezTo>
                <a:cubicBezTo>
                  <a:pt x="389401" y="599612"/>
                  <a:pt x="443068" y="592503"/>
                  <a:pt x="490684" y="545046"/>
                </a:cubicBezTo>
                <a:lnTo>
                  <a:pt x="515960" y="519717"/>
                </a:lnTo>
                <a:cubicBezTo>
                  <a:pt x="525127" y="510653"/>
                  <a:pt x="527085" y="496433"/>
                  <a:pt x="521033" y="485324"/>
                </a:cubicBezTo>
                <a:cubicBezTo>
                  <a:pt x="503856" y="451998"/>
                  <a:pt x="434969" y="411561"/>
                  <a:pt x="434969" y="411561"/>
                </a:cubicBezTo>
                <a:cubicBezTo>
                  <a:pt x="427582" y="407829"/>
                  <a:pt x="420195" y="405874"/>
                  <a:pt x="414321" y="406318"/>
                </a:cubicBezTo>
                <a:cubicBezTo>
                  <a:pt x="414143" y="406318"/>
                  <a:pt x="413876" y="406407"/>
                  <a:pt x="413698" y="406496"/>
                </a:cubicBezTo>
                <a:cubicBezTo>
                  <a:pt x="409604" y="407473"/>
                  <a:pt x="407646" y="409517"/>
                  <a:pt x="405599" y="413605"/>
                </a:cubicBezTo>
                <a:lnTo>
                  <a:pt x="404620" y="414583"/>
                </a:lnTo>
                <a:cubicBezTo>
                  <a:pt x="397500" y="423648"/>
                  <a:pt x="380323" y="443910"/>
                  <a:pt x="373202" y="447910"/>
                </a:cubicBezTo>
                <a:cubicBezTo>
                  <a:pt x="365548" y="453242"/>
                  <a:pt x="357538" y="457152"/>
                  <a:pt x="349528" y="459552"/>
                </a:cubicBezTo>
                <a:cubicBezTo>
                  <a:pt x="365281" y="466839"/>
                  <a:pt x="384328" y="473149"/>
                  <a:pt x="405599" y="475282"/>
                </a:cubicBezTo>
                <a:cubicBezTo>
                  <a:pt x="410672" y="476259"/>
                  <a:pt x="414677" y="480259"/>
                  <a:pt x="414677" y="486391"/>
                </a:cubicBezTo>
                <a:cubicBezTo>
                  <a:pt x="413698" y="491456"/>
                  <a:pt x="409604" y="495456"/>
                  <a:pt x="404620" y="495456"/>
                </a:cubicBezTo>
                <a:lnTo>
                  <a:pt x="403552" y="495456"/>
                </a:lnTo>
                <a:cubicBezTo>
                  <a:pt x="333686" y="488346"/>
                  <a:pt x="288117" y="443910"/>
                  <a:pt x="287138" y="441866"/>
                </a:cubicBezTo>
                <a:cubicBezTo>
                  <a:pt x="286871" y="441600"/>
                  <a:pt x="286604" y="441333"/>
                  <a:pt x="286426" y="441067"/>
                </a:cubicBezTo>
                <a:cubicBezTo>
                  <a:pt x="285625" y="440356"/>
                  <a:pt x="284824" y="439645"/>
                  <a:pt x="284112" y="438845"/>
                </a:cubicBezTo>
                <a:lnTo>
                  <a:pt x="176777" y="331666"/>
                </a:lnTo>
                <a:cubicBezTo>
                  <a:pt x="174730" y="329622"/>
                  <a:pt x="119015" y="284120"/>
                  <a:pt x="111895" y="213379"/>
                </a:cubicBezTo>
                <a:cubicBezTo>
                  <a:pt x="110916" y="208314"/>
                  <a:pt x="115010" y="203248"/>
                  <a:pt x="121062" y="202270"/>
                </a:cubicBezTo>
                <a:cubicBezTo>
                  <a:pt x="127115" y="201204"/>
                  <a:pt x="131209" y="205292"/>
                  <a:pt x="132188" y="211335"/>
                </a:cubicBezTo>
                <a:cubicBezTo>
                  <a:pt x="133968" y="229109"/>
                  <a:pt x="139486" y="245284"/>
                  <a:pt x="146428" y="259325"/>
                </a:cubicBezTo>
                <a:cubicBezTo>
                  <a:pt x="148653" y="250794"/>
                  <a:pt x="152658" y="242262"/>
                  <a:pt x="158532" y="233553"/>
                </a:cubicBezTo>
                <a:cubicBezTo>
                  <a:pt x="162537" y="227510"/>
                  <a:pt x="183808" y="210358"/>
                  <a:pt x="191907" y="202270"/>
                </a:cubicBezTo>
                <a:lnTo>
                  <a:pt x="192975" y="201204"/>
                </a:lnTo>
                <a:cubicBezTo>
                  <a:pt x="196980" y="199160"/>
                  <a:pt x="199027" y="196138"/>
                  <a:pt x="200006" y="193117"/>
                </a:cubicBezTo>
                <a:cubicBezTo>
                  <a:pt x="202053" y="187073"/>
                  <a:pt x="200006" y="178986"/>
                  <a:pt x="194933" y="170899"/>
                </a:cubicBezTo>
                <a:cubicBezTo>
                  <a:pt x="194933" y="169832"/>
                  <a:pt x="154438" y="102113"/>
                  <a:pt x="121062" y="84961"/>
                </a:cubicBezTo>
                <a:cubicBezTo>
                  <a:pt x="115989" y="81895"/>
                  <a:pt x="109915" y="80873"/>
                  <a:pt x="103963" y="81761"/>
                </a:cubicBezTo>
                <a:close/>
                <a:moveTo>
                  <a:pt x="353980" y="30273"/>
                </a:moveTo>
                <a:cubicBezTo>
                  <a:pt x="360041" y="30273"/>
                  <a:pt x="364141" y="34368"/>
                  <a:pt x="364141" y="40422"/>
                </a:cubicBezTo>
                <a:lnTo>
                  <a:pt x="364141" y="60719"/>
                </a:lnTo>
                <a:cubicBezTo>
                  <a:pt x="364141" y="66772"/>
                  <a:pt x="360041" y="70778"/>
                  <a:pt x="353980" y="70778"/>
                </a:cubicBezTo>
                <a:cubicBezTo>
                  <a:pt x="347829" y="70778"/>
                  <a:pt x="343818" y="66772"/>
                  <a:pt x="343818" y="60719"/>
                </a:cubicBezTo>
                <a:lnTo>
                  <a:pt x="343818" y="40422"/>
                </a:lnTo>
                <a:cubicBezTo>
                  <a:pt x="343818" y="34368"/>
                  <a:pt x="347829" y="30273"/>
                  <a:pt x="353980" y="30273"/>
                </a:cubicBezTo>
                <a:close/>
                <a:moveTo>
                  <a:pt x="353978" y="20263"/>
                </a:moveTo>
                <a:cubicBezTo>
                  <a:pt x="284112" y="20263"/>
                  <a:pt x="219409" y="50479"/>
                  <a:pt x="174819" y="104957"/>
                </a:cubicBezTo>
                <a:cubicBezTo>
                  <a:pt x="196446" y="130818"/>
                  <a:pt x="212911" y="158901"/>
                  <a:pt x="214246" y="160768"/>
                </a:cubicBezTo>
                <a:cubicBezTo>
                  <a:pt x="221278" y="173920"/>
                  <a:pt x="224304" y="187073"/>
                  <a:pt x="221278" y="198182"/>
                </a:cubicBezTo>
                <a:cubicBezTo>
                  <a:pt x="220299" y="202093"/>
                  <a:pt x="218430" y="205736"/>
                  <a:pt x="215938" y="209025"/>
                </a:cubicBezTo>
                <a:cubicBezTo>
                  <a:pt x="214336" y="211335"/>
                  <a:pt x="212466" y="213379"/>
                  <a:pt x="210152" y="215157"/>
                </a:cubicBezTo>
                <a:cubicBezTo>
                  <a:pt x="208906" y="216312"/>
                  <a:pt x="207482" y="217378"/>
                  <a:pt x="206147" y="218445"/>
                </a:cubicBezTo>
                <a:cubicBezTo>
                  <a:pt x="193954" y="228487"/>
                  <a:pt x="179803" y="241640"/>
                  <a:pt x="176777" y="244662"/>
                </a:cubicBezTo>
                <a:cubicBezTo>
                  <a:pt x="160579" y="269012"/>
                  <a:pt x="162537" y="287142"/>
                  <a:pt x="182829" y="308382"/>
                </a:cubicBezTo>
                <a:lnTo>
                  <a:pt x="189504" y="315136"/>
                </a:lnTo>
                <a:cubicBezTo>
                  <a:pt x="189771" y="315403"/>
                  <a:pt x="189949" y="315492"/>
                  <a:pt x="189949" y="315492"/>
                </a:cubicBezTo>
                <a:cubicBezTo>
                  <a:pt x="190572" y="316025"/>
                  <a:pt x="191195" y="316647"/>
                  <a:pt x="191640" y="317269"/>
                </a:cubicBezTo>
                <a:lnTo>
                  <a:pt x="298263" y="424714"/>
                </a:lnTo>
                <a:cubicBezTo>
                  <a:pt x="318556" y="444888"/>
                  <a:pt x="337780" y="446932"/>
                  <a:pt x="362077" y="430758"/>
                </a:cubicBezTo>
                <a:cubicBezTo>
                  <a:pt x="365103" y="428713"/>
                  <a:pt x="378275" y="414583"/>
                  <a:pt x="388422" y="401430"/>
                </a:cubicBezTo>
                <a:cubicBezTo>
                  <a:pt x="393406" y="393343"/>
                  <a:pt x="400526" y="388277"/>
                  <a:pt x="408625" y="386233"/>
                </a:cubicBezTo>
                <a:cubicBezTo>
                  <a:pt x="412096" y="385344"/>
                  <a:pt x="415834" y="384900"/>
                  <a:pt x="419661" y="384900"/>
                </a:cubicBezTo>
                <a:cubicBezTo>
                  <a:pt x="428294" y="384989"/>
                  <a:pt x="437728" y="387477"/>
                  <a:pt x="446094" y="392365"/>
                </a:cubicBezTo>
                <a:cubicBezTo>
                  <a:pt x="447963" y="393609"/>
                  <a:pt x="476088" y="410051"/>
                  <a:pt x="501987" y="431646"/>
                </a:cubicBezTo>
                <a:cubicBezTo>
                  <a:pt x="556545" y="387122"/>
                  <a:pt x="586894" y="322513"/>
                  <a:pt x="586894" y="252749"/>
                </a:cubicBezTo>
                <a:cubicBezTo>
                  <a:pt x="586894" y="124330"/>
                  <a:pt x="482585" y="20263"/>
                  <a:pt x="353978" y="20263"/>
                </a:cubicBezTo>
                <a:close/>
                <a:moveTo>
                  <a:pt x="353978" y="0"/>
                </a:moveTo>
                <a:cubicBezTo>
                  <a:pt x="493710" y="0"/>
                  <a:pt x="607097" y="113222"/>
                  <a:pt x="607097" y="252749"/>
                </a:cubicBezTo>
                <a:cubicBezTo>
                  <a:pt x="607097" y="327578"/>
                  <a:pt x="574345" y="397786"/>
                  <a:pt x="517384" y="445421"/>
                </a:cubicBezTo>
                <a:cubicBezTo>
                  <a:pt x="526907" y="454753"/>
                  <a:pt x="535184" y="464617"/>
                  <a:pt x="540257" y="474215"/>
                </a:cubicBezTo>
                <a:cubicBezTo>
                  <a:pt x="550403" y="493412"/>
                  <a:pt x="547377" y="517673"/>
                  <a:pt x="531179" y="532870"/>
                </a:cubicBezTo>
                <a:lnTo>
                  <a:pt x="505814" y="559176"/>
                </a:lnTo>
                <a:cubicBezTo>
                  <a:pt x="474486" y="590548"/>
                  <a:pt x="438974" y="606722"/>
                  <a:pt x="401505" y="606722"/>
                </a:cubicBezTo>
                <a:cubicBezTo>
                  <a:pt x="375249" y="606722"/>
                  <a:pt x="346858" y="598635"/>
                  <a:pt x="318556" y="582460"/>
                </a:cubicBezTo>
                <a:cubicBezTo>
                  <a:pt x="301289" y="573307"/>
                  <a:pt x="285091" y="560154"/>
                  <a:pt x="268893" y="543979"/>
                </a:cubicBezTo>
                <a:lnTo>
                  <a:pt x="61343" y="336732"/>
                </a:lnTo>
                <a:cubicBezTo>
                  <a:pt x="42030" y="317536"/>
                  <a:pt x="26899" y="296296"/>
                  <a:pt x="16753" y="275056"/>
                </a:cubicBezTo>
                <a:cubicBezTo>
                  <a:pt x="-13596" y="210358"/>
                  <a:pt x="-2471" y="151703"/>
                  <a:pt x="48171" y="101135"/>
                </a:cubicBezTo>
                <a:lnTo>
                  <a:pt x="73447" y="75807"/>
                </a:lnTo>
                <a:cubicBezTo>
                  <a:pt x="88666" y="60699"/>
                  <a:pt x="112963" y="56611"/>
                  <a:pt x="132188" y="66742"/>
                </a:cubicBezTo>
                <a:cubicBezTo>
                  <a:pt x="141711" y="71719"/>
                  <a:pt x="151412" y="79895"/>
                  <a:pt x="160757" y="89315"/>
                </a:cubicBezTo>
                <a:cubicBezTo>
                  <a:pt x="209173" y="32971"/>
                  <a:pt x="278772" y="0"/>
                  <a:pt x="3539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5"/>
          <p:cNvSpPr/>
          <p:nvPr/>
        </p:nvSpPr>
        <p:spPr>
          <a:xfrm>
            <a:off x="5791199" y="2215647"/>
            <a:ext cx="609600" cy="462774"/>
          </a:xfrm>
          <a:custGeom>
            <a:avLst/>
            <a:gdLst>
              <a:gd name="connsiteX0" fmla="*/ 494863 w 607639"/>
              <a:gd name="connsiteY0" fmla="*/ 351698 h 461286"/>
              <a:gd name="connsiteX1" fmla="*/ 531370 w 607639"/>
              <a:gd name="connsiteY1" fmla="*/ 351698 h 461286"/>
              <a:gd name="connsiteX2" fmla="*/ 539472 w 607639"/>
              <a:gd name="connsiteY2" fmla="*/ 359779 h 461286"/>
              <a:gd name="connsiteX3" fmla="*/ 539472 w 607639"/>
              <a:gd name="connsiteY3" fmla="*/ 396188 h 461286"/>
              <a:gd name="connsiteX4" fmla="*/ 531370 w 607639"/>
              <a:gd name="connsiteY4" fmla="*/ 404269 h 461286"/>
              <a:gd name="connsiteX5" fmla="*/ 494863 w 607639"/>
              <a:gd name="connsiteY5" fmla="*/ 404269 h 461286"/>
              <a:gd name="connsiteX6" fmla="*/ 486760 w 607639"/>
              <a:gd name="connsiteY6" fmla="*/ 396188 h 461286"/>
              <a:gd name="connsiteX7" fmla="*/ 486760 w 607639"/>
              <a:gd name="connsiteY7" fmla="*/ 359779 h 461286"/>
              <a:gd name="connsiteX8" fmla="*/ 494863 w 607639"/>
              <a:gd name="connsiteY8" fmla="*/ 351698 h 461286"/>
              <a:gd name="connsiteX9" fmla="*/ 401222 w 607639"/>
              <a:gd name="connsiteY9" fmla="*/ 351698 h 461286"/>
              <a:gd name="connsiteX10" fmla="*/ 437729 w 607639"/>
              <a:gd name="connsiteY10" fmla="*/ 351698 h 461286"/>
              <a:gd name="connsiteX11" fmla="*/ 445832 w 607639"/>
              <a:gd name="connsiteY11" fmla="*/ 359779 h 461286"/>
              <a:gd name="connsiteX12" fmla="*/ 445832 w 607639"/>
              <a:gd name="connsiteY12" fmla="*/ 396188 h 461286"/>
              <a:gd name="connsiteX13" fmla="*/ 437729 w 607639"/>
              <a:gd name="connsiteY13" fmla="*/ 404269 h 461286"/>
              <a:gd name="connsiteX14" fmla="*/ 401222 w 607639"/>
              <a:gd name="connsiteY14" fmla="*/ 404269 h 461286"/>
              <a:gd name="connsiteX15" fmla="*/ 393120 w 607639"/>
              <a:gd name="connsiteY15" fmla="*/ 396188 h 461286"/>
              <a:gd name="connsiteX16" fmla="*/ 393120 w 607639"/>
              <a:gd name="connsiteY16" fmla="*/ 359779 h 461286"/>
              <a:gd name="connsiteX17" fmla="*/ 401222 w 607639"/>
              <a:gd name="connsiteY17" fmla="*/ 351698 h 461286"/>
              <a:gd name="connsiteX18" fmla="*/ 307585 w 607639"/>
              <a:gd name="connsiteY18" fmla="*/ 351698 h 461286"/>
              <a:gd name="connsiteX19" fmla="*/ 344016 w 607639"/>
              <a:gd name="connsiteY19" fmla="*/ 351698 h 461286"/>
              <a:gd name="connsiteX20" fmla="*/ 352122 w 607639"/>
              <a:gd name="connsiteY20" fmla="*/ 359779 h 461286"/>
              <a:gd name="connsiteX21" fmla="*/ 352122 w 607639"/>
              <a:gd name="connsiteY21" fmla="*/ 396188 h 461286"/>
              <a:gd name="connsiteX22" fmla="*/ 344016 w 607639"/>
              <a:gd name="connsiteY22" fmla="*/ 404269 h 461286"/>
              <a:gd name="connsiteX23" fmla="*/ 307585 w 607639"/>
              <a:gd name="connsiteY23" fmla="*/ 404269 h 461286"/>
              <a:gd name="connsiteX24" fmla="*/ 299480 w 607639"/>
              <a:gd name="connsiteY24" fmla="*/ 396188 h 461286"/>
              <a:gd name="connsiteX25" fmla="*/ 299480 w 607639"/>
              <a:gd name="connsiteY25" fmla="*/ 359779 h 461286"/>
              <a:gd name="connsiteX26" fmla="*/ 307585 w 607639"/>
              <a:gd name="connsiteY26" fmla="*/ 351698 h 461286"/>
              <a:gd name="connsiteX27" fmla="*/ 494863 w 607639"/>
              <a:gd name="connsiteY27" fmla="*/ 258622 h 461286"/>
              <a:gd name="connsiteX28" fmla="*/ 531370 w 607639"/>
              <a:gd name="connsiteY28" fmla="*/ 258622 h 461286"/>
              <a:gd name="connsiteX29" fmla="*/ 539472 w 607639"/>
              <a:gd name="connsiteY29" fmla="*/ 266714 h 461286"/>
              <a:gd name="connsiteX30" fmla="*/ 539472 w 607639"/>
              <a:gd name="connsiteY30" fmla="*/ 303172 h 461286"/>
              <a:gd name="connsiteX31" fmla="*/ 531370 w 607639"/>
              <a:gd name="connsiteY31" fmla="*/ 311264 h 461286"/>
              <a:gd name="connsiteX32" fmla="*/ 494863 w 607639"/>
              <a:gd name="connsiteY32" fmla="*/ 311264 h 461286"/>
              <a:gd name="connsiteX33" fmla="*/ 486760 w 607639"/>
              <a:gd name="connsiteY33" fmla="*/ 303172 h 461286"/>
              <a:gd name="connsiteX34" fmla="*/ 486760 w 607639"/>
              <a:gd name="connsiteY34" fmla="*/ 266714 h 461286"/>
              <a:gd name="connsiteX35" fmla="*/ 494863 w 607639"/>
              <a:gd name="connsiteY35" fmla="*/ 258622 h 461286"/>
              <a:gd name="connsiteX36" fmla="*/ 401222 w 607639"/>
              <a:gd name="connsiteY36" fmla="*/ 258622 h 461286"/>
              <a:gd name="connsiteX37" fmla="*/ 437729 w 607639"/>
              <a:gd name="connsiteY37" fmla="*/ 258622 h 461286"/>
              <a:gd name="connsiteX38" fmla="*/ 445832 w 607639"/>
              <a:gd name="connsiteY38" fmla="*/ 266714 h 461286"/>
              <a:gd name="connsiteX39" fmla="*/ 445832 w 607639"/>
              <a:gd name="connsiteY39" fmla="*/ 303172 h 461286"/>
              <a:gd name="connsiteX40" fmla="*/ 437729 w 607639"/>
              <a:gd name="connsiteY40" fmla="*/ 311264 h 461286"/>
              <a:gd name="connsiteX41" fmla="*/ 401222 w 607639"/>
              <a:gd name="connsiteY41" fmla="*/ 311264 h 461286"/>
              <a:gd name="connsiteX42" fmla="*/ 393120 w 607639"/>
              <a:gd name="connsiteY42" fmla="*/ 303172 h 461286"/>
              <a:gd name="connsiteX43" fmla="*/ 393120 w 607639"/>
              <a:gd name="connsiteY43" fmla="*/ 266714 h 461286"/>
              <a:gd name="connsiteX44" fmla="*/ 401222 w 607639"/>
              <a:gd name="connsiteY44" fmla="*/ 258622 h 461286"/>
              <a:gd name="connsiteX45" fmla="*/ 307585 w 607639"/>
              <a:gd name="connsiteY45" fmla="*/ 258622 h 461286"/>
              <a:gd name="connsiteX46" fmla="*/ 344016 w 607639"/>
              <a:gd name="connsiteY46" fmla="*/ 258622 h 461286"/>
              <a:gd name="connsiteX47" fmla="*/ 352122 w 607639"/>
              <a:gd name="connsiteY47" fmla="*/ 266714 h 461286"/>
              <a:gd name="connsiteX48" fmla="*/ 352122 w 607639"/>
              <a:gd name="connsiteY48" fmla="*/ 303172 h 461286"/>
              <a:gd name="connsiteX49" fmla="*/ 344016 w 607639"/>
              <a:gd name="connsiteY49" fmla="*/ 311264 h 461286"/>
              <a:gd name="connsiteX50" fmla="*/ 307585 w 607639"/>
              <a:gd name="connsiteY50" fmla="*/ 311264 h 461286"/>
              <a:gd name="connsiteX51" fmla="*/ 299480 w 607639"/>
              <a:gd name="connsiteY51" fmla="*/ 303172 h 461286"/>
              <a:gd name="connsiteX52" fmla="*/ 299480 w 607639"/>
              <a:gd name="connsiteY52" fmla="*/ 266714 h 461286"/>
              <a:gd name="connsiteX53" fmla="*/ 307585 w 607639"/>
              <a:gd name="connsiteY53" fmla="*/ 258622 h 461286"/>
              <a:gd name="connsiteX54" fmla="*/ 337075 w 607639"/>
              <a:gd name="connsiteY54" fmla="*/ 110941 h 461286"/>
              <a:gd name="connsiteX55" fmla="*/ 337075 w 607639"/>
              <a:gd name="connsiteY55" fmla="*/ 158055 h 461286"/>
              <a:gd name="connsiteX56" fmla="*/ 501878 w 607639"/>
              <a:gd name="connsiteY56" fmla="*/ 158055 h 461286"/>
              <a:gd name="connsiteX57" fmla="*/ 501878 w 607639"/>
              <a:gd name="connsiteY57" fmla="*/ 110941 h 461286"/>
              <a:gd name="connsiteX58" fmla="*/ 316787 w 607639"/>
              <a:gd name="connsiteY58" fmla="*/ 70495 h 461286"/>
              <a:gd name="connsiteX59" fmla="*/ 522077 w 607639"/>
              <a:gd name="connsiteY59" fmla="*/ 70495 h 461286"/>
              <a:gd name="connsiteX60" fmla="*/ 542366 w 607639"/>
              <a:gd name="connsiteY60" fmla="*/ 90674 h 461286"/>
              <a:gd name="connsiteX61" fmla="*/ 542366 w 607639"/>
              <a:gd name="connsiteY61" fmla="*/ 178233 h 461286"/>
              <a:gd name="connsiteX62" fmla="*/ 522077 w 607639"/>
              <a:gd name="connsiteY62" fmla="*/ 198501 h 461286"/>
              <a:gd name="connsiteX63" fmla="*/ 316787 w 607639"/>
              <a:gd name="connsiteY63" fmla="*/ 198501 h 461286"/>
              <a:gd name="connsiteX64" fmla="*/ 296587 w 607639"/>
              <a:gd name="connsiteY64" fmla="*/ 178233 h 461286"/>
              <a:gd name="connsiteX65" fmla="*/ 296587 w 607639"/>
              <a:gd name="connsiteY65" fmla="*/ 90674 h 461286"/>
              <a:gd name="connsiteX66" fmla="*/ 316787 w 607639"/>
              <a:gd name="connsiteY66" fmla="*/ 70495 h 461286"/>
              <a:gd name="connsiteX67" fmla="*/ 92114 w 607639"/>
              <a:gd name="connsiteY67" fmla="*/ 42205 h 461286"/>
              <a:gd name="connsiteX68" fmla="*/ 40494 w 607639"/>
              <a:gd name="connsiteY68" fmla="*/ 93756 h 461286"/>
              <a:gd name="connsiteX69" fmla="*/ 40494 w 607639"/>
              <a:gd name="connsiteY69" fmla="*/ 367511 h 461286"/>
              <a:gd name="connsiteX70" fmla="*/ 92114 w 607639"/>
              <a:gd name="connsiteY70" fmla="*/ 419062 h 461286"/>
              <a:gd name="connsiteX71" fmla="*/ 143733 w 607639"/>
              <a:gd name="connsiteY71" fmla="*/ 367511 h 461286"/>
              <a:gd name="connsiteX72" fmla="*/ 143733 w 607639"/>
              <a:gd name="connsiteY72" fmla="*/ 93756 h 461286"/>
              <a:gd name="connsiteX73" fmla="*/ 92114 w 607639"/>
              <a:gd name="connsiteY73" fmla="*/ 42205 h 461286"/>
              <a:gd name="connsiteX74" fmla="*/ 271812 w 607639"/>
              <a:gd name="connsiteY74" fmla="*/ 40529 h 461286"/>
              <a:gd name="connsiteX75" fmla="*/ 271812 w 607639"/>
              <a:gd name="connsiteY75" fmla="*/ 420846 h 461286"/>
              <a:gd name="connsiteX76" fmla="*/ 567052 w 607639"/>
              <a:gd name="connsiteY76" fmla="*/ 420846 h 461286"/>
              <a:gd name="connsiteX77" fmla="*/ 567052 w 607639"/>
              <a:gd name="connsiteY77" fmla="*/ 40529 h 461286"/>
              <a:gd name="connsiteX78" fmla="*/ 92114 w 607639"/>
              <a:gd name="connsiteY78" fmla="*/ 1764 h 461286"/>
              <a:gd name="connsiteX79" fmla="*/ 184317 w 607639"/>
              <a:gd name="connsiteY79" fmla="*/ 93756 h 461286"/>
              <a:gd name="connsiteX80" fmla="*/ 184317 w 607639"/>
              <a:gd name="connsiteY80" fmla="*/ 367511 h 461286"/>
              <a:gd name="connsiteX81" fmla="*/ 92114 w 607639"/>
              <a:gd name="connsiteY81" fmla="*/ 459592 h 461286"/>
              <a:gd name="connsiteX82" fmla="*/ 0 w 607639"/>
              <a:gd name="connsiteY82" fmla="*/ 367511 h 461286"/>
              <a:gd name="connsiteX83" fmla="*/ 0 w 607639"/>
              <a:gd name="connsiteY83" fmla="*/ 93756 h 461286"/>
              <a:gd name="connsiteX84" fmla="*/ 92114 w 607639"/>
              <a:gd name="connsiteY84" fmla="*/ 1764 h 461286"/>
              <a:gd name="connsiteX85" fmla="*/ 251608 w 607639"/>
              <a:gd name="connsiteY85" fmla="*/ 0 h 461286"/>
              <a:gd name="connsiteX86" fmla="*/ 587345 w 607639"/>
              <a:gd name="connsiteY86" fmla="*/ 0 h 461286"/>
              <a:gd name="connsiteX87" fmla="*/ 607639 w 607639"/>
              <a:gd name="connsiteY87" fmla="*/ 20265 h 461286"/>
              <a:gd name="connsiteX88" fmla="*/ 607639 w 607639"/>
              <a:gd name="connsiteY88" fmla="*/ 441110 h 461286"/>
              <a:gd name="connsiteX89" fmla="*/ 587345 w 607639"/>
              <a:gd name="connsiteY89" fmla="*/ 461286 h 461286"/>
              <a:gd name="connsiteX90" fmla="*/ 251608 w 607639"/>
              <a:gd name="connsiteY90" fmla="*/ 461286 h 461286"/>
              <a:gd name="connsiteX91" fmla="*/ 231314 w 607639"/>
              <a:gd name="connsiteY91" fmla="*/ 441110 h 461286"/>
              <a:gd name="connsiteX92" fmla="*/ 231314 w 607639"/>
              <a:gd name="connsiteY92" fmla="*/ 20265 h 461286"/>
              <a:gd name="connsiteX93" fmla="*/ 251608 w 607639"/>
              <a:gd name="connsiteY93" fmla="*/ 0 h 46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7639" h="461286">
                <a:moveTo>
                  <a:pt x="494863" y="351698"/>
                </a:moveTo>
                <a:lnTo>
                  <a:pt x="531370" y="351698"/>
                </a:lnTo>
                <a:cubicBezTo>
                  <a:pt x="535822" y="351698"/>
                  <a:pt x="539472" y="355339"/>
                  <a:pt x="539472" y="359779"/>
                </a:cubicBezTo>
                <a:lnTo>
                  <a:pt x="539472" y="396188"/>
                </a:lnTo>
                <a:cubicBezTo>
                  <a:pt x="539472" y="400628"/>
                  <a:pt x="535822" y="404269"/>
                  <a:pt x="531370" y="404269"/>
                </a:cubicBezTo>
                <a:lnTo>
                  <a:pt x="494863" y="404269"/>
                </a:lnTo>
                <a:cubicBezTo>
                  <a:pt x="490411" y="404269"/>
                  <a:pt x="486760" y="400628"/>
                  <a:pt x="486760" y="396188"/>
                </a:cubicBezTo>
                <a:lnTo>
                  <a:pt x="486760" y="359779"/>
                </a:lnTo>
                <a:cubicBezTo>
                  <a:pt x="486760" y="355339"/>
                  <a:pt x="490411" y="351698"/>
                  <a:pt x="494863" y="351698"/>
                </a:cubicBezTo>
                <a:close/>
                <a:moveTo>
                  <a:pt x="401222" y="351698"/>
                </a:moveTo>
                <a:lnTo>
                  <a:pt x="437729" y="351698"/>
                </a:lnTo>
                <a:cubicBezTo>
                  <a:pt x="442181" y="351698"/>
                  <a:pt x="445832" y="355339"/>
                  <a:pt x="445832" y="359779"/>
                </a:cubicBezTo>
                <a:lnTo>
                  <a:pt x="445832" y="396188"/>
                </a:lnTo>
                <a:cubicBezTo>
                  <a:pt x="445832" y="400628"/>
                  <a:pt x="442181" y="404269"/>
                  <a:pt x="437729" y="404269"/>
                </a:cubicBezTo>
                <a:lnTo>
                  <a:pt x="401222" y="404269"/>
                </a:lnTo>
                <a:cubicBezTo>
                  <a:pt x="396770" y="404269"/>
                  <a:pt x="393120" y="400628"/>
                  <a:pt x="393120" y="396188"/>
                </a:cubicBezTo>
                <a:lnTo>
                  <a:pt x="393120" y="359779"/>
                </a:lnTo>
                <a:cubicBezTo>
                  <a:pt x="393120" y="355339"/>
                  <a:pt x="396770" y="351698"/>
                  <a:pt x="401222" y="351698"/>
                </a:cubicBezTo>
                <a:close/>
                <a:moveTo>
                  <a:pt x="307585" y="351698"/>
                </a:moveTo>
                <a:lnTo>
                  <a:pt x="344016" y="351698"/>
                </a:lnTo>
                <a:cubicBezTo>
                  <a:pt x="348559" y="351698"/>
                  <a:pt x="352122" y="355339"/>
                  <a:pt x="352122" y="359779"/>
                </a:cubicBezTo>
                <a:lnTo>
                  <a:pt x="352122" y="396188"/>
                </a:lnTo>
                <a:cubicBezTo>
                  <a:pt x="352122" y="400628"/>
                  <a:pt x="348559" y="404269"/>
                  <a:pt x="344016" y="404269"/>
                </a:cubicBezTo>
                <a:lnTo>
                  <a:pt x="307585" y="404269"/>
                </a:lnTo>
                <a:cubicBezTo>
                  <a:pt x="303043" y="404269"/>
                  <a:pt x="299480" y="400628"/>
                  <a:pt x="299480" y="396188"/>
                </a:cubicBezTo>
                <a:lnTo>
                  <a:pt x="299480" y="359779"/>
                </a:lnTo>
                <a:cubicBezTo>
                  <a:pt x="299480" y="355339"/>
                  <a:pt x="303043" y="351698"/>
                  <a:pt x="307585" y="351698"/>
                </a:cubicBezTo>
                <a:close/>
                <a:moveTo>
                  <a:pt x="494863" y="258622"/>
                </a:moveTo>
                <a:lnTo>
                  <a:pt x="531370" y="258622"/>
                </a:lnTo>
                <a:cubicBezTo>
                  <a:pt x="535822" y="258622"/>
                  <a:pt x="539472" y="262268"/>
                  <a:pt x="539472" y="266714"/>
                </a:cubicBezTo>
                <a:lnTo>
                  <a:pt x="539472" y="303172"/>
                </a:lnTo>
                <a:cubicBezTo>
                  <a:pt x="539472" y="307618"/>
                  <a:pt x="535822" y="311264"/>
                  <a:pt x="531370" y="311264"/>
                </a:cubicBezTo>
                <a:lnTo>
                  <a:pt x="494863" y="311264"/>
                </a:lnTo>
                <a:cubicBezTo>
                  <a:pt x="490411" y="311264"/>
                  <a:pt x="486760" y="307618"/>
                  <a:pt x="486760" y="303172"/>
                </a:cubicBezTo>
                <a:lnTo>
                  <a:pt x="486760" y="266714"/>
                </a:lnTo>
                <a:cubicBezTo>
                  <a:pt x="486760" y="262268"/>
                  <a:pt x="490411" y="258622"/>
                  <a:pt x="494863" y="258622"/>
                </a:cubicBezTo>
                <a:close/>
                <a:moveTo>
                  <a:pt x="401222" y="258622"/>
                </a:moveTo>
                <a:lnTo>
                  <a:pt x="437729" y="258622"/>
                </a:lnTo>
                <a:cubicBezTo>
                  <a:pt x="442181" y="258622"/>
                  <a:pt x="445832" y="262268"/>
                  <a:pt x="445832" y="266714"/>
                </a:cubicBezTo>
                <a:lnTo>
                  <a:pt x="445832" y="303172"/>
                </a:lnTo>
                <a:cubicBezTo>
                  <a:pt x="445832" y="307618"/>
                  <a:pt x="442181" y="311264"/>
                  <a:pt x="437729" y="311264"/>
                </a:cubicBezTo>
                <a:lnTo>
                  <a:pt x="401222" y="311264"/>
                </a:lnTo>
                <a:cubicBezTo>
                  <a:pt x="396770" y="311264"/>
                  <a:pt x="393120" y="307618"/>
                  <a:pt x="393120" y="303172"/>
                </a:cubicBezTo>
                <a:lnTo>
                  <a:pt x="393120" y="266714"/>
                </a:lnTo>
                <a:cubicBezTo>
                  <a:pt x="393120" y="262268"/>
                  <a:pt x="396770" y="258622"/>
                  <a:pt x="401222" y="258622"/>
                </a:cubicBezTo>
                <a:close/>
                <a:moveTo>
                  <a:pt x="307585" y="258622"/>
                </a:moveTo>
                <a:lnTo>
                  <a:pt x="344016" y="258622"/>
                </a:lnTo>
                <a:cubicBezTo>
                  <a:pt x="348559" y="258622"/>
                  <a:pt x="352122" y="262268"/>
                  <a:pt x="352122" y="266714"/>
                </a:cubicBezTo>
                <a:lnTo>
                  <a:pt x="352122" y="303172"/>
                </a:lnTo>
                <a:cubicBezTo>
                  <a:pt x="352122" y="307618"/>
                  <a:pt x="348559" y="311264"/>
                  <a:pt x="344016" y="311264"/>
                </a:cubicBezTo>
                <a:lnTo>
                  <a:pt x="307585" y="311264"/>
                </a:lnTo>
                <a:cubicBezTo>
                  <a:pt x="303043" y="311264"/>
                  <a:pt x="299480" y="307618"/>
                  <a:pt x="299480" y="303172"/>
                </a:cubicBezTo>
                <a:lnTo>
                  <a:pt x="299480" y="266714"/>
                </a:lnTo>
                <a:cubicBezTo>
                  <a:pt x="299480" y="262268"/>
                  <a:pt x="303043" y="258622"/>
                  <a:pt x="307585" y="258622"/>
                </a:cubicBezTo>
                <a:close/>
                <a:moveTo>
                  <a:pt x="337075" y="110941"/>
                </a:moveTo>
                <a:lnTo>
                  <a:pt x="337075" y="158055"/>
                </a:lnTo>
                <a:lnTo>
                  <a:pt x="501878" y="158055"/>
                </a:lnTo>
                <a:lnTo>
                  <a:pt x="501878" y="110941"/>
                </a:lnTo>
                <a:close/>
                <a:moveTo>
                  <a:pt x="316787" y="70495"/>
                </a:moveTo>
                <a:lnTo>
                  <a:pt x="522077" y="70495"/>
                </a:lnTo>
                <a:cubicBezTo>
                  <a:pt x="533290" y="70495"/>
                  <a:pt x="542366" y="79473"/>
                  <a:pt x="542366" y="90674"/>
                </a:cubicBezTo>
                <a:lnTo>
                  <a:pt x="542366" y="178233"/>
                </a:lnTo>
                <a:cubicBezTo>
                  <a:pt x="542366" y="189434"/>
                  <a:pt x="533290" y="198501"/>
                  <a:pt x="522077" y="198501"/>
                </a:cubicBezTo>
                <a:lnTo>
                  <a:pt x="316787" y="198501"/>
                </a:lnTo>
                <a:cubicBezTo>
                  <a:pt x="305663" y="198501"/>
                  <a:pt x="296587" y="189434"/>
                  <a:pt x="296587" y="178233"/>
                </a:cubicBezTo>
                <a:lnTo>
                  <a:pt x="296587" y="90674"/>
                </a:lnTo>
                <a:cubicBezTo>
                  <a:pt x="296587" y="79473"/>
                  <a:pt x="305663" y="70495"/>
                  <a:pt x="316787" y="70495"/>
                </a:cubicBezTo>
                <a:close/>
                <a:moveTo>
                  <a:pt x="92114" y="42205"/>
                </a:moveTo>
                <a:cubicBezTo>
                  <a:pt x="63634" y="42205"/>
                  <a:pt x="40494" y="65403"/>
                  <a:pt x="40494" y="93756"/>
                </a:cubicBezTo>
                <a:lnTo>
                  <a:pt x="40494" y="367511"/>
                </a:lnTo>
                <a:cubicBezTo>
                  <a:pt x="40494" y="395953"/>
                  <a:pt x="63634" y="419062"/>
                  <a:pt x="92114" y="419062"/>
                </a:cubicBezTo>
                <a:cubicBezTo>
                  <a:pt x="120593" y="419062"/>
                  <a:pt x="143733" y="395953"/>
                  <a:pt x="143733" y="367511"/>
                </a:cubicBezTo>
                <a:lnTo>
                  <a:pt x="143733" y="93756"/>
                </a:lnTo>
                <a:cubicBezTo>
                  <a:pt x="143733" y="65403"/>
                  <a:pt x="120593" y="42205"/>
                  <a:pt x="92114" y="42205"/>
                </a:cubicBezTo>
                <a:close/>
                <a:moveTo>
                  <a:pt x="271812" y="40529"/>
                </a:moveTo>
                <a:lnTo>
                  <a:pt x="271812" y="420846"/>
                </a:lnTo>
                <a:lnTo>
                  <a:pt x="567052" y="420846"/>
                </a:lnTo>
                <a:lnTo>
                  <a:pt x="567052" y="40529"/>
                </a:lnTo>
                <a:close/>
                <a:moveTo>
                  <a:pt x="92114" y="1764"/>
                </a:moveTo>
                <a:cubicBezTo>
                  <a:pt x="142932" y="1764"/>
                  <a:pt x="184317" y="43094"/>
                  <a:pt x="184317" y="93756"/>
                </a:cubicBezTo>
                <a:lnTo>
                  <a:pt x="184317" y="367511"/>
                </a:lnTo>
                <a:cubicBezTo>
                  <a:pt x="184317" y="418262"/>
                  <a:pt x="142932" y="459592"/>
                  <a:pt x="92114" y="459592"/>
                </a:cubicBezTo>
                <a:cubicBezTo>
                  <a:pt x="41295" y="459592"/>
                  <a:pt x="0" y="418262"/>
                  <a:pt x="0" y="367511"/>
                </a:cubicBezTo>
                <a:lnTo>
                  <a:pt x="0" y="93756"/>
                </a:lnTo>
                <a:cubicBezTo>
                  <a:pt x="0" y="43094"/>
                  <a:pt x="41295" y="1764"/>
                  <a:pt x="92114" y="1764"/>
                </a:cubicBezTo>
                <a:close/>
                <a:moveTo>
                  <a:pt x="251608" y="0"/>
                </a:moveTo>
                <a:lnTo>
                  <a:pt x="587345" y="0"/>
                </a:lnTo>
                <a:cubicBezTo>
                  <a:pt x="598560" y="0"/>
                  <a:pt x="607639" y="9066"/>
                  <a:pt x="607639" y="20265"/>
                </a:cubicBezTo>
                <a:lnTo>
                  <a:pt x="607639" y="441110"/>
                </a:lnTo>
                <a:cubicBezTo>
                  <a:pt x="607639" y="452309"/>
                  <a:pt x="598560" y="461286"/>
                  <a:pt x="587345" y="461286"/>
                </a:cubicBezTo>
                <a:lnTo>
                  <a:pt x="251608" y="461286"/>
                </a:lnTo>
                <a:cubicBezTo>
                  <a:pt x="240393" y="461286"/>
                  <a:pt x="231314" y="452309"/>
                  <a:pt x="231314" y="441110"/>
                </a:cubicBezTo>
                <a:lnTo>
                  <a:pt x="231314" y="20265"/>
                </a:lnTo>
                <a:cubicBezTo>
                  <a:pt x="231314" y="9066"/>
                  <a:pt x="240393" y="0"/>
                  <a:pt x="2516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椭圆 6"/>
          <p:cNvSpPr/>
          <p:nvPr/>
        </p:nvSpPr>
        <p:spPr>
          <a:xfrm>
            <a:off x="8980864" y="2142234"/>
            <a:ext cx="529470" cy="609600"/>
          </a:xfrm>
          <a:custGeom>
            <a:avLst/>
            <a:gdLst>
              <a:gd name="T0" fmla="*/ 5699 w 5931"/>
              <a:gd name="T1" fmla="*/ 3199 h 6838"/>
              <a:gd name="T2" fmla="*/ 5298 w 5931"/>
              <a:gd name="T3" fmla="*/ 3024 h 6838"/>
              <a:gd name="T4" fmla="*/ 5130 w 5931"/>
              <a:gd name="T5" fmla="*/ 2630 h 6838"/>
              <a:gd name="T6" fmla="*/ 4787 w 5931"/>
              <a:gd name="T7" fmla="*/ 2457 h 6838"/>
              <a:gd name="T8" fmla="*/ 4727 w 5931"/>
              <a:gd name="T9" fmla="*/ 2453 h 6838"/>
              <a:gd name="T10" fmla="*/ 4726 w 5931"/>
              <a:gd name="T11" fmla="*/ 2400 h 6838"/>
              <a:gd name="T12" fmla="*/ 4561 w 5931"/>
              <a:gd name="T13" fmla="*/ 2061 h 6838"/>
              <a:gd name="T14" fmla="*/ 4311 w 5931"/>
              <a:gd name="T15" fmla="*/ 1910 h 6838"/>
              <a:gd name="T16" fmla="*/ 5358 w 5931"/>
              <a:gd name="T17" fmla="*/ 866 h 6838"/>
              <a:gd name="T18" fmla="*/ 5301 w 5931"/>
              <a:gd name="T19" fmla="*/ 182 h 6838"/>
              <a:gd name="T20" fmla="*/ 4960 w 5931"/>
              <a:gd name="T21" fmla="*/ 14 h 6838"/>
              <a:gd name="T22" fmla="*/ 4617 w 5931"/>
              <a:gd name="T23" fmla="*/ 125 h 6838"/>
              <a:gd name="T24" fmla="*/ 3098 w 5931"/>
              <a:gd name="T25" fmla="*/ 1641 h 6838"/>
              <a:gd name="T26" fmla="*/ 2601 w 5931"/>
              <a:gd name="T27" fmla="*/ 1014 h 6838"/>
              <a:gd name="T28" fmla="*/ 2518 w 5931"/>
              <a:gd name="T29" fmla="*/ 956 h 6838"/>
              <a:gd name="T30" fmla="*/ 835 w 5931"/>
              <a:gd name="T31" fmla="*/ 2640 h 6838"/>
              <a:gd name="T32" fmla="*/ 0 w 5931"/>
              <a:gd name="T33" fmla="*/ 4786 h 6838"/>
              <a:gd name="T34" fmla="*/ 2052 w 5931"/>
              <a:gd name="T35" fmla="*/ 6838 h 6838"/>
              <a:gd name="T36" fmla="*/ 3175 w 5931"/>
              <a:gd name="T37" fmla="*/ 6463 h 6838"/>
              <a:gd name="T38" fmla="*/ 5760 w 5931"/>
              <a:gd name="T39" fmla="*/ 3878 h 6838"/>
              <a:gd name="T40" fmla="*/ 5699 w 5931"/>
              <a:gd name="T41" fmla="*/ 3199 h 6838"/>
              <a:gd name="T42" fmla="*/ 5589 w 5931"/>
              <a:gd name="T43" fmla="*/ 3707 h 6838"/>
              <a:gd name="T44" fmla="*/ 3044 w 5931"/>
              <a:gd name="T45" fmla="*/ 6252 h 6838"/>
              <a:gd name="T46" fmla="*/ 2118 w 5931"/>
              <a:gd name="T47" fmla="*/ 6561 h 6838"/>
              <a:gd name="T48" fmla="*/ 283 w 5931"/>
              <a:gd name="T49" fmla="*/ 4726 h 6838"/>
              <a:gd name="T50" fmla="*/ 1042 w 5931"/>
              <a:gd name="T51" fmla="*/ 2775 h 6838"/>
              <a:gd name="T52" fmla="*/ 2543 w 5931"/>
              <a:gd name="T53" fmla="*/ 1274 h 6838"/>
              <a:gd name="T54" fmla="*/ 2869 w 5931"/>
              <a:gd name="T55" fmla="*/ 1739 h 6838"/>
              <a:gd name="T56" fmla="*/ 2788 w 5931"/>
              <a:gd name="T57" fmla="*/ 1939 h 6838"/>
              <a:gd name="T58" fmla="*/ 2110 w 5931"/>
              <a:gd name="T59" fmla="*/ 2627 h 6838"/>
              <a:gd name="T60" fmla="*/ 2281 w 5931"/>
              <a:gd name="T61" fmla="*/ 2798 h 6838"/>
              <a:gd name="T62" fmla="*/ 4789 w 5931"/>
              <a:gd name="T63" fmla="*/ 297 h 6838"/>
              <a:gd name="T64" fmla="*/ 4934 w 5931"/>
              <a:gd name="T65" fmla="*/ 255 h 6838"/>
              <a:gd name="T66" fmla="*/ 5130 w 5931"/>
              <a:gd name="T67" fmla="*/ 354 h 6838"/>
              <a:gd name="T68" fmla="*/ 5187 w 5931"/>
              <a:gd name="T69" fmla="*/ 694 h 6838"/>
              <a:gd name="T70" fmla="*/ 3477 w 5931"/>
              <a:gd name="T71" fmla="*/ 2400 h 6838"/>
              <a:gd name="T72" fmla="*/ 3648 w 5931"/>
              <a:gd name="T73" fmla="*/ 2571 h 6838"/>
              <a:gd name="T74" fmla="*/ 4049 w 5931"/>
              <a:gd name="T75" fmla="*/ 2175 h 6838"/>
              <a:gd name="T76" fmla="*/ 4194 w 5931"/>
              <a:gd name="T77" fmla="*/ 2133 h 6838"/>
              <a:gd name="T78" fmla="*/ 4390 w 5931"/>
              <a:gd name="T79" fmla="*/ 2232 h 6838"/>
              <a:gd name="T80" fmla="*/ 4484 w 5931"/>
              <a:gd name="T81" fmla="*/ 2421 h 6838"/>
              <a:gd name="T82" fmla="*/ 4439 w 5931"/>
              <a:gd name="T83" fmla="*/ 2565 h 6838"/>
              <a:gd name="T84" fmla="*/ 3983 w 5931"/>
              <a:gd name="T85" fmla="*/ 3020 h 6838"/>
              <a:gd name="T86" fmla="*/ 4155 w 5931"/>
              <a:gd name="T87" fmla="*/ 3191 h 6838"/>
              <a:gd name="T88" fmla="*/ 4610 w 5931"/>
              <a:gd name="T89" fmla="*/ 2736 h 6838"/>
              <a:gd name="T90" fmla="*/ 4757 w 5931"/>
              <a:gd name="T91" fmla="*/ 2697 h 6838"/>
              <a:gd name="T92" fmla="*/ 4959 w 5931"/>
              <a:gd name="T93" fmla="*/ 2801 h 6838"/>
              <a:gd name="T94" fmla="*/ 5008 w 5931"/>
              <a:gd name="T95" fmla="*/ 3133 h 6838"/>
              <a:gd name="T96" fmla="*/ 5008 w 5931"/>
              <a:gd name="T97" fmla="*/ 3133 h 6838"/>
              <a:gd name="T98" fmla="*/ 4552 w 5931"/>
              <a:gd name="T99" fmla="*/ 3589 h 6838"/>
              <a:gd name="T100" fmla="*/ 4724 w 5931"/>
              <a:gd name="T101" fmla="*/ 3760 h 6838"/>
              <a:gd name="T102" fmla="*/ 5179 w 5931"/>
              <a:gd name="T103" fmla="*/ 3305 h 6838"/>
              <a:gd name="T104" fmla="*/ 5528 w 5931"/>
              <a:gd name="T105" fmla="*/ 3370 h 6838"/>
              <a:gd name="T106" fmla="*/ 5589 w 5931"/>
              <a:gd name="T107" fmla="*/ 3707 h 6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31" h="6838">
                <a:moveTo>
                  <a:pt x="5699" y="3199"/>
                </a:moveTo>
                <a:cubicBezTo>
                  <a:pt x="5585" y="3085"/>
                  <a:pt x="5436" y="3025"/>
                  <a:pt x="5298" y="3024"/>
                </a:cubicBezTo>
                <a:cubicBezTo>
                  <a:pt x="5301" y="2888"/>
                  <a:pt x="5245" y="2744"/>
                  <a:pt x="5130" y="2630"/>
                </a:cubicBezTo>
                <a:cubicBezTo>
                  <a:pt x="5035" y="2534"/>
                  <a:pt x="4913" y="2473"/>
                  <a:pt x="4787" y="2457"/>
                </a:cubicBezTo>
                <a:cubicBezTo>
                  <a:pt x="4767" y="2455"/>
                  <a:pt x="4747" y="2453"/>
                  <a:pt x="4727" y="2453"/>
                </a:cubicBezTo>
                <a:cubicBezTo>
                  <a:pt x="4728" y="2436"/>
                  <a:pt x="4727" y="2418"/>
                  <a:pt x="4726" y="2400"/>
                </a:cubicBezTo>
                <a:cubicBezTo>
                  <a:pt x="4715" y="2276"/>
                  <a:pt x="4656" y="2156"/>
                  <a:pt x="4561" y="2061"/>
                </a:cubicBezTo>
                <a:cubicBezTo>
                  <a:pt x="4489" y="1989"/>
                  <a:pt x="4403" y="1937"/>
                  <a:pt x="4311" y="1910"/>
                </a:cubicBezTo>
                <a:lnTo>
                  <a:pt x="5358" y="866"/>
                </a:lnTo>
                <a:cubicBezTo>
                  <a:pt x="5530" y="693"/>
                  <a:pt x="5505" y="386"/>
                  <a:pt x="5301" y="182"/>
                </a:cubicBezTo>
                <a:cubicBezTo>
                  <a:pt x="5206" y="87"/>
                  <a:pt x="5085" y="27"/>
                  <a:pt x="4960" y="14"/>
                </a:cubicBezTo>
                <a:cubicBezTo>
                  <a:pt x="4827" y="0"/>
                  <a:pt x="4703" y="40"/>
                  <a:pt x="4617" y="125"/>
                </a:cubicBezTo>
                <a:lnTo>
                  <a:pt x="3098" y="1641"/>
                </a:lnTo>
                <a:cubicBezTo>
                  <a:pt x="3019" y="1312"/>
                  <a:pt x="2647" y="1045"/>
                  <a:pt x="2601" y="1014"/>
                </a:cubicBezTo>
                <a:lnTo>
                  <a:pt x="2518" y="956"/>
                </a:lnTo>
                <a:lnTo>
                  <a:pt x="835" y="2640"/>
                </a:lnTo>
                <a:lnTo>
                  <a:pt x="0" y="4786"/>
                </a:lnTo>
                <a:lnTo>
                  <a:pt x="2052" y="6838"/>
                </a:lnTo>
                <a:lnTo>
                  <a:pt x="3175" y="6463"/>
                </a:lnTo>
                <a:lnTo>
                  <a:pt x="5760" y="3878"/>
                </a:lnTo>
                <a:cubicBezTo>
                  <a:pt x="5931" y="3708"/>
                  <a:pt x="5903" y="3403"/>
                  <a:pt x="5699" y="3199"/>
                </a:cubicBezTo>
                <a:close/>
                <a:moveTo>
                  <a:pt x="5589" y="3707"/>
                </a:moveTo>
                <a:lnTo>
                  <a:pt x="3044" y="6252"/>
                </a:lnTo>
                <a:lnTo>
                  <a:pt x="2118" y="6561"/>
                </a:lnTo>
                <a:lnTo>
                  <a:pt x="283" y="4726"/>
                </a:lnTo>
                <a:lnTo>
                  <a:pt x="1042" y="2775"/>
                </a:lnTo>
                <a:lnTo>
                  <a:pt x="2543" y="1274"/>
                </a:lnTo>
                <a:cubicBezTo>
                  <a:pt x="2670" y="1380"/>
                  <a:pt x="2854" y="1568"/>
                  <a:pt x="2869" y="1739"/>
                </a:cubicBezTo>
                <a:cubicBezTo>
                  <a:pt x="2876" y="1813"/>
                  <a:pt x="2850" y="1876"/>
                  <a:pt x="2788" y="1939"/>
                </a:cubicBezTo>
                <a:lnTo>
                  <a:pt x="2110" y="2627"/>
                </a:lnTo>
                <a:lnTo>
                  <a:pt x="2281" y="2798"/>
                </a:lnTo>
                <a:lnTo>
                  <a:pt x="4789" y="297"/>
                </a:lnTo>
                <a:cubicBezTo>
                  <a:pt x="4822" y="263"/>
                  <a:pt x="4874" y="248"/>
                  <a:pt x="4934" y="255"/>
                </a:cubicBezTo>
                <a:cubicBezTo>
                  <a:pt x="5003" y="262"/>
                  <a:pt x="5074" y="298"/>
                  <a:pt x="5130" y="354"/>
                </a:cubicBezTo>
                <a:cubicBezTo>
                  <a:pt x="5236" y="459"/>
                  <a:pt x="5262" y="619"/>
                  <a:pt x="5187" y="694"/>
                </a:cubicBezTo>
                <a:lnTo>
                  <a:pt x="3477" y="2400"/>
                </a:lnTo>
                <a:lnTo>
                  <a:pt x="3648" y="2571"/>
                </a:lnTo>
                <a:lnTo>
                  <a:pt x="4049" y="2175"/>
                </a:lnTo>
                <a:cubicBezTo>
                  <a:pt x="4082" y="2141"/>
                  <a:pt x="4134" y="2126"/>
                  <a:pt x="4194" y="2133"/>
                </a:cubicBezTo>
                <a:cubicBezTo>
                  <a:pt x="4263" y="2140"/>
                  <a:pt x="4334" y="2176"/>
                  <a:pt x="4390" y="2232"/>
                </a:cubicBezTo>
                <a:cubicBezTo>
                  <a:pt x="4445" y="2287"/>
                  <a:pt x="4479" y="2354"/>
                  <a:pt x="4484" y="2421"/>
                </a:cubicBezTo>
                <a:cubicBezTo>
                  <a:pt x="4490" y="2479"/>
                  <a:pt x="4473" y="2530"/>
                  <a:pt x="4439" y="2565"/>
                </a:cubicBezTo>
                <a:lnTo>
                  <a:pt x="3983" y="3020"/>
                </a:lnTo>
                <a:lnTo>
                  <a:pt x="4155" y="3191"/>
                </a:lnTo>
                <a:lnTo>
                  <a:pt x="4610" y="2736"/>
                </a:lnTo>
                <a:cubicBezTo>
                  <a:pt x="4642" y="2704"/>
                  <a:pt x="4695" y="2690"/>
                  <a:pt x="4757" y="2697"/>
                </a:cubicBezTo>
                <a:cubicBezTo>
                  <a:pt x="4829" y="2707"/>
                  <a:pt x="4902" y="2744"/>
                  <a:pt x="4959" y="2801"/>
                </a:cubicBezTo>
                <a:cubicBezTo>
                  <a:pt x="5064" y="2906"/>
                  <a:pt x="5086" y="3055"/>
                  <a:pt x="5008" y="3133"/>
                </a:cubicBezTo>
                <a:lnTo>
                  <a:pt x="5008" y="3133"/>
                </a:lnTo>
                <a:lnTo>
                  <a:pt x="4552" y="3589"/>
                </a:lnTo>
                <a:lnTo>
                  <a:pt x="4724" y="3760"/>
                </a:lnTo>
                <a:lnTo>
                  <a:pt x="5179" y="3305"/>
                </a:lnTo>
                <a:cubicBezTo>
                  <a:pt x="5246" y="3238"/>
                  <a:pt x="5410" y="3252"/>
                  <a:pt x="5528" y="3370"/>
                </a:cubicBezTo>
                <a:cubicBezTo>
                  <a:pt x="5636" y="3478"/>
                  <a:pt x="5664" y="3632"/>
                  <a:pt x="5589" y="37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8" name="组合 7"/>
          <p:cNvGrpSpPr/>
          <p:nvPr/>
        </p:nvGrpSpPr>
        <p:grpSpPr>
          <a:xfrm>
            <a:off x="404505" y="294978"/>
            <a:ext cx="6377295" cy="1091469"/>
            <a:chOff x="404505" y="294978"/>
            <a:chExt cx="6377295" cy="1091469"/>
          </a:xfrm>
        </p:grpSpPr>
        <p:pic>
          <p:nvPicPr>
            <p:cNvPr id="9" name="图片 8"/>
            <p:cNvPicPr>
              <a:picLocks noChangeAspect="1"/>
            </p:cNvPicPr>
            <p:nvPr/>
          </p:nvPicPr>
          <p:blipFill rotWithShape="1">
            <a:blip r:embed="rId6" cstate="email"/>
            <a:srcRect/>
            <a:stretch>
              <a:fillRect/>
            </a:stretch>
          </p:blipFill>
          <p:spPr>
            <a:xfrm>
              <a:off x="404505" y="294978"/>
              <a:ext cx="2100569" cy="1091469"/>
            </a:xfrm>
            <a:prstGeom prst="rect">
              <a:avLst/>
            </a:prstGeom>
          </p:spPr>
        </p:pic>
        <p:grpSp>
          <p:nvGrpSpPr>
            <p:cNvPr id="10" name="组合 9"/>
            <p:cNvGrpSpPr/>
            <p:nvPr/>
          </p:nvGrpSpPr>
          <p:grpSpPr>
            <a:xfrm>
              <a:off x="2298381" y="367224"/>
              <a:ext cx="4483419" cy="716453"/>
              <a:chOff x="2298381" y="341824"/>
              <a:chExt cx="4483419" cy="716453"/>
            </a:xfrm>
          </p:grpSpPr>
          <p:sp>
            <p:nvSpPr>
              <p:cNvPr id="11" name="文本框 10"/>
              <p:cNvSpPr txBox="1"/>
              <p:nvPr/>
            </p:nvSpPr>
            <p:spPr>
              <a:xfrm>
                <a:off x="2298381" y="341824"/>
                <a:ext cx="3057247" cy="52322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标题文字添加此处</a:t>
                </a:r>
              </a:p>
            </p:txBody>
          </p:sp>
          <p:sp>
            <p:nvSpPr>
              <p:cNvPr id="12" name="文本框 11"/>
              <p:cNvSpPr txBox="1"/>
              <p:nvPr/>
            </p:nvSpPr>
            <p:spPr>
              <a:xfrm>
                <a:off x="2298381" y="781278"/>
                <a:ext cx="4483419"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alpha val="43000"/>
                      </a:prstClr>
                    </a:solidFill>
                    <a:effectLst/>
                    <a:uLnTx/>
                    <a:uFillTx/>
                    <a:latin typeface="Century Gothic" panose="020B0502020202020204" pitchFamily="34" charset="0"/>
                    <a:ea typeface="方正兰亭中黑_GBK" panose="02000000000000000000" pitchFamily="2" charset="-122"/>
                    <a:cs typeface="+mn-cs"/>
                  </a:rPr>
                  <a:t>The user can demonstrate on a projector or computer</a:t>
                </a:r>
              </a:p>
            </p:txBody>
          </p:sp>
        </p:grpSp>
      </p:grpSp>
      <p:sp>
        <p:nvSpPr>
          <p:cNvPr id="14" name="矩形 13"/>
          <p:cNvSpPr/>
          <p:nvPr/>
        </p:nvSpPr>
        <p:spPr>
          <a:xfrm>
            <a:off x="1904205" y="4703856"/>
            <a:ext cx="2084388"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用户可以在投影仪或者计算机上进行演示也可以将演示以便应用到更广泛的领域中</a:t>
            </a:r>
          </a:p>
        </p:txBody>
      </p:sp>
      <p:sp>
        <p:nvSpPr>
          <p:cNvPr id="15" name="矩形 14"/>
          <p:cNvSpPr/>
          <p:nvPr/>
        </p:nvSpPr>
        <p:spPr>
          <a:xfrm>
            <a:off x="1904205" y="4242191"/>
            <a:ext cx="2084387"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bg1"/>
                </a:solidFill>
              </a:rPr>
              <a:t>标题文字添加</a:t>
            </a:r>
          </a:p>
        </p:txBody>
      </p:sp>
      <p:sp>
        <p:nvSpPr>
          <p:cNvPr id="17" name="矩形 16"/>
          <p:cNvSpPr/>
          <p:nvPr/>
        </p:nvSpPr>
        <p:spPr>
          <a:xfrm>
            <a:off x="5053805" y="4703856"/>
            <a:ext cx="2084388"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用户可以在投影仪或者计算机上进行演示也可的以将演示以便应用更广泛的领域中</a:t>
            </a:r>
          </a:p>
        </p:txBody>
      </p:sp>
      <p:sp>
        <p:nvSpPr>
          <p:cNvPr id="18" name="矩形 17"/>
          <p:cNvSpPr/>
          <p:nvPr/>
        </p:nvSpPr>
        <p:spPr>
          <a:xfrm>
            <a:off x="5053805" y="4242191"/>
            <a:ext cx="2084387" cy="4616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bg1"/>
                </a:solidFill>
              </a:rPr>
              <a:t>标题文字添加</a:t>
            </a:r>
          </a:p>
        </p:txBody>
      </p:sp>
      <p:sp>
        <p:nvSpPr>
          <p:cNvPr id="20" name="矩形 19"/>
          <p:cNvSpPr/>
          <p:nvPr/>
        </p:nvSpPr>
        <p:spPr>
          <a:xfrm>
            <a:off x="8203405" y="4703856"/>
            <a:ext cx="2084388"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用户可以在投影仪或者计算机上进行演示的也可以将演以便应用到更广泛的领域中</a:t>
            </a:r>
          </a:p>
        </p:txBody>
      </p:sp>
      <p:sp>
        <p:nvSpPr>
          <p:cNvPr id="21" name="矩形 20"/>
          <p:cNvSpPr/>
          <p:nvPr/>
        </p:nvSpPr>
        <p:spPr>
          <a:xfrm>
            <a:off x="8203405" y="4242191"/>
            <a:ext cx="2084387" cy="4616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bg1"/>
                </a:solidFill>
              </a:rPr>
              <a:t>标题文字添加</a:t>
            </a:r>
          </a:p>
        </p:txBody>
      </p:sp>
      <p:sp>
        <p:nvSpPr>
          <p:cNvPr id="22" name="文本框 21"/>
          <p:cNvSpPr txBox="1"/>
          <p:nvPr/>
        </p:nvSpPr>
        <p:spPr>
          <a:xfrm>
            <a:off x="2212335" y="3238316"/>
            <a:ext cx="1531188" cy="523220"/>
          </a:xfrm>
          <a:prstGeom prst="rect">
            <a:avLst/>
          </a:prstGeom>
          <a:noFill/>
        </p:spPr>
        <p:txBody>
          <a:bodyPr wrap="none" rtlCol="0">
            <a:spAutoFit/>
          </a:bodyPr>
          <a:lstStyle/>
          <a:p>
            <a:pPr algn="ctr"/>
            <a:r>
              <a:rPr lang="en-US" altLang="zh-CN" sz="2800" i="1" dirty="0">
                <a:solidFill>
                  <a:schemeClr val="bg1"/>
                </a:solidFill>
                <a:latin typeface="Century Gothic" panose="020B0502020202020204" pitchFamily="34" charset="0"/>
                <a:ea typeface="方正兰亭中黑_GBK" panose="02000000000000000000" pitchFamily="2" charset="-122"/>
              </a:rPr>
              <a:t>PART 01</a:t>
            </a:r>
            <a:endParaRPr lang="zh-CN" altLang="en-US" sz="2800" i="1" dirty="0">
              <a:solidFill>
                <a:schemeClr val="bg1"/>
              </a:solidFill>
              <a:latin typeface="方正兰亭中黑_GBK" panose="02000000000000000000" pitchFamily="2" charset="-122"/>
              <a:ea typeface="方正兰亭中黑_GBK" panose="02000000000000000000" pitchFamily="2" charset="-122"/>
            </a:endParaRPr>
          </a:p>
        </p:txBody>
      </p:sp>
      <p:sp>
        <p:nvSpPr>
          <p:cNvPr id="23" name="文本框 22"/>
          <p:cNvSpPr txBox="1"/>
          <p:nvPr/>
        </p:nvSpPr>
        <p:spPr>
          <a:xfrm>
            <a:off x="5342928" y="3238316"/>
            <a:ext cx="1531188" cy="523220"/>
          </a:xfrm>
          <a:prstGeom prst="rect">
            <a:avLst/>
          </a:prstGeom>
          <a:noFill/>
        </p:spPr>
        <p:txBody>
          <a:bodyPr wrap="none" rtlCol="0">
            <a:spAutoFit/>
          </a:bodyPr>
          <a:lstStyle/>
          <a:p>
            <a:pPr algn="ctr"/>
            <a:r>
              <a:rPr lang="en-US" altLang="zh-CN" sz="2800" i="1" dirty="0">
                <a:solidFill>
                  <a:schemeClr val="bg1"/>
                </a:solidFill>
                <a:latin typeface="Century Gothic" panose="020B0502020202020204" pitchFamily="34" charset="0"/>
                <a:ea typeface="方正兰亭中黑_GBK" panose="02000000000000000000" pitchFamily="2" charset="-122"/>
              </a:rPr>
              <a:t>PART 02</a:t>
            </a:r>
            <a:endParaRPr lang="zh-CN" altLang="en-US" sz="2800" i="1" dirty="0">
              <a:solidFill>
                <a:schemeClr val="bg1"/>
              </a:solidFill>
              <a:latin typeface="方正兰亭中黑_GBK" panose="02000000000000000000" pitchFamily="2" charset="-122"/>
              <a:ea typeface="方正兰亭中黑_GBK" panose="02000000000000000000" pitchFamily="2" charset="-122"/>
            </a:endParaRPr>
          </a:p>
        </p:txBody>
      </p:sp>
      <p:sp>
        <p:nvSpPr>
          <p:cNvPr id="24" name="文本框 23"/>
          <p:cNvSpPr txBox="1"/>
          <p:nvPr/>
        </p:nvSpPr>
        <p:spPr>
          <a:xfrm>
            <a:off x="8480004" y="3238316"/>
            <a:ext cx="1531188" cy="523220"/>
          </a:xfrm>
          <a:prstGeom prst="rect">
            <a:avLst/>
          </a:prstGeom>
          <a:noFill/>
        </p:spPr>
        <p:txBody>
          <a:bodyPr wrap="none" rtlCol="0">
            <a:spAutoFit/>
          </a:bodyPr>
          <a:lstStyle/>
          <a:p>
            <a:pPr algn="ctr"/>
            <a:r>
              <a:rPr lang="en-US" altLang="zh-CN" sz="2800" i="1" dirty="0">
                <a:solidFill>
                  <a:schemeClr val="bg1"/>
                </a:solidFill>
                <a:latin typeface="Century Gothic" panose="020B0502020202020204" pitchFamily="34" charset="0"/>
                <a:ea typeface="方正兰亭中黑_GBK" panose="02000000000000000000" pitchFamily="2" charset="-122"/>
              </a:rPr>
              <a:t>PART 03</a:t>
            </a:r>
            <a:endParaRPr lang="zh-CN" altLang="en-US" sz="2800" i="1" dirty="0">
              <a:solidFill>
                <a:schemeClr val="bg1"/>
              </a:solidFill>
              <a:latin typeface="方正兰亭中黑_GBK" panose="02000000000000000000" pitchFamily="2" charset="-122"/>
              <a:ea typeface="方正兰亭中黑_GBK"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500"/>
                            </p:stCondLst>
                            <p:childTnLst>
                              <p:par>
                                <p:cTn id="51" presetID="42"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1000"/>
                                        <p:tgtEl>
                                          <p:spTgt spid="20"/>
                                        </p:tgtEl>
                                      </p:cBhvr>
                                    </p:animEffect>
                                    <p:anim calcmode="lin" valueType="num">
                                      <p:cBhvr>
                                        <p:cTn id="74" dur="1000" fill="hold"/>
                                        <p:tgtEl>
                                          <p:spTgt spid="20"/>
                                        </p:tgtEl>
                                        <p:attrNameLst>
                                          <p:attrName>ppt_x</p:attrName>
                                        </p:attrNameLst>
                                      </p:cBhvr>
                                      <p:tavLst>
                                        <p:tav tm="0">
                                          <p:val>
                                            <p:strVal val="#ppt_x"/>
                                          </p:val>
                                        </p:tav>
                                        <p:tav tm="100000">
                                          <p:val>
                                            <p:strVal val="#ppt_x"/>
                                          </p:val>
                                        </p:tav>
                                      </p:tavLst>
                                    </p:anim>
                                    <p:anim calcmode="lin" valueType="num">
                                      <p:cBhvr>
                                        <p:cTn id="75" dur="1000" fill="hold"/>
                                        <p:tgtEl>
                                          <p:spTgt spid="2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1000"/>
                                        <p:tgtEl>
                                          <p:spTgt spid="21"/>
                                        </p:tgtEl>
                                      </p:cBhvr>
                                    </p:animEffect>
                                    <p:anim calcmode="lin" valueType="num">
                                      <p:cBhvr>
                                        <p:cTn id="79" dur="1000" fill="hold"/>
                                        <p:tgtEl>
                                          <p:spTgt spid="21"/>
                                        </p:tgtEl>
                                        <p:attrNameLst>
                                          <p:attrName>ppt_x</p:attrName>
                                        </p:attrNameLst>
                                      </p:cBhvr>
                                      <p:tavLst>
                                        <p:tav tm="0">
                                          <p:val>
                                            <p:strVal val="#ppt_x"/>
                                          </p:val>
                                        </p:tav>
                                        <p:tav tm="100000">
                                          <p:val>
                                            <p:strVal val="#ppt_x"/>
                                          </p:val>
                                        </p:tav>
                                      </p:tavLst>
                                    </p:anim>
                                    <p:anim calcmode="lin" valueType="num">
                                      <p:cBhvr>
                                        <p:cTn id="8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14" grpId="0"/>
      <p:bldP spid="15" grpId="0"/>
      <p:bldP spid="17" grpId="0"/>
      <p:bldP spid="18" grpId="0"/>
      <p:bldP spid="20"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769879" y="3605040"/>
            <a:ext cx="118494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方正兰亭中黑_GBK" panose="02000000000000000000" pitchFamily="2" charset="-122"/>
                <a:cs typeface="+mn-cs"/>
              </a:rPr>
              <a:t>PA</a:t>
            </a:r>
            <a:endParaRPr kumimoji="0" lang="zh-CN" altLang="en-US" sz="6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方正兰亭中黑_GBK" panose="02000000000000000000" pitchFamily="2" charset="-122"/>
              <a:ea typeface="方正兰亭中黑_GBK" panose="02000000000000000000" pitchFamily="2" charset="-122"/>
              <a:cs typeface="+mn-cs"/>
            </a:endParaRPr>
          </a:p>
        </p:txBody>
      </p:sp>
      <p:pic>
        <p:nvPicPr>
          <p:cNvPr id="2" name="图片 1"/>
          <p:cNvPicPr>
            <a:picLocks noChangeAspect="1"/>
          </p:cNvPicPr>
          <p:nvPr/>
        </p:nvPicPr>
        <p:blipFill>
          <a:blip r:embed="rId4" cstate="email"/>
          <a:stretch>
            <a:fillRect/>
          </a:stretch>
        </p:blipFill>
        <p:spPr>
          <a:xfrm>
            <a:off x="2158983" y="1930400"/>
            <a:ext cx="2617096" cy="2997200"/>
          </a:xfrm>
          <a:prstGeom prst="rect">
            <a:avLst/>
          </a:prstGeom>
        </p:spPr>
      </p:pic>
      <p:sp>
        <p:nvSpPr>
          <p:cNvPr id="3" name="文本框 2"/>
          <p:cNvSpPr txBox="1"/>
          <p:nvPr/>
        </p:nvSpPr>
        <p:spPr>
          <a:xfrm>
            <a:off x="5279706" y="3294574"/>
            <a:ext cx="387798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标题文字添加此处</a:t>
            </a:r>
          </a:p>
        </p:txBody>
      </p:sp>
      <p:sp>
        <p:nvSpPr>
          <p:cNvPr id="4" name="文本框 3"/>
          <p:cNvSpPr txBox="1"/>
          <p:nvPr/>
        </p:nvSpPr>
        <p:spPr>
          <a:xfrm>
            <a:off x="5279706" y="3979005"/>
            <a:ext cx="53882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alpha val="43000"/>
                  </a:prstClr>
                </a:solidFill>
                <a:effectLst/>
                <a:uLnTx/>
                <a:uFillTx/>
                <a:latin typeface="Century Gothic" panose="020B0502020202020204" pitchFamily="34" charset="0"/>
                <a:ea typeface="方正兰亭中黑_GBK" panose="02000000000000000000" pitchFamily="2" charset="-122"/>
                <a:cs typeface="+mn-cs"/>
              </a:rPr>
              <a:t>The user can demonstrate on a projector or computer, or print the presentation and make it into a film to be used in a wider field</a:t>
            </a:r>
          </a:p>
        </p:txBody>
      </p:sp>
      <p:sp>
        <p:nvSpPr>
          <p:cNvPr id="5" name="文本框 4"/>
          <p:cNvSpPr txBox="1"/>
          <p:nvPr/>
        </p:nvSpPr>
        <p:spPr>
          <a:xfrm>
            <a:off x="2744754" y="3614093"/>
            <a:ext cx="2031325" cy="1015663"/>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6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方正兰亭中黑_GBK" panose="02000000000000000000" pitchFamily="2" charset="-122"/>
                <a:cs typeface="+mn-cs"/>
              </a:rPr>
              <a:t>RT 03</a:t>
            </a:r>
            <a:endParaRPr kumimoji="0" lang="zh-CN" altLang="en-US" sz="6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方正兰亭中黑_GBK" panose="02000000000000000000" pitchFamily="2" charset="-122"/>
              <a:ea typeface="方正兰亭中黑_GBK" panose="02000000000000000000"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4505" y="294978"/>
            <a:ext cx="6377295" cy="1091469"/>
            <a:chOff x="404505" y="294978"/>
            <a:chExt cx="6377295" cy="1091469"/>
          </a:xfrm>
        </p:grpSpPr>
        <p:pic>
          <p:nvPicPr>
            <p:cNvPr id="5" name="图片 4"/>
            <p:cNvPicPr>
              <a:picLocks noChangeAspect="1"/>
            </p:cNvPicPr>
            <p:nvPr/>
          </p:nvPicPr>
          <p:blipFill rotWithShape="1">
            <a:blip r:embed="rId3" cstate="email"/>
            <a:srcRect/>
            <a:stretch>
              <a:fillRect/>
            </a:stretch>
          </p:blipFill>
          <p:spPr>
            <a:xfrm>
              <a:off x="404505" y="294978"/>
              <a:ext cx="2100569" cy="1091469"/>
            </a:xfrm>
            <a:prstGeom prst="rect">
              <a:avLst/>
            </a:prstGeom>
          </p:spPr>
        </p:pic>
        <p:grpSp>
          <p:nvGrpSpPr>
            <p:cNvPr id="6" name="组合 5"/>
            <p:cNvGrpSpPr/>
            <p:nvPr/>
          </p:nvGrpSpPr>
          <p:grpSpPr>
            <a:xfrm>
              <a:off x="2298381" y="367224"/>
              <a:ext cx="4483419" cy="716453"/>
              <a:chOff x="2298381" y="341824"/>
              <a:chExt cx="4483419" cy="716453"/>
            </a:xfrm>
          </p:grpSpPr>
          <p:sp>
            <p:nvSpPr>
              <p:cNvPr id="7" name="文本框 6"/>
              <p:cNvSpPr txBox="1"/>
              <p:nvPr/>
            </p:nvSpPr>
            <p:spPr>
              <a:xfrm>
                <a:off x="2298381" y="341824"/>
                <a:ext cx="3057247" cy="52322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标题文字添加此处</a:t>
                </a:r>
              </a:p>
            </p:txBody>
          </p:sp>
          <p:sp>
            <p:nvSpPr>
              <p:cNvPr id="8" name="文本框 7"/>
              <p:cNvSpPr txBox="1"/>
              <p:nvPr/>
            </p:nvSpPr>
            <p:spPr>
              <a:xfrm>
                <a:off x="2298381" y="781278"/>
                <a:ext cx="4483419"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alpha val="43000"/>
                      </a:prstClr>
                    </a:solidFill>
                    <a:effectLst/>
                    <a:uLnTx/>
                    <a:uFillTx/>
                    <a:latin typeface="Century Gothic" panose="020B0502020202020204" pitchFamily="34" charset="0"/>
                    <a:ea typeface="方正兰亭中黑_GBK" panose="02000000000000000000" pitchFamily="2" charset="-122"/>
                    <a:cs typeface="+mn-cs"/>
                  </a:rPr>
                  <a:t>The user can demonstrate on a projector or computer</a:t>
                </a:r>
              </a:p>
            </p:txBody>
          </p:sp>
        </p:grpSp>
      </p:grpSp>
      <p:grpSp>
        <p:nvGrpSpPr>
          <p:cNvPr id="9" name="组合 8"/>
          <p:cNvGrpSpPr/>
          <p:nvPr/>
        </p:nvGrpSpPr>
        <p:grpSpPr>
          <a:xfrm>
            <a:off x="5683652" y="3730995"/>
            <a:ext cx="5435063" cy="1609161"/>
            <a:chOff x="2677264" y="1937988"/>
            <a:chExt cx="5435063" cy="1609161"/>
          </a:xfrm>
        </p:grpSpPr>
        <p:sp>
          <p:nvSpPr>
            <p:cNvPr id="10" name="矩形 9"/>
            <p:cNvSpPr/>
            <p:nvPr/>
          </p:nvSpPr>
          <p:spPr>
            <a:xfrm>
              <a:off x="2677264" y="2346820"/>
              <a:ext cx="5435063" cy="12003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用户可以在投影仪或者计算机上进行演示，也可以将演示文稿打印出来，制作成胶片，以便应用到更广泛的领域中。利用</a:t>
              </a:r>
              <a:r>
                <a:rPr lang="en-US" altLang="zh-CN" sz="1200" dirty="0">
                  <a:solidFill>
                    <a:schemeClr val="bg1"/>
                  </a:solidFill>
                </a:rPr>
                <a:t>Microsoft Office PowerPoint</a:t>
              </a:r>
              <a:r>
                <a:rPr lang="zh-CN" altLang="en-US" sz="1200" dirty="0">
                  <a:solidFill>
                    <a:schemeClr val="bg1"/>
                  </a:solidFill>
                </a:rPr>
                <a:t>不仅可以创建演示文稿用户可以在投影仪或者计算机上进行演示，也可以将演示文稿打印出来，制作成胶片，以便应用到更广泛的领域中。利用</a:t>
              </a:r>
              <a:r>
                <a:rPr lang="en-US" altLang="zh-CN" sz="1200" dirty="0">
                  <a:solidFill>
                    <a:schemeClr val="bg1"/>
                  </a:solidFill>
                </a:rPr>
                <a:t>Microsoft Office PowerPoint</a:t>
              </a:r>
              <a:r>
                <a:rPr lang="zh-CN" altLang="en-US" sz="1200" dirty="0">
                  <a:solidFill>
                    <a:schemeClr val="bg1"/>
                  </a:solidFill>
                </a:rPr>
                <a:t>不仅可以创建演示文稿</a:t>
              </a:r>
            </a:p>
          </p:txBody>
        </p:sp>
        <p:sp>
          <p:nvSpPr>
            <p:cNvPr id="11" name="矩形 10"/>
            <p:cNvSpPr/>
            <p:nvPr/>
          </p:nvSpPr>
          <p:spPr>
            <a:xfrm>
              <a:off x="2677265" y="1937988"/>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14" name="组合 13"/>
          <p:cNvGrpSpPr/>
          <p:nvPr/>
        </p:nvGrpSpPr>
        <p:grpSpPr>
          <a:xfrm>
            <a:off x="1730557" y="1712687"/>
            <a:ext cx="4099394" cy="4230378"/>
            <a:chOff x="1730557" y="1712687"/>
            <a:chExt cx="4099394" cy="4230378"/>
          </a:xfrm>
        </p:grpSpPr>
        <p:pic>
          <p:nvPicPr>
            <p:cNvPr id="3" name="图片 2"/>
            <p:cNvPicPr>
              <a:picLocks noChangeAspect="1"/>
            </p:cNvPicPr>
            <p:nvPr/>
          </p:nvPicPr>
          <p:blipFill rotWithShape="1">
            <a:blip r:embed="rId4" cstate="email"/>
            <a:srcRect/>
            <a:stretch>
              <a:fillRect/>
            </a:stretch>
          </p:blipFill>
          <p:spPr>
            <a:xfrm>
              <a:off x="1730557" y="1712687"/>
              <a:ext cx="4099394" cy="4230378"/>
            </a:xfrm>
            <a:prstGeom prst="rect">
              <a:avLst/>
            </a:prstGeom>
          </p:spPr>
        </p:pic>
        <p:sp>
          <p:nvSpPr>
            <p:cNvPr id="13" name="椭圆 11"/>
            <p:cNvSpPr/>
            <p:nvPr/>
          </p:nvSpPr>
          <p:spPr>
            <a:xfrm>
              <a:off x="3167177" y="2626469"/>
              <a:ext cx="971117" cy="1001948"/>
            </a:xfrm>
            <a:custGeom>
              <a:avLst/>
              <a:gdLst>
                <a:gd name="T0" fmla="*/ 614 w 834"/>
                <a:gd name="T1" fmla="*/ 393 h 862"/>
                <a:gd name="T2" fmla="*/ 548 w 834"/>
                <a:gd name="T3" fmla="*/ 370 h 862"/>
                <a:gd name="T4" fmla="*/ 551 w 834"/>
                <a:gd name="T5" fmla="*/ 312 h 862"/>
                <a:gd name="T6" fmla="*/ 627 w 834"/>
                <a:gd name="T7" fmla="*/ 313 h 862"/>
                <a:gd name="T8" fmla="*/ 615 w 834"/>
                <a:gd name="T9" fmla="*/ 345 h 862"/>
                <a:gd name="T10" fmla="*/ 587 w 834"/>
                <a:gd name="T11" fmla="*/ 324 h 862"/>
                <a:gd name="T12" fmla="*/ 563 w 834"/>
                <a:gd name="T13" fmla="*/ 342 h 862"/>
                <a:gd name="T14" fmla="*/ 596 w 834"/>
                <a:gd name="T15" fmla="*/ 359 h 862"/>
                <a:gd name="T16" fmla="*/ 646 w 834"/>
                <a:gd name="T17" fmla="*/ 402 h 862"/>
                <a:gd name="T18" fmla="*/ 590 w 834"/>
                <a:gd name="T19" fmla="*/ 444 h 862"/>
                <a:gd name="T20" fmla="*/ 534 w 834"/>
                <a:gd name="T21" fmla="*/ 398 h 862"/>
                <a:gd name="T22" fmla="*/ 570 w 834"/>
                <a:gd name="T23" fmla="*/ 415 h 862"/>
                <a:gd name="T24" fmla="*/ 612 w 834"/>
                <a:gd name="T25" fmla="*/ 416 h 862"/>
                <a:gd name="T26" fmla="*/ 403 w 834"/>
                <a:gd name="T27" fmla="*/ 440 h 862"/>
                <a:gd name="T28" fmla="*/ 437 w 834"/>
                <a:gd name="T29" fmla="*/ 333 h 862"/>
                <a:gd name="T30" fmla="*/ 473 w 834"/>
                <a:gd name="T31" fmla="*/ 440 h 862"/>
                <a:gd name="T32" fmla="*/ 524 w 834"/>
                <a:gd name="T33" fmla="*/ 304 h 862"/>
                <a:gd name="T34" fmla="*/ 496 w 834"/>
                <a:gd name="T35" fmla="*/ 304 h 862"/>
                <a:gd name="T36" fmla="*/ 473 w 834"/>
                <a:gd name="T37" fmla="*/ 403 h 862"/>
                <a:gd name="T38" fmla="*/ 438 w 834"/>
                <a:gd name="T39" fmla="*/ 304 h 862"/>
                <a:gd name="T40" fmla="*/ 404 w 834"/>
                <a:gd name="T41" fmla="*/ 404 h 862"/>
                <a:gd name="T42" fmla="*/ 366 w 834"/>
                <a:gd name="T43" fmla="*/ 304 h 862"/>
                <a:gd name="T44" fmla="*/ 389 w 834"/>
                <a:gd name="T45" fmla="*/ 440 h 862"/>
                <a:gd name="T46" fmla="*/ 340 w 834"/>
                <a:gd name="T47" fmla="*/ 428 h 862"/>
                <a:gd name="T48" fmla="*/ 265 w 834"/>
                <a:gd name="T49" fmla="*/ 416 h 862"/>
                <a:gd name="T50" fmla="*/ 331 w 834"/>
                <a:gd name="T51" fmla="*/ 381 h 862"/>
                <a:gd name="T52" fmla="*/ 331 w 834"/>
                <a:gd name="T53" fmla="*/ 357 h 862"/>
                <a:gd name="T54" fmla="*/ 265 w 834"/>
                <a:gd name="T55" fmla="*/ 328 h 862"/>
                <a:gd name="T56" fmla="*/ 336 w 834"/>
                <a:gd name="T57" fmla="*/ 316 h 862"/>
                <a:gd name="T58" fmla="*/ 236 w 834"/>
                <a:gd name="T59" fmla="*/ 304 h 862"/>
                <a:gd name="T60" fmla="*/ 340 w 834"/>
                <a:gd name="T61" fmla="*/ 440 h 862"/>
                <a:gd name="T62" fmla="*/ 340 w 834"/>
                <a:gd name="T63" fmla="*/ 428 h 862"/>
                <a:gd name="T64" fmla="*/ 98 w 834"/>
                <a:gd name="T65" fmla="*/ 440 h 862"/>
                <a:gd name="T66" fmla="*/ 125 w 834"/>
                <a:gd name="T67" fmla="*/ 440 h 862"/>
                <a:gd name="T68" fmla="*/ 181 w 834"/>
                <a:gd name="T69" fmla="*/ 440 h 862"/>
                <a:gd name="T70" fmla="*/ 209 w 834"/>
                <a:gd name="T71" fmla="*/ 440 h 862"/>
                <a:gd name="T72" fmla="*/ 196 w 834"/>
                <a:gd name="T73" fmla="*/ 304 h 862"/>
                <a:gd name="T74" fmla="*/ 182 w 834"/>
                <a:gd name="T75" fmla="*/ 400 h 862"/>
                <a:gd name="T76" fmla="*/ 113 w 834"/>
                <a:gd name="T77" fmla="*/ 304 h 862"/>
                <a:gd name="T78" fmla="*/ 834 w 834"/>
                <a:gd name="T79" fmla="*/ 0 h 862"/>
                <a:gd name="T80" fmla="*/ 743 w 834"/>
                <a:gd name="T81" fmla="*/ 555 h 862"/>
                <a:gd name="T82" fmla="*/ 551 w 834"/>
                <a:gd name="T83" fmla="*/ 643 h 862"/>
                <a:gd name="T84" fmla="*/ 420 w 834"/>
                <a:gd name="T85" fmla="*/ 772 h 862"/>
                <a:gd name="T86" fmla="*/ 329 w 834"/>
                <a:gd name="T87" fmla="*/ 643 h 862"/>
                <a:gd name="T88" fmla="*/ 0 w 834"/>
                <a:gd name="T89" fmla="*/ 88 h 862"/>
                <a:gd name="T90" fmla="*/ 91 w 834"/>
                <a:gd name="T91" fmla="*/ 0 h 862"/>
                <a:gd name="T92" fmla="*/ 707 w 834"/>
                <a:gd name="T93" fmla="*/ 125 h 862"/>
                <a:gd name="T94" fmla="*/ 109 w 834"/>
                <a:gd name="T95" fmla="*/ 125 h 862"/>
                <a:gd name="T96" fmla="*/ 37 w 834"/>
                <a:gd name="T97" fmla="*/ 125 h 862"/>
                <a:gd name="T98" fmla="*/ 366 w 834"/>
                <a:gd name="T99" fmla="*/ 606 h 862"/>
                <a:gd name="T100" fmla="*/ 420 w 834"/>
                <a:gd name="T101" fmla="*/ 720 h 862"/>
                <a:gd name="T102" fmla="*/ 456 w 834"/>
                <a:gd name="T103" fmla="*/ 683 h 862"/>
                <a:gd name="T104" fmla="*/ 536 w 834"/>
                <a:gd name="T105" fmla="*/ 606 h 862"/>
                <a:gd name="T106" fmla="*/ 587 w 834"/>
                <a:gd name="T107" fmla="*/ 606 h 862"/>
                <a:gd name="T108" fmla="*/ 707 w 834"/>
                <a:gd name="T109" fmla="*/ 554 h 862"/>
                <a:gd name="T110" fmla="*/ 707 w 834"/>
                <a:gd name="T111" fmla="*/ 518 h 862"/>
                <a:gd name="T112" fmla="*/ 707 w 834"/>
                <a:gd name="T113" fmla="*/ 125 h 862"/>
                <a:gd name="T114" fmla="*/ 127 w 834"/>
                <a:gd name="T115" fmla="*/ 37 h 862"/>
                <a:gd name="T116" fmla="*/ 743 w 834"/>
                <a:gd name="T117" fmla="*/ 88 h 862"/>
                <a:gd name="T118" fmla="*/ 798 w 834"/>
                <a:gd name="T119" fmla="*/ 518 h 862"/>
                <a:gd name="T120" fmla="*/ 798 w 834"/>
                <a:gd name="T121" fmla="*/ 3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4" h="862">
                  <a:moveTo>
                    <a:pt x="619" y="404"/>
                  </a:moveTo>
                  <a:cubicBezTo>
                    <a:pt x="619" y="399"/>
                    <a:pt x="617" y="395"/>
                    <a:pt x="614" y="393"/>
                  </a:cubicBezTo>
                  <a:cubicBezTo>
                    <a:pt x="610" y="390"/>
                    <a:pt x="603" y="388"/>
                    <a:pt x="591" y="385"/>
                  </a:cubicBezTo>
                  <a:cubicBezTo>
                    <a:pt x="569" y="380"/>
                    <a:pt x="555" y="375"/>
                    <a:pt x="548" y="370"/>
                  </a:cubicBezTo>
                  <a:cubicBezTo>
                    <a:pt x="540" y="364"/>
                    <a:pt x="537" y="355"/>
                    <a:pt x="537" y="344"/>
                  </a:cubicBezTo>
                  <a:cubicBezTo>
                    <a:pt x="537" y="330"/>
                    <a:pt x="541" y="320"/>
                    <a:pt x="551" y="312"/>
                  </a:cubicBezTo>
                  <a:cubicBezTo>
                    <a:pt x="561" y="304"/>
                    <a:pt x="573" y="300"/>
                    <a:pt x="590" y="300"/>
                  </a:cubicBezTo>
                  <a:cubicBezTo>
                    <a:pt x="605" y="300"/>
                    <a:pt x="617" y="305"/>
                    <a:pt x="627" y="313"/>
                  </a:cubicBezTo>
                  <a:cubicBezTo>
                    <a:pt x="637" y="321"/>
                    <a:pt x="642" y="331"/>
                    <a:pt x="643" y="345"/>
                  </a:cubicBezTo>
                  <a:lnTo>
                    <a:pt x="615" y="345"/>
                  </a:lnTo>
                  <a:cubicBezTo>
                    <a:pt x="615" y="339"/>
                    <a:pt x="612" y="333"/>
                    <a:pt x="607" y="330"/>
                  </a:cubicBezTo>
                  <a:cubicBezTo>
                    <a:pt x="601" y="326"/>
                    <a:pt x="595" y="324"/>
                    <a:pt x="587" y="324"/>
                  </a:cubicBezTo>
                  <a:cubicBezTo>
                    <a:pt x="579" y="324"/>
                    <a:pt x="574" y="325"/>
                    <a:pt x="570" y="329"/>
                  </a:cubicBezTo>
                  <a:cubicBezTo>
                    <a:pt x="565" y="332"/>
                    <a:pt x="563" y="336"/>
                    <a:pt x="563" y="342"/>
                  </a:cubicBezTo>
                  <a:cubicBezTo>
                    <a:pt x="563" y="346"/>
                    <a:pt x="566" y="349"/>
                    <a:pt x="570" y="351"/>
                  </a:cubicBezTo>
                  <a:cubicBezTo>
                    <a:pt x="574" y="354"/>
                    <a:pt x="583" y="356"/>
                    <a:pt x="596" y="359"/>
                  </a:cubicBezTo>
                  <a:cubicBezTo>
                    <a:pt x="616" y="364"/>
                    <a:pt x="630" y="369"/>
                    <a:pt x="636" y="375"/>
                  </a:cubicBezTo>
                  <a:cubicBezTo>
                    <a:pt x="643" y="380"/>
                    <a:pt x="646" y="390"/>
                    <a:pt x="646" y="402"/>
                  </a:cubicBezTo>
                  <a:cubicBezTo>
                    <a:pt x="646" y="415"/>
                    <a:pt x="641" y="425"/>
                    <a:pt x="631" y="433"/>
                  </a:cubicBezTo>
                  <a:cubicBezTo>
                    <a:pt x="621" y="440"/>
                    <a:pt x="607" y="444"/>
                    <a:pt x="590" y="444"/>
                  </a:cubicBezTo>
                  <a:cubicBezTo>
                    <a:pt x="573" y="444"/>
                    <a:pt x="560" y="440"/>
                    <a:pt x="550" y="432"/>
                  </a:cubicBezTo>
                  <a:cubicBezTo>
                    <a:pt x="540" y="424"/>
                    <a:pt x="535" y="413"/>
                    <a:pt x="534" y="398"/>
                  </a:cubicBezTo>
                  <a:lnTo>
                    <a:pt x="562" y="398"/>
                  </a:lnTo>
                  <a:cubicBezTo>
                    <a:pt x="562" y="405"/>
                    <a:pt x="565" y="411"/>
                    <a:pt x="570" y="415"/>
                  </a:cubicBezTo>
                  <a:cubicBezTo>
                    <a:pt x="575" y="419"/>
                    <a:pt x="581" y="421"/>
                    <a:pt x="590" y="421"/>
                  </a:cubicBezTo>
                  <a:cubicBezTo>
                    <a:pt x="599" y="421"/>
                    <a:pt x="606" y="419"/>
                    <a:pt x="612" y="416"/>
                  </a:cubicBezTo>
                  <a:cubicBezTo>
                    <a:pt x="617" y="413"/>
                    <a:pt x="619" y="409"/>
                    <a:pt x="619" y="404"/>
                  </a:cubicBezTo>
                  <a:close/>
                  <a:moveTo>
                    <a:pt x="403" y="440"/>
                  </a:moveTo>
                  <a:lnTo>
                    <a:pt x="416" y="440"/>
                  </a:lnTo>
                  <a:lnTo>
                    <a:pt x="437" y="333"/>
                  </a:lnTo>
                  <a:lnTo>
                    <a:pt x="459" y="440"/>
                  </a:lnTo>
                  <a:lnTo>
                    <a:pt x="473" y="440"/>
                  </a:lnTo>
                  <a:lnTo>
                    <a:pt x="487" y="440"/>
                  </a:lnTo>
                  <a:lnTo>
                    <a:pt x="524" y="304"/>
                  </a:lnTo>
                  <a:lnTo>
                    <a:pt x="510" y="304"/>
                  </a:lnTo>
                  <a:lnTo>
                    <a:pt x="496" y="304"/>
                  </a:lnTo>
                  <a:lnTo>
                    <a:pt x="473" y="403"/>
                  </a:lnTo>
                  <a:lnTo>
                    <a:pt x="473" y="403"/>
                  </a:lnTo>
                  <a:lnTo>
                    <a:pt x="453" y="304"/>
                  </a:lnTo>
                  <a:lnTo>
                    <a:pt x="438" y="304"/>
                  </a:lnTo>
                  <a:lnTo>
                    <a:pt x="423" y="304"/>
                  </a:lnTo>
                  <a:lnTo>
                    <a:pt x="404" y="404"/>
                  </a:lnTo>
                  <a:lnTo>
                    <a:pt x="381" y="304"/>
                  </a:lnTo>
                  <a:lnTo>
                    <a:pt x="366" y="304"/>
                  </a:lnTo>
                  <a:lnTo>
                    <a:pt x="351" y="304"/>
                  </a:lnTo>
                  <a:lnTo>
                    <a:pt x="389" y="440"/>
                  </a:lnTo>
                  <a:lnTo>
                    <a:pt x="403" y="440"/>
                  </a:lnTo>
                  <a:close/>
                  <a:moveTo>
                    <a:pt x="340" y="428"/>
                  </a:moveTo>
                  <a:lnTo>
                    <a:pt x="340" y="416"/>
                  </a:lnTo>
                  <a:lnTo>
                    <a:pt x="265" y="416"/>
                  </a:lnTo>
                  <a:lnTo>
                    <a:pt x="265" y="381"/>
                  </a:lnTo>
                  <a:lnTo>
                    <a:pt x="331" y="381"/>
                  </a:lnTo>
                  <a:lnTo>
                    <a:pt x="331" y="369"/>
                  </a:lnTo>
                  <a:lnTo>
                    <a:pt x="331" y="357"/>
                  </a:lnTo>
                  <a:lnTo>
                    <a:pt x="265" y="357"/>
                  </a:lnTo>
                  <a:lnTo>
                    <a:pt x="265" y="328"/>
                  </a:lnTo>
                  <a:lnTo>
                    <a:pt x="336" y="328"/>
                  </a:lnTo>
                  <a:lnTo>
                    <a:pt x="336" y="316"/>
                  </a:lnTo>
                  <a:lnTo>
                    <a:pt x="336" y="304"/>
                  </a:lnTo>
                  <a:lnTo>
                    <a:pt x="236" y="304"/>
                  </a:lnTo>
                  <a:lnTo>
                    <a:pt x="236" y="440"/>
                  </a:lnTo>
                  <a:lnTo>
                    <a:pt x="340" y="440"/>
                  </a:lnTo>
                  <a:lnTo>
                    <a:pt x="340" y="428"/>
                  </a:lnTo>
                  <a:lnTo>
                    <a:pt x="340" y="428"/>
                  </a:lnTo>
                  <a:close/>
                  <a:moveTo>
                    <a:pt x="98" y="304"/>
                  </a:moveTo>
                  <a:lnTo>
                    <a:pt x="98" y="440"/>
                  </a:lnTo>
                  <a:lnTo>
                    <a:pt x="111" y="440"/>
                  </a:lnTo>
                  <a:lnTo>
                    <a:pt x="125" y="440"/>
                  </a:lnTo>
                  <a:lnTo>
                    <a:pt x="125" y="342"/>
                  </a:lnTo>
                  <a:lnTo>
                    <a:pt x="181" y="440"/>
                  </a:lnTo>
                  <a:lnTo>
                    <a:pt x="195" y="440"/>
                  </a:lnTo>
                  <a:lnTo>
                    <a:pt x="209" y="440"/>
                  </a:lnTo>
                  <a:lnTo>
                    <a:pt x="209" y="304"/>
                  </a:lnTo>
                  <a:lnTo>
                    <a:pt x="196" y="304"/>
                  </a:lnTo>
                  <a:lnTo>
                    <a:pt x="182" y="304"/>
                  </a:lnTo>
                  <a:lnTo>
                    <a:pt x="182" y="400"/>
                  </a:lnTo>
                  <a:lnTo>
                    <a:pt x="128" y="304"/>
                  </a:lnTo>
                  <a:lnTo>
                    <a:pt x="113" y="304"/>
                  </a:lnTo>
                  <a:lnTo>
                    <a:pt x="98" y="304"/>
                  </a:lnTo>
                  <a:close/>
                  <a:moveTo>
                    <a:pt x="834" y="0"/>
                  </a:moveTo>
                  <a:lnTo>
                    <a:pt x="834" y="555"/>
                  </a:lnTo>
                  <a:lnTo>
                    <a:pt x="743" y="555"/>
                  </a:lnTo>
                  <a:lnTo>
                    <a:pt x="743" y="643"/>
                  </a:lnTo>
                  <a:lnTo>
                    <a:pt x="551" y="643"/>
                  </a:lnTo>
                  <a:lnTo>
                    <a:pt x="420" y="774"/>
                  </a:lnTo>
                  <a:lnTo>
                    <a:pt x="420" y="772"/>
                  </a:lnTo>
                  <a:lnTo>
                    <a:pt x="329" y="862"/>
                  </a:lnTo>
                  <a:lnTo>
                    <a:pt x="329" y="643"/>
                  </a:lnTo>
                  <a:lnTo>
                    <a:pt x="0" y="643"/>
                  </a:lnTo>
                  <a:lnTo>
                    <a:pt x="0" y="88"/>
                  </a:lnTo>
                  <a:lnTo>
                    <a:pt x="91" y="88"/>
                  </a:lnTo>
                  <a:lnTo>
                    <a:pt x="91" y="0"/>
                  </a:lnTo>
                  <a:lnTo>
                    <a:pt x="834" y="0"/>
                  </a:lnTo>
                  <a:close/>
                  <a:moveTo>
                    <a:pt x="707" y="125"/>
                  </a:moveTo>
                  <a:lnTo>
                    <a:pt x="127" y="125"/>
                  </a:lnTo>
                  <a:lnTo>
                    <a:pt x="109" y="125"/>
                  </a:lnTo>
                  <a:lnTo>
                    <a:pt x="91" y="125"/>
                  </a:lnTo>
                  <a:lnTo>
                    <a:pt x="37" y="125"/>
                  </a:lnTo>
                  <a:lnTo>
                    <a:pt x="37" y="606"/>
                  </a:lnTo>
                  <a:lnTo>
                    <a:pt x="366" y="606"/>
                  </a:lnTo>
                  <a:lnTo>
                    <a:pt x="366" y="774"/>
                  </a:lnTo>
                  <a:lnTo>
                    <a:pt x="420" y="720"/>
                  </a:lnTo>
                  <a:lnTo>
                    <a:pt x="438" y="702"/>
                  </a:lnTo>
                  <a:lnTo>
                    <a:pt x="456" y="683"/>
                  </a:lnTo>
                  <a:lnTo>
                    <a:pt x="533" y="606"/>
                  </a:lnTo>
                  <a:lnTo>
                    <a:pt x="536" y="606"/>
                  </a:lnTo>
                  <a:lnTo>
                    <a:pt x="561" y="606"/>
                  </a:lnTo>
                  <a:lnTo>
                    <a:pt x="587" y="606"/>
                  </a:lnTo>
                  <a:lnTo>
                    <a:pt x="707" y="606"/>
                  </a:lnTo>
                  <a:lnTo>
                    <a:pt x="707" y="554"/>
                  </a:lnTo>
                  <a:lnTo>
                    <a:pt x="707" y="536"/>
                  </a:lnTo>
                  <a:lnTo>
                    <a:pt x="707" y="518"/>
                  </a:lnTo>
                  <a:lnTo>
                    <a:pt x="707" y="125"/>
                  </a:lnTo>
                  <a:lnTo>
                    <a:pt x="707" y="125"/>
                  </a:lnTo>
                  <a:close/>
                  <a:moveTo>
                    <a:pt x="798" y="37"/>
                  </a:moveTo>
                  <a:lnTo>
                    <a:pt x="127" y="37"/>
                  </a:lnTo>
                  <a:lnTo>
                    <a:pt x="127" y="88"/>
                  </a:lnTo>
                  <a:lnTo>
                    <a:pt x="743" y="88"/>
                  </a:lnTo>
                  <a:lnTo>
                    <a:pt x="743" y="518"/>
                  </a:lnTo>
                  <a:lnTo>
                    <a:pt x="798" y="518"/>
                  </a:lnTo>
                  <a:lnTo>
                    <a:pt x="798" y="37"/>
                  </a:lnTo>
                  <a:lnTo>
                    <a:pt x="798" y="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4324350" y="3030585"/>
            <a:ext cx="3543300" cy="2060480"/>
          </a:xfrm>
          <a:prstGeom prst="rect">
            <a:avLst/>
          </a:prstGeom>
        </p:spPr>
      </p:pic>
      <p:grpSp>
        <p:nvGrpSpPr>
          <p:cNvPr id="6" name="组合 5"/>
          <p:cNvGrpSpPr/>
          <p:nvPr/>
        </p:nvGrpSpPr>
        <p:grpSpPr>
          <a:xfrm>
            <a:off x="404505" y="294978"/>
            <a:ext cx="6377295" cy="1091469"/>
            <a:chOff x="404505" y="294978"/>
            <a:chExt cx="6377295" cy="1091469"/>
          </a:xfrm>
        </p:grpSpPr>
        <p:pic>
          <p:nvPicPr>
            <p:cNvPr id="7" name="图片 6"/>
            <p:cNvPicPr>
              <a:picLocks noChangeAspect="1"/>
            </p:cNvPicPr>
            <p:nvPr/>
          </p:nvPicPr>
          <p:blipFill rotWithShape="1">
            <a:blip r:embed="rId4" cstate="email"/>
            <a:srcRect/>
            <a:stretch>
              <a:fillRect/>
            </a:stretch>
          </p:blipFill>
          <p:spPr>
            <a:xfrm>
              <a:off x="404505" y="294978"/>
              <a:ext cx="2100569" cy="1091469"/>
            </a:xfrm>
            <a:prstGeom prst="rect">
              <a:avLst/>
            </a:prstGeom>
          </p:spPr>
        </p:pic>
        <p:grpSp>
          <p:nvGrpSpPr>
            <p:cNvPr id="8" name="组合 7"/>
            <p:cNvGrpSpPr/>
            <p:nvPr/>
          </p:nvGrpSpPr>
          <p:grpSpPr>
            <a:xfrm>
              <a:off x="2298381" y="367224"/>
              <a:ext cx="4483419" cy="716453"/>
              <a:chOff x="2298381" y="341824"/>
              <a:chExt cx="4483419" cy="716453"/>
            </a:xfrm>
          </p:grpSpPr>
          <p:sp>
            <p:nvSpPr>
              <p:cNvPr id="9" name="文本框 8"/>
              <p:cNvSpPr txBox="1"/>
              <p:nvPr/>
            </p:nvSpPr>
            <p:spPr>
              <a:xfrm>
                <a:off x="2298381" y="341824"/>
                <a:ext cx="3057247" cy="52322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标题文字添加此处</a:t>
                </a:r>
              </a:p>
            </p:txBody>
          </p:sp>
          <p:sp>
            <p:nvSpPr>
              <p:cNvPr id="10" name="文本框 9"/>
              <p:cNvSpPr txBox="1"/>
              <p:nvPr/>
            </p:nvSpPr>
            <p:spPr>
              <a:xfrm>
                <a:off x="2298381" y="781278"/>
                <a:ext cx="4483419"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alpha val="43000"/>
                      </a:prstClr>
                    </a:solidFill>
                    <a:effectLst/>
                    <a:uLnTx/>
                    <a:uFillTx/>
                    <a:latin typeface="Century Gothic" panose="020B0502020202020204" pitchFamily="34" charset="0"/>
                    <a:ea typeface="方正兰亭中黑_GBK" panose="02000000000000000000" pitchFamily="2" charset="-122"/>
                    <a:cs typeface="+mn-cs"/>
                  </a:rPr>
                  <a:t>The user can demonstrate on a projector or computer</a:t>
                </a:r>
              </a:p>
            </p:txBody>
          </p:sp>
        </p:grpSp>
      </p:grpSp>
      <p:grpSp>
        <p:nvGrpSpPr>
          <p:cNvPr id="11" name="组合 10"/>
          <p:cNvGrpSpPr/>
          <p:nvPr/>
        </p:nvGrpSpPr>
        <p:grpSpPr>
          <a:xfrm>
            <a:off x="3922913" y="1951357"/>
            <a:ext cx="4346173" cy="885995"/>
            <a:chOff x="2677264" y="1996356"/>
            <a:chExt cx="4346173" cy="885995"/>
          </a:xfrm>
        </p:grpSpPr>
        <p:sp>
          <p:nvSpPr>
            <p:cNvPr id="12" name="矩形 11"/>
            <p:cNvSpPr/>
            <p:nvPr/>
          </p:nvSpPr>
          <p:spPr>
            <a:xfrm>
              <a:off x="2677264" y="2346820"/>
              <a:ext cx="434617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13" name="矩形 12"/>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14" name="组合 13"/>
          <p:cNvGrpSpPr/>
          <p:nvPr/>
        </p:nvGrpSpPr>
        <p:grpSpPr>
          <a:xfrm>
            <a:off x="1064027" y="4389966"/>
            <a:ext cx="3090149" cy="1107594"/>
            <a:chOff x="2677264" y="1996356"/>
            <a:chExt cx="3090149" cy="1107594"/>
          </a:xfrm>
        </p:grpSpPr>
        <p:sp>
          <p:nvSpPr>
            <p:cNvPr id="15" name="矩形 14"/>
            <p:cNvSpPr/>
            <p:nvPr/>
          </p:nvSpPr>
          <p:spPr>
            <a:xfrm>
              <a:off x="2677264" y="2346820"/>
              <a:ext cx="309014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16" name="矩形 15"/>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17" name="组合 16"/>
          <p:cNvGrpSpPr/>
          <p:nvPr/>
        </p:nvGrpSpPr>
        <p:grpSpPr>
          <a:xfrm>
            <a:off x="8045852" y="4389966"/>
            <a:ext cx="3090149" cy="1107594"/>
            <a:chOff x="2677264" y="1996356"/>
            <a:chExt cx="3090149" cy="1107594"/>
          </a:xfrm>
        </p:grpSpPr>
        <p:sp>
          <p:nvSpPr>
            <p:cNvPr id="18" name="矩形 17"/>
            <p:cNvSpPr/>
            <p:nvPr/>
          </p:nvSpPr>
          <p:spPr>
            <a:xfrm>
              <a:off x="2677264" y="2346820"/>
              <a:ext cx="309014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19" name="矩形 18"/>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sp>
        <p:nvSpPr>
          <p:cNvPr id="21" name="椭圆 19"/>
          <p:cNvSpPr/>
          <p:nvPr/>
        </p:nvSpPr>
        <p:spPr>
          <a:xfrm>
            <a:off x="5691341" y="3981625"/>
            <a:ext cx="670020" cy="665362"/>
          </a:xfrm>
          <a:custGeom>
            <a:avLst/>
            <a:gdLst>
              <a:gd name="T0" fmla="*/ 4559 w 4624"/>
              <a:gd name="T1" fmla="*/ 1208 h 4600"/>
              <a:gd name="T2" fmla="*/ 3980 w 4624"/>
              <a:gd name="T3" fmla="*/ 629 h 4600"/>
              <a:gd name="T4" fmla="*/ 3980 w 4624"/>
              <a:gd name="T5" fmla="*/ 628 h 4600"/>
              <a:gd name="T6" fmla="*/ 3979 w 4624"/>
              <a:gd name="T7" fmla="*/ 628 h 4600"/>
              <a:gd name="T8" fmla="*/ 3400 w 4624"/>
              <a:gd name="T9" fmla="*/ 49 h 4600"/>
              <a:gd name="T10" fmla="*/ 3282 w 4624"/>
              <a:gd name="T11" fmla="*/ 0 h 4600"/>
              <a:gd name="T12" fmla="*/ 3164 w 4624"/>
              <a:gd name="T13" fmla="*/ 49 h 4600"/>
              <a:gd name="T14" fmla="*/ 358 w 4624"/>
              <a:gd name="T15" fmla="*/ 2855 h 4600"/>
              <a:gd name="T16" fmla="*/ 313 w 4624"/>
              <a:gd name="T17" fmla="*/ 2939 h 4600"/>
              <a:gd name="T18" fmla="*/ 11 w 4624"/>
              <a:gd name="T19" fmla="*/ 4400 h 4600"/>
              <a:gd name="T20" fmla="*/ 57 w 4624"/>
              <a:gd name="T21" fmla="*/ 4551 h 4600"/>
              <a:gd name="T22" fmla="*/ 175 w 4624"/>
              <a:gd name="T23" fmla="*/ 4600 h 4600"/>
              <a:gd name="T24" fmla="*/ 208 w 4624"/>
              <a:gd name="T25" fmla="*/ 4597 h 4600"/>
              <a:gd name="T26" fmla="*/ 1669 w 4624"/>
              <a:gd name="T27" fmla="*/ 4295 h 4600"/>
              <a:gd name="T28" fmla="*/ 1753 w 4624"/>
              <a:gd name="T29" fmla="*/ 4250 h 4600"/>
              <a:gd name="T30" fmla="*/ 4559 w 4624"/>
              <a:gd name="T31" fmla="*/ 1444 h 4600"/>
              <a:gd name="T32" fmla="*/ 4559 w 4624"/>
              <a:gd name="T33" fmla="*/ 1208 h 4600"/>
              <a:gd name="T34" fmla="*/ 577 w 4624"/>
              <a:gd name="T35" fmla="*/ 3309 h 4600"/>
              <a:gd name="T36" fmla="*/ 1299 w 4624"/>
              <a:gd name="T37" fmla="*/ 4031 h 4600"/>
              <a:gd name="T38" fmla="*/ 389 w 4624"/>
              <a:gd name="T39" fmla="*/ 4219 h 4600"/>
              <a:gd name="T40" fmla="*/ 577 w 4624"/>
              <a:gd name="T41" fmla="*/ 3309 h 4600"/>
              <a:gd name="T42" fmla="*/ 1636 w 4624"/>
              <a:gd name="T43" fmla="*/ 3896 h 4600"/>
              <a:gd name="T44" fmla="*/ 712 w 4624"/>
              <a:gd name="T45" fmla="*/ 2972 h 4600"/>
              <a:gd name="T46" fmla="*/ 3282 w 4624"/>
              <a:gd name="T47" fmla="*/ 402 h 4600"/>
              <a:gd name="T48" fmla="*/ 3626 w 4624"/>
              <a:gd name="T49" fmla="*/ 746 h 4600"/>
              <a:gd name="T50" fmla="*/ 2071 w 4624"/>
              <a:gd name="T51" fmla="*/ 2302 h 4600"/>
              <a:gd name="T52" fmla="*/ 2071 w 4624"/>
              <a:gd name="T53" fmla="*/ 2537 h 4600"/>
              <a:gd name="T54" fmla="*/ 2189 w 4624"/>
              <a:gd name="T55" fmla="*/ 2586 h 4600"/>
              <a:gd name="T56" fmla="*/ 2307 w 4624"/>
              <a:gd name="T57" fmla="*/ 2537 h 4600"/>
              <a:gd name="T58" fmla="*/ 3862 w 4624"/>
              <a:gd name="T59" fmla="*/ 982 h 4600"/>
              <a:gd name="T60" fmla="*/ 4206 w 4624"/>
              <a:gd name="T61" fmla="*/ 1326 h 4600"/>
              <a:gd name="T62" fmla="*/ 1636 w 4624"/>
              <a:gd name="T63" fmla="*/ 3896 h 4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24" h="4600">
                <a:moveTo>
                  <a:pt x="4559" y="1208"/>
                </a:moveTo>
                <a:lnTo>
                  <a:pt x="3980" y="629"/>
                </a:lnTo>
                <a:cubicBezTo>
                  <a:pt x="3980" y="629"/>
                  <a:pt x="3980" y="629"/>
                  <a:pt x="3980" y="628"/>
                </a:cubicBezTo>
                <a:cubicBezTo>
                  <a:pt x="3979" y="628"/>
                  <a:pt x="3979" y="628"/>
                  <a:pt x="3979" y="628"/>
                </a:cubicBezTo>
                <a:lnTo>
                  <a:pt x="3400" y="49"/>
                </a:lnTo>
                <a:cubicBezTo>
                  <a:pt x="3369" y="18"/>
                  <a:pt x="3326" y="0"/>
                  <a:pt x="3282" y="0"/>
                </a:cubicBezTo>
                <a:cubicBezTo>
                  <a:pt x="3238" y="0"/>
                  <a:pt x="3195" y="18"/>
                  <a:pt x="3164" y="49"/>
                </a:cubicBezTo>
                <a:lnTo>
                  <a:pt x="358" y="2855"/>
                </a:lnTo>
                <a:cubicBezTo>
                  <a:pt x="335" y="2878"/>
                  <a:pt x="320" y="2907"/>
                  <a:pt x="313" y="2939"/>
                </a:cubicBezTo>
                <a:lnTo>
                  <a:pt x="11" y="4400"/>
                </a:lnTo>
                <a:cubicBezTo>
                  <a:pt x="0" y="4455"/>
                  <a:pt x="17" y="4512"/>
                  <a:pt x="57" y="4551"/>
                </a:cubicBezTo>
                <a:cubicBezTo>
                  <a:pt x="88" y="4583"/>
                  <a:pt x="131" y="4600"/>
                  <a:pt x="175" y="4600"/>
                </a:cubicBezTo>
                <a:cubicBezTo>
                  <a:pt x="186" y="4600"/>
                  <a:pt x="197" y="4599"/>
                  <a:pt x="208" y="4597"/>
                </a:cubicBezTo>
                <a:lnTo>
                  <a:pt x="1669" y="4295"/>
                </a:lnTo>
                <a:cubicBezTo>
                  <a:pt x="1701" y="4288"/>
                  <a:pt x="1730" y="4273"/>
                  <a:pt x="1753" y="4250"/>
                </a:cubicBezTo>
                <a:lnTo>
                  <a:pt x="4559" y="1444"/>
                </a:lnTo>
                <a:cubicBezTo>
                  <a:pt x="4624" y="1379"/>
                  <a:pt x="4624" y="1273"/>
                  <a:pt x="4559" y="1208"/>
                </a:cubicBezTo>
                <a:close/>
                <a:moveTo>
                  <a:pt x="577" y="3309"/>
                </a:moveTo>
                <a:lnTo>
                  <a:pt x="1299" y="4031"/>
                </a:lnTo>
                <a:lnTo>
                  <a:pt x="389" y="4219"/>
                </a:lnTo>
                <a:lnTo>
                  <a:pt x="577" y="3309"/>
                </a:lnTo>
                <a:close/>
                <a:moveTo>
                  <a:pt x="1636" y="3896"/>
                </a:moveTo>
                <a:lnTo>
                  <a:pt x="712" y="2972"/>
                </a:lnTo>
                <a:lnTo>
                  <a:pt x="3282" y="402"/>
                </a:lnTo>
                <a:lnTo>
                  <a:pt x="3626" y="746"/>
                </a:lnTo>
                <a:lnTo>
                  <a:pt x="2071" y="2302"/>
                </a:lnTo>
                <a:cubicBezTo>
                  <a:pt x="2006" y="2367"/>
                  <a:pt x="2006" y="2472"/>
                  <a:pt x="2071" y="2537"/>
                </a:cubicBezTo>
                <a:cubicBezTo>
                  <a:pt x="2103" y="2570"/>
                  <a:pt x="2146" y="2586"/>
                  <a:pt x="2189" y="2586"/>
                </a:cubicBezTo>
                <a:cubicBezTo>
                  <a:pt x="2231" y="2586"/>
                  <a:pt x="2274" y="2570"/>
                  <a:pt x="2307" y="2537"/>
                </a:cubicBezTo>
                <a:lnTo>
                  <a:pt x="3862" y="982"/>
                </a:lnTo>
                <a:lnTo>
                  <a:pt x="4206" y="1326"/>
                </a:lnTo>
                <a:lnTo>
                  <a:pt x="1636" y="38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1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ppt_x</p:attrName>
                                        </p:attrNameLst>
                                      </p:cBhvr>
                                      <p:tavLst>
                                        <p:tav tm="0">
                                          <p:val>
                                            <p:strVal val="#ppt_x-#ppt_w*1.125000"/>
                                          </p:val>
                                        </p:tav>
                                        <p:tav tm="100000">
                                          <p:val>
                                            <p:strVal val="#ppt_x"/>
                                          </p:val>
                                        </p:tav>
                                      </p:tavLst>
                                    </p:anim>
                                    <p:animEffect transition="in" filter="wipe(right)">
                                      <p:cBhvr>
                                        <p:cTn id="19" dur="500"/>
                                        <p:tgtEl>
                                          <p:spTgt spid="11"/>
                                        </p:tgtEl>
                                      </p:cBhvr>
                                    </p:animEffect>
                                  </p:childTnLst>
                                </p:cTn>
                              </p:par>
                            </p:childTnLst>
                          </p:cTn>
                        </p:par>
                        <p:par>
                          <p:cTn id="20" fill="hold">
                            <p:stCondLst>
                              <p:cond delay="1000"/>
                            </p:stCondLst>
                            <p:childTnLst>
                              <p:par>
                                <p:cTn id="21" presetID="1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ppt_x</p:attrName>
                                        </p:attrNameLst>
                                      </p:cBhvr>
                                      <p:tavLst>
                                        <p:tav tm="0">
                                          <p:val>
                                            <p:strVal val="#ppt_x-#ppt_w*1.125000"/>
                                          </p:val>
                                        </p:tav>
                                        <p:tav tm="100000">
                                          <p:val>
                                            <p:strVal val="#ppt_x"/>
                                          </p:val>
                                        </p:tav>
                                      </p:tavLst>
                                    </p:anim>
                                    <p:animEffect transition="in" filter="wipe(right)">
                                      <p:cBhvr>
                                        <p:cTn id="24" dur="500"/>
                                        <p:tgtEl>
                                          <p:spTgt spid="14"/>
                                        </p:tgtEl>
                                      </p:cBhvr>
                                    </p:animEffect>
                                  </p:childTnLst>
                                </p:cTn>
                              </p:par>
                            </p:childTnLst>
                          </p:cTn>
                        </p:par>
                        <p:par>
                          <p:cTn id="25" fill="hold">
                            <p:stCondLst>
                              <p:cond delay="1500"/>
                            </p:stCondLst>
                            <p:childTnLst>
                              <p:par>
                                <p:cTn id="26" presetID="12" presetClass="entr" presetSubtype="8"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p:tgtEl>
                                          <p:spTgt spid="17"/>
                                        </p:tgtEl>
                                        <p:attrNameLst>
                                          <p:attrName>ppt_x</p:attrName>
                                        </p:attrNameLst>
                                      </p:cBhvr>
                                      <p:tavLst>
                                        <p:tav tm="0">
                                          <p:val>
                                            <p:strVal val="#ppt_x-#ppt_w*1.125000"/>
                                          </p:val>
                                        </p:tav>
                                        <p:tav tm="100000">
                                          <p:val>
                                            <p:strVal val="#ppt_x"/>
                                          </p:val>
                                        </p:tav>
                                      </p:tavLst>
                                    </p:anim>
                                    <p:animEffect transition="in" filter="wipe(righ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email"/>
          <a:srcRect/>
          <a:stretch>
            <a:fillRect/>
          </a:stretch>
        </p:blipFill>
        <p:spPr>
          <a:xfrm>
            <a:off x="2397702" y="3277393"/>
            <a:ext cx="1795896" cy="1152525"/>
          </a:xfrm>
          <a:prstGeom prst="rect">
            <a:avLst/>
          </a:prstGeom>
        </p:spPr>
      </p:pic>
      <p:pic>
        <p:nvPicPr>
          <p:cNvPr id="3" name="图片 2"/>
          <p:cNvPicPr>
            <a:picLocks noChangeAspect="1"/>
          </p:cNvPicPr>
          <p:nvPr/>
        </p:nvPicPr>
        <p:blipFill rotWithShape="1">
          <a:blip r:embed="rId4" cstate="email"/>
          <a:srcRect/>
          <a:stretch>
            <a:fillRect/>
          </a:stretch>
        </p:blipFill>
        <p:spPr>
          <a:xfrm>
            <a:off x="5198052" y="3277393"/>
            <a:ext cx="1795896" cy="1152525"/>
          </a:xfrm>
          <a:prstGeom prst="rect">
            <a:avLst/>
          </a:prstGeom>
        </p:spPr>
      </p:pic>
      <p:pic>
        <p:nvPicPr>
          <p:cNvPr id="4" name="图片 3"/>
          <p:cNvPicPr>
            <a:picLocks noChangeAspect="1"/>
          </p:cNvPicPr>
          <p:nvPr/>
        </p:nvPicPr>
        <p:blipFill rotWithShape="1">
          <a:blip r:embed="rId4" cstate="email"/>
          <a:srcRect/>
          <a:stretch>
            <a:fillRect/>
          </a:stretch>
        </p:blipFill>
        <p:spPr>
          <a:xfrm>
            <a:off x="7998402" y="3277393"/>
            <a:ext cx="1795896" cy="1152525"/>
          </a:xfrm>
          <a:prstGeom prst="rect">
            <a:avLst/>
          </a:prstGeom>
        </p:spPr>
      </p:pic>
      <p:grpSp>
        <p:nvGrpSpPr>
          <p:cNvPr id="5" name="组合 4"/>
          <p:cNvGrpSpPr/>
          <p:nvPr/>
        </p:nvGrpSpPr>
        <p:grpSpPr>
          <a:xfrm>
            <a:off x="404505" y="294978"/>
            <a:ext cx="6377295" cy="1091469"/>
            <a:chOff x="404505" y="294978"/>
            <a:chExt cx="6377295" cy="1091469"/>
          </a:xfrm>
        </p:grpSpPr>
        <p:pic>
          <p:nvPicPr>
            <p:cNvPr id="6" name="图片 5"/>
            <p:cNvPicPr>
              <a:picLocks noChangeAspect="1"/>
            </p:cNvPicPr>
            <p:nvPr/>
          </p:nvPicPr>
          <p:blipFill rotWithShape="1">
            <a:blip r:embed="rId5" cstate="email"/>
            <a:srcRect/>
            <a:stretch>
              <a:fillRect/>
            </a:stretch>
          </p:blipFill>
          <p:spPr>
            <a:xfrm>
              <a:off x="404505" y="294978"/>
              <a:ext cx="2100569" cy="1091469"/>
            </a:xfrm>
            <a:prstGeom prst="rect">
              <a:avLst/>
            </a:prstGeom>
          </p:spPr>
        </p:pic>
        <p:grpSp>
          <p:nvGrpSpPr>
            <p:cNvPr id="7" name="组合 6"/>
            <p:cNvGrpSpPr/>
            <p:nvPr/>
          </p:nvGrpSpPr>
          <p:grpSpPr>
            <a:xfrm>
              <a:off x="2298381" y="367224"/>
              <a:ext cx="4483419" cy="716453"/>
              <a:chOff x="2298381" y="341824"/>
              <a:chExt cx="4483419" cy="716453"/>
            </a:xfrm>
          </p:grpSpPr>
          <p:sp>
            <p:nvSpPr>
              <p:cNvPr id="8" name="文本框 7"/>
              <p:cNvSpPr txBox="1"/>
              <p:nvPr/>
            </p:nvSpPr>
            <p:spPr>
              <a:xfrm>
                <a:off x="2298381" y="341824"/>
                <a:ext cx="3057247" cy="52322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标题文字添加此处</a:t>
                </a:r>
              </a:p>
            </p:txBody>
          </p:sp>
          <p:sp>
            <p:nvSpPr>
              <p:cNvPr id="9" name="文本框 8"/>
              <p:cNvSpPr txBox="1"/>
              <p:nvPr/>
            </p:nvSpPr>
            <p:spPr>
              <a:xfrm>
                <a:off x="2298381" y="781278"/>
                <a:ext cx="4483419"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alpha val="43000"/>
                      </a:prstClr>
                    </a:solidFill>
                    <a:effectLst/>
                    <a:uLnTx/>
                    <a:uFillTx/>
                    <a:latin typeface="Century Gothic" panose="020B0502020202020204" pitchFamily="34" charset="0"/>
                    <a:ea typeface="方正兰亭中黑_GBK" panose="02000000000000000000" pitchFamily="2" charset="-122"/>
                    <a:cs typeface="+mn-cs"/>
                  </a:rPr>
                  <a:t>The user can demonstrate on a projector or computer</a:t>
                </a:r>
              </a:p>
            </p:txBody>
          </p:sp>
        </p:grpSp>
      </p:grpSp>
      <p:grpSp>
        <p:nvGrpSpPr>
          <p:cNvPr id="10" name="组合 9"/>
          <p:cNvGrpSpPr/>
          <p:nvPr/>
        </p:nvGrpSpPr>
        <p:grpSpPr>
          <a:xfrm>
            <a:off x="1025927" y="1797621"/>
            <a:ext cx="10291361" cy="1107594"/>
            <a:chOff x="2677264" y="1996356"/>
            <a:chExt cx="10291361" cy="1107594"/>
          </a:xfrm>
        </p:grpSpPr>
        <p:sp>
          <p:nvSpPr>
            <p:cNvPr id="11" name="矩形 10"/>
            <p:cNvSpPr/>
            <p:nvPr/>
          </p:nvSpPr>
          <p:spPr>
            <a:xfrm>
              <a:off x="2677264" y="2346820"/>
              <a:ext cx="10291361"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用户可以在投影仪或者计算机上进行演示，也可以将演示文稿打印出来，制作成胶片，以便应用到更广泛的领域中。利用</a:t>
              </a:r>
              <a:r>
                <a:rPr lang="en-US" altLang="zh-CN" sz="1200" dirty="0">
                  <a:solidFill>
                    <a:schemeClr val="bg1"/>
                  </a:solidFill>
                </a:rPr>
                <a:t>Microsoft Office PowerPoint</a:t>
              </a:r>
              <a:r>
                <a:rPr lang="zh-CN" altLang="en-US" sz="1200" dirty="0">
                  <a:solidFill>
                    <a:schemeClr val="bg1"/>
                  </a:solidFill>
                </a:rPr>
                <a:t>不仅可以创建演示文稿用户可以在投影仪或者计算机上进行演示，也可以将演示文稿打印出来，制作成胶片，以便应用到更广泛的领域中。利用</a:t>
              </a:r>
              <a:r>
                <a:rPr lang="en-US" altLang="zh-CN" sz="1200" dirty="0">
                  <a:solidFill>
                    <a:schemeClr val="bg1"/>
                  </a:solidFill>
                </a:rPr>
                <a:t>Microsoft Office PowerPoint</a:t>
              </a:r>
              <a:r>
                <a:rPr lang="zh-CN" altLang="en-US" sz="1200" dirty="0">
                  <a:solidFill>
                    <a:schemeClr val="bg1"/>
                  </a:solidFill>
                </a:rPr>
                <a:t>不仅可以创建演示文稿</a:t>
              </a:r>
            </a:p>
          </p:txBody>
        </p:sp>
        <p:sp>
          <p:nvSpPr>
            <p:cNvPr id="12" name="矩形 11"/>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13" name="组合 12"/>
          <p:cNvGrpSpPr/>
          <p:nvPr/>
        </p:nvGrpSpPr>
        <p:grpSpPr>
          <a:xfrm>
            <a:off x="2106453" y="4629943"/>
            <a:ext cx="2378394" cy="1107594"/>
            <a:chOff x="2677265" y="1996356"/>
            <a:chExt cx="2378394" cy="1107594"/>
          </a:xfrm>
        </p:grpSpPr>
        <p:sp>
          <p:nvSpPr>
            <p:cNvPr id="14" name="矩形 13"/>
            <p:cNvSpPr/>
            <p:nvPr/>
          </p:nvSpPr>
          <p:spPr>
            <a:xfrm>
              <a:off x="2677265" y="2346820"/>
              <a:ext cx="2378394"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accent1"/>
                  </a:solidFill>
                </a:rPr>
                <a:t>用户可以在投影仪或者计算机上进行演示示文稿打印出来制作成胶片以便到更广泛的领域中</a:t>
              </a:r>
            </a:p>
          </p:txBody>
        </p:sp>
        <p:sp>
          <p:nvSpPr>
            <p:cNvPr id="15" name="矩形 14"/>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accent1"/>
                  </a:solidFill>
                </a:rPr>
                <a:t>标题文字添加</a:t>
              </a:r>
            </a:p>
          </p:txBody>
        </p:sp>
      </p:grpSp>
      <p:grpSp>
        <p:nvGrpSpPr>
          <p:cNvPr id="16" name="组合 15"/>
          <p:cNvGrpSpPr/>
          <p:nvPr/>
        </p:nvGrpSpPr>
        <p:grpSpPr>
          <a:xfrm>
            <a:off x="4906803" y="4629943"/>
            <a:ext cx="2378394" cy="1107594"/>
            <a:chOff x="2677265" y="1996356"/>
            <a:chExt cx="2378394" cy="1107594"/>
          </a:xfrm>
        </p:grpSpPr>
        <p:sp>
          <p:nvSpPr>
            <p:cNvPr id="17" name="矩形 16"/>
            <p:cNvSpPr/>
            <p:nvPr/>
          </p:nvSpPr>
          <p:spPr>
            <a:xfrm>
              <a:off x="2677265" y="2346820"/>
              <a:ext cx="2378394"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accent3"/>
                  </a:solidFill>
                </a:rPr>
                <a:t>用户可以在投影仪或者计算机上进行演示示文稿打印出来制作成胶片以便到更广泛的领域中</a:t>
              </a:r>
            </a:p>
          </p:txBody>
        </p:sp>
        <p:sp>
          <p:nvSpPr>
            <p:cNvPr id="18" name="矩形 17"/>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accent3"/>
                  </a:solidFill>
                </a:rPr>
                <a:t>标题文字添加</a:t>
              </a:r>
            </a:p>
          </p:txBody>
        </p:sp>
      </p:grpSp>
      <p:grpSp>
        <p:nvGrpSpPr>
          <p:cNvPr id="19" name="组合 18"/>
          <p:cNvGrpSpPr/>
          <p:nvPr/>
        </p:nvGrpSpPr>
        <p:grpSpPr>
          <a:xfrm>
            <a:off x="7707153" y="4629943"/>
            <a:ext cx="2378394" cy="1107594"/>
            <a:chOff x="2677265" y="1996356"/>
            <a:chExt cx="2378394" cy="1107594"/>
          </a:xfrm>
        </p:grpSpPr>
        <p:sp>
          <p:nvSpPr>
            <p:cNvPr id="20" name="矩形 19"/>
            <p:cNvSpPr/>
            <p:nvPr/>
          </p:nvSpPr>
          <p:spPr>
            <a:xfrm>
              <a:off x="2677265" y="2346820"/>
              <a:ext cx="2378394"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accent4"/>
                  </a:solidFill>
                </a:rPr>
                <a:t>用户可以在投影仪或者计算机上进行演示示文稿打印出来制作成胶片以便到更广泛的领域中</a:t>
              </a:r>
            </a:p>
          </p:txBody>
        </p:sp>
        <p:sp>
          <p:nvSpPr>
            <p:cNvPr id="21" name="矩形 20"/>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accent4"/>
                  </a:solidFill>
                </a:rPr>
                <a:t>标题文字添加</a:t>
              </a:r>
            </a:p>
          </p:txBody>
        </p:sp>
      </p:grpSp>
      <p:sp>
        <p:nvSpPr>
          <p:cNvPr id="22" name="文本框 21"/>
          <p:cNvSpPr txBox="1"/>
          <p:nvPr/>
        </p:nvSpPr>
        <p:spPr>
          <a:xfrm>
            <a:off x="2745989" y="3669473"/>
            <a:ext cx="1146468" cy="400110"/>
          </a:xfrm>
          <a:prstGeom prst="rect">
            <a:avLst/>
          </a:prstGeom>
          <a:noFill/>
        </p:spPr>
        <p:txBody>
          <a:bodyPr wrap="none" rtlCol="0">
            <a:spAutoFit/>
          </a:bodyPr>
          <a:lstStyle/>
          <a:p>
            <a:pPr algn="ctr"/>
            <a:r>
              <a:rPr lang="en-US" altLang="zh-CN" sz="2000" i="1" dirty="0">
                <a:solidFill>
                  <a:schemeClr val="accent1"/>
                </a:solidFill>
                <a:latin typeface="Century Gothic" panose="020B0502020202020204" pitchFamily="34" charset="0"/>
                <a:ea typeface="方正兰亭中黑_GBK" panose="02000000000000000000" pitchFamily="2" charset="-122"/>
              </a:rPr>
              <a:t>PART 01</a:t>
            </a:r>
            <a:endParaRPr lang="zh-CN" altLang="en-US" sz="2000" i="1" dirty="0">
              <a:solidFill>
                <a:schemeClr val="accent1"/>
              </a:solidFill>
              <a:latin typeface="方正兰亭中黑_GBK" panose="02000000000000000000" pitchFamily="2" charset="-122"/>
              <a:ea typeface="方正兰亭中黑_GBK" panose="02000000000000000000" pitchFamily="2" charset="-122"/>
            </a:endParaRPr>
          </a:p>
        </p:txBody>
      </p:sp>
      <p:sp>
        <p:nvSpPr>
          <p:cNvPr id="23" name="文本框 22"/>
          <p:cNvSpPr txBox="1"/>
          <p:nvPr/>
        </p:nvSpPr>
        <p:spPr>
          <a:xfrm>
            <a:off x="5522766" y="3669473"/>
            <a:ext cx="1146468" cy="400110"/>
          </a:xfrm>
          <a:prstGeom prst="rect">
            <a:avLst/>
          </a:prstGeom>
          <a:noFill/>
        </p:spPr>
        <p:txBody>
          <a:bodyPr wrap="none" rtlCol="0">
            <a:spAutoFit/>
          </a:bodyPr>
          <a:lstStyle/>
          <a:p>
            <a:pPr algn="ctr"/>
            <a:r>
              <a:rPr lang="en-US" altLang="zh-CN" sz="2000" i="1" dirty="0">
                <a:solidFill>
                  <a:schemeClr val="accent3"/>
                </a:solidFill>
                <a:latin typeface="Century Gothic" panose="020B0502020202020204" pitchFamily="34" charset="0"/>
                <a:ea typeface="方正兰亭中黑_GBK" panose="02000000000000000000" pitchFamily="2" charset="-122"/>
              </a:rPr>
              <a:t>PART 01</a:t>
            </a:r>
            <a:endParaRPr lang="zh-CN" altLang="en-US" sz="2000" i="1" dirty="0">
              <a:solidFill>
                <a:schemeClr val="accent3"/>
              </a:solidFill>
              <a:latin typeface="方正兰亭中黑_GBK" panose="02000000000000000000" pitchFamily="2" charset="-122"/>
              <a:ea typeface="方正兰亭中黑_GBK" panose="02000000000000000000" pitchFamily="2" charset="-122"/>
            </a:endParaRPr>
          </a:p>
        </p:txBody>
      </p:sp>
      <p:sp>
        <p:nvSpPr>
          <p:cNvPr id="24" name="文本框 23"/>
          <p:cNvSpPr txBox="1"/>
          <p:nvPr/>
        </p:nvSpPr>
        <p:spPr>
          <a:xfrm>
            <a:off x="8323116" y="3669473"/>
            <a:ext cx="1146468" cy="400110"/>
          </a:xfrm>
          <a:prstGeom prst="rect">
            <a:avLst/>
          </a:prstGeom>
          <a:noFill/>
        </p:spPr>
        <p:txBody>
          <a:bodyPr wrap="none" rtlCol="0">
            <a:spAutoFit/>
          </a:bodyPr>
          <a:lstStyle/>
          <a:p>
            <a:pPr algn="ctr"/>
            <a:r>
              <a:rPr lang="en-US" altLang="zh-CN" sz="2000" i="1" dirty="0">
                <a:solidFill>
                  <a:schemeClr val="accent4"/>
                </a:solidFill>
                <a:latin typeface="Century Gothic" panose="020B0502020202020204" pitchFamily="34" charset="0"/>
                <a:ea typeface="方正兰亭中黑_GBK" panose="02000000000000000000" pitchFamily="2" charset="-122"/>
              </a:rPr>
              <a:t>PART 01</a:t>
            </a:r>
            <a:endParaRPr lang="zh-CN" altLang="en-US" sz="2000" i="1" dirty="0">
              <a:solidFill>
                <a:schemeClr val="accent4"/>
              </a:solidFill>
              <a:latin typeface="方正兰亭中黑_GBK" panose="02000000000000000000" pitchFamily="2" charset="-122"/>
              <a:ea typeface="方正兰亭中黑_GBK"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p:stCondLst>
                              <p:cond delay="1000"/>
                            </p:stCondLst>
                            <p:childTnLst>
                              <p:par>
                                <p:cTn id="41" presetID="12" presetClass="entr" presetSubtype="1"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p:tgtEl>
                                          <p:spTgt spid="13"/>
                                        </p:tgtEl>
                                        <p:attrNameLst>
                                          <p:attrName>ppt_y</p:attrName>
                                        </p:attrNameLst>
                                      </p:cBhvr>
                                      <p:tavLst>
                                        <p:tav tm="0">
                                          <p:val>
                                            <p:strVal val="#ppt_y-#ppt_h*1.125000"/>
                                          </p:val>
                                        </p:tav>
                                        <p:tav tm="100000">
                                          <p:val>
                                            <p:strVal val="#ppt_y"/>
                                          </p:val>
                                        </p:tav>
                                      </p:tavLst>
                                    </p:anim>
                                    <p:animEffect transition="in" filter="wipe(down)">
                                      <p:cBhvr>
                                        <p:cTn id="44" dur="500"/>
                                        <p:tgtEl>
                                          <p:spTgt spid="13"/>
                                        </p:tgtEl>
                                      </p:cBhvr>
                                    </p:animEffect>
                                  </p:childTnLst>
                                </p:cTn>
                              </p:par>
                            </p:childTnLst>
                          </p:cTn>
                        </p:par>
                        <p:par>
                          <p:cTn id="45" fill="hold">
                            <p:stCondLst>
                              <p:cond delay="1500"/>
                            </p:stCondLst>
                            <p:childTnLst>
                              <p:par>
                                <p:cTn id="46" presetID="12" presetClass="entr" presetSubtype="1"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2000"/>
                            </p:stCondLst>
                            <p:childTnLst>
                              <p:par>
                                <p:cTn id="51" presetID="12" presetClass="entr" presetSubtype="1"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p:tgtEl>
                                          <p:spTgt spid="19"/>
                                        </p:tgtEl>
                                        <p:attrNameLst>
                                          <p:attrName>ppt_y</p:attrName>
                                        </p:attrNameLst>
                                      </p:cBhvr>
                                      <p:tavLst>
                                        <p:tav tm="0">
                                          <p:val>
                                            <p:strVal val="#ppt_y-#ppt_h*1.125000"/>
                                          </p:val>
                                        </p:tav>
                                        <p:tav tm="100000">
                                          <p:val>
                                            <p:strVal val="#ppt_y"/>
                                          </p:val>
                                        </p:tav>
                                      </p:tavLst>
                                    </p:anim>
                                    <p:animEffect transition="in" filter="wipe(down)">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组合 22"/>
          <p:cNvGrpSpPr/>
          <p:nvPr/>
        </p:nvGrpSpPr>
        <p:grpSpPr>
          <a:xfrm>
            <a:off x="5097463" y="1993901"/>
            <a:ext cx="2011362" cy="3660775"/>
            <a:chOff x="5097463" y="1993901"/>
            <a:chExt cx="2011362" cy="3660775"/>
          </a:xfrm>
        </p:grpSpPr>
        <p:sp>
          <p:nvSpPr>
            <p:cNvPr id="24" name="MH_Other_3"/>
            <p:cNvSpPr/>
            <p:nvPr>
              <p:custDataLst>
                <p:tags r:id="rId2"/>
              </p:custDataLst>
            </p:nvPr>
          </p:nvSpPr>
          <p:spPr>
            <a:xfrm>
              <a:off x="6704013" y="3406776"/>
              <a:ext cx="190500"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chemeClr val="accent2"/>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25" name="MH_Other_4"/>
            <p:cNvCxnSpPr/>
            <p:nvPr>
              <p:custDataLst>
                <p:tags r:id="rId3"/>
              </p:custDataLst>
            </p:nvPr>
          </p:nvCxnSpPr>
          <p:spPr>
            <a:xfrm>
              <a:off x="6892925" y="3832225"/>
              <a:ext cx="215900" cy="0"/>
            </a:xfrm>
            <a:prstGeom prst="line">
              <a:avLst/>
            </a:prstGeom>
            <a:ln w="25400">
              <a:solidFill>
                <a:schemeClr val="accent2"/>
              </a:solidFill>
              <a:tailEnd type="oval" w="sm" len="sm"/>
            </a:ln>
          </p:spPr>
          <p:style>
            <a:lnRef idx="1">
              <a:schemeClr val="accent1"/>
            </a:lnRef>
            <a:fillRef idx="0">
              <a:schemeClr val="accent1"/>
            </a:fillRef>
            <a:effectRef idx="0">
              <a:schemeClr val="accent1"/>
            </a:effectRef>
            <a:fontRef idx="minor">
              <a:schemeClr val="tx1"/>
            </a:fontRef>
          </p:style>
        </p:cxnSp>
        <p:sp>
          <p:nvSpPr>
            <p:cNvPr id="26" name="MH_Other_5"/>
            <p:cNvSpPr/>
            <p:nvPr>
              <p:custDataLst>
                <p:tags r:id="rId4"/>
              </p:custDataLst>
            </p:nvPr>
          </p:nvSpPr>
          <p:spPr>
            <a:xfrm>
              <a:off x="6834189" y="3773489"/>
              <a:ext cx="117475" cy="11747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MH_Other_9"/>
            <p:cNvSpPr/>
            <p:nvPr>
              <p:custDataLst>
                <p:tags r:id="rId5"/>
              </p:custDataLst>
            </p:nvPr>
          </p:nvSpPr>
          <p:spPr>
            <a:xfrm flipH="1">
              <a:off x="5310189" y="1993901"/>
              <a:ext cx="192087"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chemeClr val="accent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28" name="MH_Other_10"/>
            <p:cNvCxnSpPr/>
            <p:nvPr>
              <p:custDataLst>
                <p:tags r:id="rId6"/>
              </p:custDataLst>
            </p:nvPr>
          </p:nvCxnSpPr>
          <p:spPr>
            <a:xfrm flipH="1">
              <a:off x="5097463" y="2419350"/>
              <a:ext cx="215900" cy="0"/>
            </a:xfrm>
            <a:prstGeom prst="line">
              <a:avLst/>
            </a:prstGeom>
            <a:ln w="25400">
              <a:solidFill>
                <a:schemeClr val="accent1"/>
              </a:solidFill>
              <a:tailEnd type="oval" w="sm" len="sm"/>
            </a:ln>
          </p:spPr>
          <p:style>
            <a:lnRef idx="1">
              <a:schemeClr val="accent1"/>
            </a:lnRef>
            <a:fillRef idx="0">
              <a:schemeClr val="accent1"/>
            </a:fillRef>
            <a:effectRef idx="0">
              <a:schemeClr val="accent1"/>
            </a:effectRef>
            <a:fontRef idx="minor">
              <a:schemeClr val="tx1"/>
            </a:fontRef>
          </p:style>
        </p:cxnSp>
        <p:sp>
          <p:nvSpPr>
            <p:cNvPr id="29" name="MH_Other_11"/>
            <p:cNvSpPr/>
            <p:nvPr>
              <p:custDataLst>
                <p:tags r:id="rId7"/>
              </p:custDataLst>
            </p:nvPr>
          </p:nvSpPr>
          <p:spPr>
            <a:xfrm flipH="1">
              <a:off x="5254626" y="2360614"/>
              <a:ext cx="117475" cy="11747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MH_Other_15"/>
            <p:cNvSpPr/>
            <p:nvPr>
              <p:custDataLst>
                <p:tags r:id="rId8"/>
              </p:custDataLst>
            </p:nvPr>
          </p:nvSpPr>
          <p:spPr>
            <a:xfrm flipH="1">
              <a:off x="5310189" y="4800601"/>
              <a:ext cx="192087" cy="854075"/>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chemeClr val="accent3"/>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31" name="MH_Other_16"/>
            <p:cNvCxnSpPr/>
            <p:nvPr>
              <p:custDataLst>
                <p:tags r:id="rId9"/>
              </p:custDataLst>
            </p:nvPr>
          </p:nvCxnSpPr>
          <p:spPr>
            <a:xfrm flipH="1">
              <a:off x="5097463" y="5224463"/>
              <a:ext cx="215900" cy="0"/>
            </a:xfrm>
            <a:prstGeom prst="line">
              <a:avLst/>
            </a:prstGeom>
            <a:ln w="25400">
              <a:solidFill>
                <a:schemeClr val="accent3"/>
              </a:solidFill>
              <a:tailEnd type="oval" w="sm" len="sm"/>
            </a:ln>
          </p:spPr>
          <p:style>
            <a:lnRef idx="1">
              <a:schemeClr val="accent1"/>
            </a:lnRef>
            <a:fillRef idx="0">
              <a:schemeClr val="accent1"/>
            </a:fillRef>
            <a:effectRef idx="0">
              <a:schemeClr val="accent1"/>
            </a:effectRef>
            <a:fontRef idx="minor">
              <a:schemeClr val="tx1"/>
            </a:fontRef>
          </p:style>
        </p:cxnSp>
        <p:sp>
          <p:nvSpPr>
            <p:cNvPr id="32" name="MH_Other_17"/>
            <p:cNvSpPr/>
            <p:nvPr>
              <p:custDataLst>
                <p:tags r:id="rId10"/>
              </p:custDataLst>
            </p:nvPr>
          </p:nvSpPr>
          <p:spPr>
            <a:xfrm flipH="1">
              <a:off x="5254626" y="5165726"/>
              <a:ext cx="117475" cy="11747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33" name="图片 32"/>
            <p:cNvPicPr>
              <a:picLocks noChangeAspect="1"/>
            </p:cNvPicPr>
            <p:nvPr/>
          </p:nvPicPr>
          <p:blipFill>
            <a:blip r:embed="rId13" cstate="email"/>
            <a:stretch>
              <a:fillRect/>
            </a:stretch>
          </p:blipFill>
          <p:spPr>
            <a:xfrm>
              <a:off x="5621519" y="2005014"/>
              <a:ext cx="981687" cy="850900"/>
            </a:xfrm>
            <a:prstGeom prst="rect">
              <a:avLst/>
            </a:prstGeom>
          </p:spPr>
        </p:pic>
        <p:pic>
          <p:nvPicPr>
            <p:cNvPr id="34" name="图片 33"/>
            <p:cNvPicPr>
              <a:picLocks noChangeAspect="1"/>
            </p:cNvPicPr>
            <p:nvPr/>
          </p:nvPicPr>
          <p:blipFill>
            <a:blip r:embed="rId14" cstate="email"/>
            <a:stretch>
              <a:fillRect/>
            </a:stretch>
          </p:blipFill>
          <p:spPr>
            <a:xfrm>
              <a:off x="5621519" y="3402013"/>
              <a:ext cx="981687" cy="850900"/>
            </a:xfrm>
            <a:prstGeom prst="rect">
              <a:avLst/>
            </a:prstGeom>
          </p:spPr>
        </p:pic>
        <p:pic>
          <p:nvPicPr>
            <p:cNvPr id="35" name="图片 34"/>
            <p:cNvPicPr>
              <a:picLocks noChangeAspect="1"/>
            </p:cNvPicPr>
            <p:nvPr/>
          </p:nvPicPr>
          <p:blipFill>
            <a:blip r:embed="rId15" cstate="email"/>
            <a:stretch>
              <a:fillRect/>
            </a:stretch>
          </p:blipFill>
          <p:spPr>
            <a:xfrm>
              <a:off x="5621519" y="4799013"/>
              <a:ext cx="981687" cy="850900"/>
            </a:xfrm>
            <a:prstGeom prst="rect">
              <a:avLst/>
            </a:prstGeom>
          </p:spPr>
        </p:pic>
      </p:grpSp>
      <p:grpSp>
        <p:nvGrpSpPr>
          <p:cNvPr id="36" name="组合 35"/>
          <p:cNvGrpSpPr/>
          <p:nvPr/>
        </p:nvGrpSpPr>
        <p:grpSpPr>
          <a:xfrm>
            <a:off x="404505" y="294978"/>
            <a:ext cx="6377295" cy="1091469"/>
            <a:chOff x="404505" y="294978"/>
            <a:chExt cx="6377295" cy="1091469"/>
          </a:xfrm>
        </p:grpSpPr>
        <p:pic>
          <p:nvPicPr>
            <p:cNvPr id="37" name="图片 36"/>
            <p:cNvPicPr>
              <a:picLocks noChangeAspect="1"/>
            </p:cNvPicPr>
            <p:nvPr/>
          </p:nvPicPr>
          <p:blipFill rotWithShape="1">
            <a:blip r:embed="rId16" cstate="email"/>
            <a:srcRect/>
            <a:stretch>
              <a:fillRect/>
            </a:stretch>
          </p:blipFill>
          <p:spPr>
            <a:xfrm>
              <a:off x="404505" y="294978"/>
              <a:ext cx="2100569" cy="1091469"/>
            </a:xfrm>
            <a:prstGeom prst="rect">
              <a:avLst/>
            </a:prstGeom>
          </p:spPr>
        </p:pic>
        <p:grpSp>
          <p:nvGrpSpPr>
            <p:cNvPr id="38" name="组合 37"/>
            <p:cNvGrpSpPr/>
            <p:nvPr/>
          </p:nvGrpSpPr>
          <p:grpSpPr>
            <a:xfrm>
              <a:off x="2298381" y="367224"/>
              <a:ext cx="4483419" cy="716453"/>
              <a:chOff x="2298381" y="341824"/>
              <a:chExt cx="4483419" cy="716453"/>
            </a:xfrm>
          </p:grpSpPr>
          <p:sp>
            <p:nvSpPr>
              <p:cNvPr id="39" name="文本框 38"/>
              <p:cNvSpPr txBox="1"/>
              <p:nvPr/>
            </p:nvSpPr>
            <p:spPr>
              <a:xfrm>
                <a:off x="2298381" y="341824"/>
                <a:ext cx="3057247" cy="52322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标题文字添加此处</a:t>
                </a:r>
              </a:p>
            </p:txBody>
          </p:sp>
          <p:sp>
            <p:nvSpPr>
              <p:cNvPr id="40" name="文本框 39"/>
              <p:cNvSpPr txBox="1"/>
              <p:nvPr/>
            </p:nvSpPr>
            <p:spPr>
              <a:xfrm>
                <a:off x="2298381" y="781278"/>
                <a:ext cx="4483419"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alpha val="43000"/>
                      </a:prstClr>
                    </a:solidFill>
                    <a:effectLst/>
                    <a:uLnTx/>
                    <a:uFillTx/>
                    <a:latin typeface="Century Gothic" panose="020B0502020202020204" pitchFamily="34" charset="0"/>
                    <a:ea typeface="方正兰亭中黑_GBK" panose="02000000000000000000" pitchFamily="2" charset="-122"/>
                    <a:cs typeface="+mn-cs"/>
                  </a:rPr>
                  <a:t>The user can demonstrate on a projector or computer</a:t>
                </a:r>
              </a:p>
            </p:txBody>
          </p:sp>
        </p:grpSp>
      </p:grpSp>
      <p:grpSp>
        <p:nvGrpSpPr>
          <p:cNvPr id="44" name="组合 43"/>
          <p:cNvGrpSpPr/>
          <p:nvPr/>
        </p:nvGrpSpPr>
        <p:grpSpPr>
          <a:xfrm>
            <a:off x="7261627" y="3402013"/>
            <a:ext cx="4055661" cy="885995"/>
            <a:chOff x="2677264" y="1996356"/>
            <a:chExt cx="4055661" cy="885995"/>
          </a:xfrm>
        </p:grpSpPr>
        <p:sp>
          <p:nvSpPr>
            <p:cNvPr id="45" name="矩形 44"/>
            <p:cNvSpPr/>
            <p:nvPr/>
          </p:nvSpPr>
          <p:spPr>
            <a:xfrm>
              <a:off x="2677264" y="2346820"/>
              <a:ext cx="4055661"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46" name="矩形 45"/>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47" name="组合 46"/>
          <p:cNvGrpSpPr/>
          <p:nvPr/>
        </p:nvGrpSpPr>
        <p:grpSpPr>
          <a:xfrm>
            <a:off x="874713" y="1981201"/>
            <a:ext cx="4055661" cy="885995"/>
            <a:chOff x="2677264" y="1996356"/>
            <a:chExt cx="4055661" cy="885995"/>
          </a:xfrm>
        </p:grpSpPr>
        <p:sp>
          <p:nvSpPr>
            <p:cNvPr id="48" name="矩形 47"/>
            <p:cNvSpPr/>
            <p:nvPr/>
          </p:nvSpPr>
          <p:spPr>
            <a:xfrm>
              <a:off x="2677264" y="2346820"/>
              <a:ext cx="4055661"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49" name="矩形 48"/>
            <p:cNvSpPr/>
            <p:nvPr/>
          </p:nvSpPr>
          <p:spPr>
            <a:xfrm>
              <a:off x="4648538" y="1996356"/>
              <a:ext cx="2084387"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rPr>
                <a:t>标题文字添加</a:t>
              </a:r>
            </a:p>
          </p:txBody>
        </p:sp>
      </p:grpSp>
      <p:grpSp>
        <p:nvGrpSpPr>
          <p:cNvPr id="50" name="组合 49"/>
          <p:cNvGrpSpPr/>
          <p:nvPr/>
        </p:nvGrpSpPr>
        <p:grpSpPr>
          <a:xfrm>
            <a:off x="874713" y="4786228"/>
            <a:ext cx="4055661" cy="885995"/>
            <a:chOff x="2677264" y="1996356"/>
            <a:chExt cx="4055661" cy="885995"/>
          </a:xfrm>
        </p:grpSpPr>
        <p:sp>
          <p:nvSpPr>
            <p:cNvPr id="51" name="矩形 50"/>
            <p:cNvSpPr/>
            <p:nvPr/>
          </p:nvSpPr>
          <p:spPr>
            <a:xfrm>
              <a:off x="2677264" y="2346820"/>
              <a:ext cx="4055661"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52" name="矩形 51"/>
            <p:cNvSpPr/>
            <p:nvPr/>
          </p:nvSpPr>
          <p:spPr>
            <a:xfrm>
              <a:off x="4648538" y="1996356"/>
              <a:ext cx="2084387"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rPr>
                <a:t>标题文字添加</a:t>
              </a:r>
            </a:p>
          </p:txBody>
        </p:sp>
      </p:grpSp>
      <p:sp>
        <p:nvSpPr>
          <p:cNvPr id="55" name="椭圆 15"/>
          <p:cNvSpPr/>
          <p:nvPr/>
        </p:nvSpPr>
        <p:spPr>
          <a:xfrm>
            <a:off x="5955538" y="2310293"/>
            <a:ext cx="290594" cy="268017"/>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6" name="椭圆 52"/>
          <p:cNvSpPr/>
          <p:nvPr/>
        </p:nvSpPr>
        <p:spPr>
          <a:xfrm>
            <a:off x="5955538" y="3680651"/>
            <a:ext cx="290594" cy="290212"/>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7" name="椭圆 53"/>
          <p:cNvSpPr/>
          <p:nvPr/>
        </p:nvSpPr>
        <p:spPr>
          <a:xfrm>
            <a:off x="5955538" y="5079389"/>
            <a:ext cx="290594" cy="290148"/>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7535" h="606604">
                <a:moveTo>
                  <a:pt x="394900" y="353768"/>
                </a:moveTo>
                <a:cubicBezTo>
                  <a:pt x="400507" y="353768"/>
                  <a:pt x="405045" y="358301"/>
                  <a:pt x="405045" y="363900"/>
                </a:cubicBezTo>
                <a:lnTo>
                  <a:pt x="405045" y="515616"/>
                </a:lnTo>
                <a:cubicBezTo>
                  <a:pt x="405045" y="543435"/>
                  <a:pt x="382353" y="566099"/>
                  <a:pt x="354410" y="566099"/>
                </a:cubicBezTo>
                <a:lnTo>
                  <a:pt x="212649" y="566099"/>
                </a:lnTo>
                <a:cubicBezTo>
                  <a:pt x="207131" y="566099"/>
                  <a:pt x="202593" y="561566"/>
                  <a:pt x="202593" y="556056"/>
                </a:cubicBezTo>
                <a:cubicBezTo>
                  <a:pt x="202593" y="550457"/>
                  <a:pt x="207131" y="545924"/>
                  <a:pt x="212649" y="545924"/>
                </a:cubicBezTo>
                <a:lnTo>
                  <a:pt x="354410" y="545924"/>
                </a:lnTo>
                <a:cubicBezTo>
                  <a:pt x="371140" y="545924"/>
                  <a:pt x="384845" y="532325"/>
                  <a:pt x="384845" y="515616"/>
                </a:cubicBezTo>
                <a:lnTo>
                  <a:pt x="384845" y="363900"/>
                </a:lnTo>
                <a:cubicBezTo>
                  <a:pt x="384845" y="358301"/>
                  <a:pt x="389294" y="353768"/>
                  <a:pt x="394900" y="353768"/>
                </a:cubicBezTo>
                <a:close/>
                <a:moveTo>
                  <a:pt x="131640" y="262739"/>
                </a:moveTo>
                <a:cubicBezTo>
                  <a:pt x="137236" y="262739"/>
                  <a:pt x="141766" y="267271"/>
                  <a:pt x="141766" y="272870"/>
                </a:cubicBezTo>
                <a:lnTo>
                  <a:pt x="141766" y="333565"/>
                </a:lnTo>
                <a:cubicBezTo>
                  <a:pt x="141766" y="339075"/>
                  <a:pt x="137236" y="343607"/>
                  <a:pt x="131640" y="343607"/>
                </a:cubicBezTo>
                <a:cubicBezTo>
                  <a:pt x="126044" y="343607"/>
                  <a:pt x="121514" y="339075"/>
                  <a:pt x="121514" y="333565"/>
                </a:cubicBezTo>
                <a:lnTo>
                  <a:pt x="121514" y="272870"/>
                </a:lnTo>
                <a:cubicBezTo>
                  <a:pt x="121514" y="267271"/>
                  <a:pt x="126044" y="262739"/>
                  <a:pt x="131640" y="262739"/>
                </a:cubicBezTo>
                <a:close/>
                <a:moveTo>
                  <a:pt x="489057" y="194973"/>
                </a:moveTo>
                <a:cubicBezTo>
                  <a:pt x="492973" y="190974"/>
                  <a:pt x="499381" y="190974"/>
                  <a:pt x="503386" y="194973"/>
                </a:cubicBezTo>
                <a:lnTo>
                  <a:pt x="604576" y="296095"/>
                </a:lnTo>
                <a:cubicBezTo>
                  <a:pt x="605555" y="296983"/>
                  <a:pt x="606267" y="298138"/>
                  <a:pt x="606801" y="299383"/>
                </a:cubicBezTo>
                <a:cubicBezTo>
                  <a:pt x="607780" y="301871"/>
                  <a:pt x="607780" y="304625"/>
                  <a:pt x="606801" y="307113"/>
                </a:cubicBezTo>
                <a:cubicBezTo>
                  <a:pt x="606267" y="308357"/>
                  <a:pt x="605555" y="309424"/>
                  <a:pt x="604576" y="310401"/>
                </a:cubicBezTo>
                <a:lnTo>
                  <a:pt x="503386" y="411434"/>
                </a:lnTo>
                <a:cubicBezTo>
                  <a:pt x="501339" y="413478"/>
                  <a:pt x="498758" y="414455"/>
                  <a:pt x="496177" y="414455"/>
                </a:cubicBezTo>
                <a:cubicBezTo>
                  <a:pt x="493596" y="414455"/>
                  <a:pt x="491015" y="413478"/>
                  <a:pt x="489057" y="411434"/>
                </a:cubicBezTo>
                <a:cubicBezTo>
                  <a:pt x="485052" y="407524"/>
                  <a:pt x="485052" y="401126"/>
                  <a:pt x="489057" y="397217"/>
                </a:cubicBezTo>
                <a:lnTo>
                  <a:pt x="572982" y="313333"/>
                </a:lnTo>
                <a:lnTo>
                  <a:pt x="232921" y="313333"/>
                </a:lnTo>
                <a:cubicBezTo>
                  <a:pt x="227314" y="313333"/>
                  <a:pt x="222775" y="308802"/>
                  <a:pt x="222775" y="303203"/>
                </a:cubicBezTo>
                <a:cubicBezTo>
                  <a:pt x="222775" y="297605"/>
                  <a:pt x="227314" y="293074"/>
                  <a:pt x="232921" y="293074"/>
                </a:cubicBezTo>
                <a:lnTo>
                  <a:pt x="572982" y="293074"/>
                </a:lnTo>
                <a:lnTo>
                  <a:pt x="489057" y="209279"/>
                </a:lnTo>
                <a:cubicBezTo>
                  <a:pt x="485052" y="205281"/>
                  <a:pt x="485052" y="198883"/>
                  <a:pt x="489057" y="194973"/>
                </a:cubicBezTo>
                <a:close/>
                <a:moveTo>
                  <a:pt x="211398" y="40317"/>
                </a:moveTo>
                <a:lnTo>
                  <a:pt x="354409" y="40317"/>
                </a:lnTo>
                <a:cubicBezTo>
                  <a:pt x="382353" y="40317"/>
                  <a:pt x="405046" y="62981"/>
                  <a:pt x="405046" y="90889"/>
                </a:cubicBezTo>
                <a:lnTo>
                  <a:pt x="405046" y="242605"/>
                </a:lnTo>
                <a:cubicBezTo>
                  <a:pt x="405046" y="248115"/>
                  <a:pt x="400508" y="252648"/>
                  <a:pt x="394901" y="252648"/>
                </a:cubicBezTo>
                <a:cubicBezTo>
                  <a:pt x="389295" y="252648"/>
                  <a:pt x="384845" y="248115"/>
                  <a:pt x="384845" y="242605"/>
                </a:cubicBezTo>
                <a:lnTo>
                  <a:pt x="384845" y="90889"/>
                </a:lnTo>
                <a:cubicBezTo>
                  <a:pt x="384845" y="74180"/>
                  <a:pt x="371140" y="60581"/>
                  <a:pt x="354409" y="60581"/>
                </a:cubicBezTo>
                <a:lnTo>
                  <a:pt x="211398" y="60581"/>
                </a:lnTo>
                <a:cubicBezTo>
                  <a:pt x="205791" y="60581"/>
                  <a:pt x="201253" y="56048"/>
                  <a:pt x="201253" y="50449"/>
                </a:cubicBezTo>
                <a:cubicBezTo>
                  <a:pt x="201253" y="44850"/>
                  <a:pt x="205791" y="40317"/>
                  <a:pt x="211398" y="40317"/>
                </a:cubicBezTo>
                <a:close/>
                <a:moveTo>
                  <a:pt x="147115" y="20146"/>
                </a:moveTo>
                <a:cubicBezTo>
                  <a:pt x="144890" y="20146"/>
                  <a:pt x="142576" y="20590"/>
                  <a:pt x="140084" y="21568"/>
                </a:cubicBezTo>
                <a:lnTo>
                  <a:pt x="44232" y="59782"/>
                </a:lnTo>
                <a:cubicBezTo>
                  <a:pt x="24919" y="66981"/>
                  <a:pt x="20292" y="73024"/>
                  <a:pt x="20292" y="90887"/>
                </a:cubicBezTo>
                <a:lnTo>
                  <a:pt x="20292" y="515689"/>
                </a:lnTo>
                <a:cubicBezTo>
                  <a:pt x="20292" y="533464"/>
                  <a:pt x="24919" y="539596"/>
                  <a:pt x="44054" y="546616"/>
                </a:cubicBezTo>
                <a:lnTo>
                  <a:pt x="140262" y="585098"/>
                </a:lnTo>
                <a:cubicBezTo>
                  <a:pt x="142576" y="585897"/>
                  <a:pt x="144890" y="586431"/>
                  <a:pt x="147115" y="586431"/>
                </a:cubicBezTo>
                <a:cubicBezTo>
                  <a:pt x="156015" y="586431"/>
                  <a:pt x="161978" y="578254"/>
                  <a:pt x="161978" y="566257"/>
                </a:cubicBezTo>
                <a:lnTo>
                  <a:pt x="161978" y="40319"/>
                </a:lnTo>
                <a:cubicBezTo>
                  <a:pt x="161978" y="28233"/>
                  <a:pt x="156015" y="20146"/>
                  <a:pt x="147115" y="20146"/>
                </a:cubicBezTo>
                <a:close/>
                <a:moveTo>
                  <a:pt x="151669" y="315"/>
                </a:moveTo>
                <a:cubicBezTo>
                  <a:pt x="169354" y="2727"/>
                  <a:pt x="182270" y="18724"/>
                  <a:pt x="182270" y="40319"/>
                </a:cubicBezTo>
                <a:lnTo>
                  <a:pt x="182270" y="566257"/>
                </a:lnTo>
                <a:cubicBezTo>
                  <a:pt x="182270" y="589630"/>
                  <a:pt x="167496" y="606604"/>
                  <a:pt x="147115" y="606604"/>
                </a:cubicBezTo>
                <a:cubicBezTo>
                  <a:pt x="142487" y="606604"/>
                  <a:pt x="137681" y="605716"/>
                  <a:pt x="132964" y="603938"/>
                </a:cubicBezTo>
                <a:lnTo>
                  <a:pt x="36756" y="565457"/>
                </a:lnTo>
                <a:cubicBezTo>
                  <a:pt x="10057" y="555592"/>
                  <a:pt x="0" y="542084"/>
                  <a:pt x="0" y="515689"/>
                </a:cubicBezTo>
                <a:lnTo>
                  <a:pt x="0" y="90887"/>
                </a:lnTo>
                <a:cubicBezTo>
                  <a:pt x="0" y="64492"/>
                  <a:pt x="10057" y="50895"/>
                  <a:pt x="37023" y="40942"/>
                </a:cubicBezTo>
                <a:lnTo>
                  <a:pt x="132697" y="2727"/>
                </a:lnTo>
                <a:cubicBezTo>
                  <a:pt x="139350" y="217"/>
                  <a:pt x="145774" y="-489"/>
                  <a:pt x="151669" y="3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000"/>
                                        <p:tgtEl>
                                          <p:spTgt spid="56"/>
                                        </p:tgtEl>
                                      </p:cBhvr>
                                    </p:animEffect>
                                    <p:anim calcmode="lin" valueType="num">
                                      <p:cBhvr>
                                        <p:cTn id="18" dur="1000" fill="hold"/>
                                        <p:tgtEl>
                                          <p:spTgt spid="56"/>
                                        </p:tgtEl>
                                        <p:attrNameLst>
                                          <p:attrName>ppt_x</p:attrName>
                                        </p:attrNameLst>
                                      </p:cBhvr>
                                      <p:tavLst>
                                        <p:tav tm="0">
                                          <p:val>
                                            <p:strVal val="#ppt_x"/>
                                          </p:val>
                                        </p:tav>
                                        <p:tav tm="100000">
                                          <p:val>
                                            <p:strVal val="#ppt_x"/>
                                          </p:val>
                                        </p:tav>
                                      </p:tavLst>
                                    </p:anim>
                                    <p:anim calcmode="lin" valueType="num">
                                      <p:cBhvr>
                                        <p:cTn id="19" dur="1000" fill="hold"/>
                                        <p:tgtEl>
                                          <p:spTgt spid="5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1000"/>
                                        <p:tgtEl>
                                          <p:spTgt spid="57"/>
                                        </p:tgtEl>
                                      </p:cBhvr>
                                    </p:animEffect>
                                    <p:anim calcmode="lin" valueType="num">
                                      <p:cBhvr>
                                        <p:cTn id="23" dur="1000" fill="hold"/>
                                        <p:tgtEl>
                                          <p:spTgt spid="57"/>
                                        </p:tgtEl>
                                        <p:attrNameLst>
                                          <p:attrName>ppt_x</p:attrName>
                                        </p:attrNameLst>
                                      </p:cBhvr>
                                      <p:tavLst>
                                        <p:tav tm="0">
                                          <p:val>
                                            <p:strVal val="#ppt_x"/>
                                          </p:val>
                                        </p:tav>
                                        <p:tav tm="100000">
                                          <p:val>
                                            <p:strVal val="#ppt_x"/>
                                          </p:val>
                                        </p:tav>
                                      </p:tavLst>
                                    </p:anim>
                                    <p:anim calcmode="lin" valueType="num">
                                      <p:cBhvr>
                                        <p:cTn id="24" dur="1000" fill="hold"/>
                                        <p:tgtEl>
                                          <p:spTgt spid="5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500" fill="hold"/>
                                        <p:tgtEl>
                                          <p:spTgt spid="47"/>
                                        </p:tgtEl>
                                        <p:attrNameLst>
                                          <p:attrName>ppt_x</p:attrName>
                                        </p:attrNameLst>
                                      </p:cBhvr>
                                      <p:tavLst>
                                        <p:tav tm="0">
                                          <p:val>
                                            <p:strVal val="0-#ppt_w/2"/>
                                          </p:val>
                                        </p:tav>
                                        <p:tav tm="100000">
                                          <p:val>
                                            <p:strVal val="#ppt_x"/>
                                          </p:val>
                                        </p:tav>
                                      </p:tavLst>
                                    </p:anim>
                                    <p:anim calcmode="lin" valueType="num">
                                      <p:cBhvr additive="base">
                                        <p:cTn id="29" dur="500" fill="hold"/>
                                        <p:tgtEl>
                                          <p:spTgt spid="47"/>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1+#ppt_w/2"/>
                                          </p:val>
                                        </p:tav>
                                        <p:tav tm="100000">
                                          <p:val>
                                            <p:strVal val="#ppt_x"/>
                                          </p:val>
                                        </p:tav>
                                      </p:tavLst>
                                    </p:anim>
                                    <p:anim calcmode="lin" valueType="num">
                                      <p:cBhvr additive="base">
                                        <p:cTn id="33" dur="500" fill="hold"/>
                                        <p:tgtEl>
                                          <p:spTgt spid="44"/>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fill="hold"/>
                                        <p:tgtEl>
                                          <p:spTgt spid="50"/>
                                        </p:tgtEl>
                                        <p:attrNameLst>
                                          <p:attrName>ppt_x</p:attrName>
                                        </p:attrNameLst>
                                      </p:cBhvr>
                                      <p:tavLst>
                                        <p:tav tm="0">
                                          <p:val>
                                            <p:strVal val="0-#ppt_w/2"/>
                                          </p:val>
                                        </p:tav>
                                        <p:tav tm="100000">
                                          <p:val>
                                            <p:strVal val="#ppt_x"/>
                                          </p:val>
                                        </p:tav>
                                      </p:tavLst>
                                    </p:anim>
                                    <p:anim calcmode="lin" valueType="num">
                                      <p:cBhvr additive="base">
                                        <p:cTn id="37"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组合 13"/>
          <p:cNvGrpSpPr/>
          <p:nvPr/>
        </p:nvGrpSpPr>
        <p:grpSpPr>
          <a:xfrm>
            <a:off x="404505" y="294978"/>
            <a:ext cx="6377295" cy="1091469"/>
            <a:chOff x="404505" y="294978"/>
            <a:chExt cx="6377295" cy="1091469"/>
          </a:xfrm>
        </p:grpSpPr>
        <p:pic>
          <p:nvPicPr>
            <p:cNvPr id="15" name="图片 14"/>
            <p:cNvPicPr>
              <a:picLocks noChangeAspect="1"/>
            </p:cNvPicPr>
            <p:nvPr/>
          </p:nvPicPr>
          <p:blipFill rotWithShape="1">
            <a:blip r:embed="rId4" cstate="email"/>
            <a:srcRect/>
            <a:stretch>
              <a:fillRect/>
            </a:stretch>
          </p:blipFill>
          <p:spPr>
            <a:xfrm>
              <a:off x="404505" y="294978"/>
              <a:ext cx="2100569" cy="1091469"/>
            </a:xfrm>
            <a:prstGeom prst="rect">
              <a:avLst/>
            </a:prstGeom>
          </p:spPr>
        </p:pic>
        <p:grpSp>
          <p:nvGrpSpPr>
            <p:cNvPr id="16" name="组合 15"/>
            <p:cNvGrpSpPr/>
            <p:nvPr/>
          </p:nvGrpSpPr>
          <p:grpSpPr>
            <a:xfrm>
              <a:off x="2298381" y="367224"/>
              <a:ext cx="4483419" cy="716453"/>
              <a:chOff x="2298381" y="341824"/>
              <a:chExt cx="4483419" cy="716453"/>
            </a:xfrm>
          </p:grpSpPr>
          <p:sp>
            <p:nvSpPr>
              <p:cNvPr id="17" name="文本框 16"/>
              <p:cNvSpPr txBox="1"/>
              <p:nvPr/>
            </p:nvSpPr>
            <p:spPr>
              <a:xfrm>
                <a:off x="2298381" y="341824"/>
                <a:ext cx="3057247" cy="52322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标题文字添加此处</a:t>
                </a:r>
              </a:p>
            </p:txBody>
          </p:sp>
          <p:sp>
            <p:nvSpPr>
              <p:cNvPr id="18" name="文本框 17"/>
              <p:cNvSpPr txBox="1"/>
              <p:nvPr/>
            </p:nvSpPr>
            <p:spPr>
              <a:xfrm>
                <a:off x="2298381" y="781278"/>
                <a:ext cx="4483419"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alpha val="43000"/>
                      </a:prstClr>
                    </a:solidFill>
                    <a:effectLst/>
                    <a:uLnTx/>
                    <a:uFillTx/>
                    <a:latin typeface="Century Gothic" panose="020B0502020202020204" pitchFamily="34" charset="0"/>
                    <a:ea typeface="方正兰亭中黑_GBK" panose="02000000000000000000" pitchFamily="2" charset="-122"/>
                    <a:cs typeface="+mn-cs"/>
                  </a:rPr>
                  <a:t>The user can demonstrate on a projector or computer</a:t>
                </a:r>
              </a:p>
            </p:txBody>
          </p:sp>
        </p:grpSp>
      </p:grpSp>
      <p:grpSp>
        <p:nvGrpSpPr>
          <p:cNvPr id="22" name="组合 21"/>
          <p:cNvGrpSpPr/>
          <p:nvPr/>
        </p:nvGrpSpPr>
        <p:grpSpPr>
          <a:xfrm>
            <a:off x="8074739" y="2249715"/>
            <a:ext cx="3090149" cy="1107594"/>
            <a:chOff x="2677264" y="1996356"/>
            <a:chExt cx="3090149" cy="1107594"/>
          </a:xfrm>
        </p:grpSpPr>
        <p:sp>
          <p:nvSpPr>
            <p:cNvPr id="23" name="矩形 22"/>
            <p:cNvSpPr/>
            <p:nvPr/>
          </p:nvSpPr>
          <p:spPr>
            <a:xfrm>
              <a:off x="2677264" y="2346820"/>
              <a:ext cx="309014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24" name="矩形 23"/>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25" name="组合 24"/>
          <p:cNvGrpSpPr/>
          <p:nvPr/>
        </p:nvGrpSpPr>
        <p:grpSpPr>
          <a:xfrm>
            <a:off x="8074739" y="4143366"/>
            <a:ext cx="3090149" cy="1107594"/>
            <a:chOff x="2677264" y="1996356"/>
            <a:chExt cx="3090149" cy="1107594"/>
          </a:xfrm>
        </p:grpSpPr>
        <p:sp>
          <p:nvSpPr>
            <p:cNvPr id="26" name="矩形 25"/>
            <p:cNvSpPr/>
            <p:nvPr/>
          </p:nvSpPr>
          <p:spPr>
            <a:xfrm>
              <a:off x="2677264" y="2346820"/>
              <a:ext cx="309014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27" name="矩形 26"/>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28" name="组合 27"/>
          <p:cNvGrpSpPr/>
          <p:nvPr/>
        </p:nvGrpSpPr>
        <p:grpSpPr>
          <a:xfrm>
            <a:off x="1045289" y="2249715"/>
            <a:ext cx="3090149" cy="1107594"/>
            <a:chOff x="2677264" y="1996356"/>
            <a:chExt cx="3090149" cy="1107594"/>
          </a:xfrm>
        </p:grpSpPr>
        <p:sp>
          <p:nvSpPr>
            <p:cNvPr id="29" name="矩形 28"/>
            <p:cNvSpPr/>
            <p:nvPr/>
          </p:nvSpPr>
          <p:spPr>
            <a:xfrm>
              <a:off x="2677264" y="2346820"/>
              <a:ext cx="3090149"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30" name="矩形 29"/>
            <p:cNvSpPr/>
            <p:nvPr/>
          </p:nvSpPr>
          <p:spPr>
            <a:xfrm>
              <a:off x="3683026" y="1996356"/>
              <a:ext cx="2084387" cy="42986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rPr>
                <a:t>标题文字添加</a:t>
              </a:r>
            </a:p>
          </p:txBody>
        </p:sp>
      </p:grpSp>
      <p:grpSp>
        <p:nvGrpSpPr>
          <p:cNvPr id="31" name="组合 30"/>
          <p:cNvGrpSpPr/>
          <p:nvPr/>
        </p:nvGrpSpPr>
        <p:grpSpPr>
          <a:xfrm>
            <a:off x="1045289" y="4143366"/>
            <a:ext cx="3090149" cy="1107594"/>
            <a:chOff x="2677264" y="1996356"/>
            <a:chExt cx="3090149" cy="1107594"/>
          </a:xfrm>
        </p:grpSpPr>
        <p:sp>
          <p:nvSpPr>
            <p:cNvPr id="32" name="矩形 31"/>
            <p:cNvSpPr/>
            <p:nvPr/>
          </p:nvSpPr>
          <p:spPr>
            <a:xfrm>
              <a:off x="2677264" y="2346820"/>
              <a:ext cx="3090149"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33" name="矩形 32"/>
            <p:cNvSpPr/>
            <p:nvPr/>
          </p:nvSpPr>
          <p:spPr>
            <a:xfrm>
              <a:off x="3683026" y="1996356"/>
              <a:ext cx="2084387" cy="42986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rPr>
                <a:t>标题文字添加</a:t>
              </a:r>
            </a:p>
          </p:txBody>
        </p:sp>
      </p:grpSp>
      <p:grpSp>
        <p:nvGrpSpPr>
          <p:cNvPr id="43" name="组合 42"/>
          <p:cNvGrpSpPr/>
          <p:nvPr/>
        </p:nvGrpSpPr>
        <p:grpSpPr>
          <a:xfrm>
            <a:off x="4400321" y="2249715"/>
            <a:ext cx="3391358" cy="3079296"/>
            <a:chOff x="4400321" y="2249715"/>
            <a:chExt cx="3391358" cy="3079296"/>
          </a:xfrm>
        </p:grpSpPr>
        <p:sp>
          <p:nvSpPr>
            <p:cNvPr id="34" name="椭圆 33"/>
            <p:cNvSpPr/>
            <p:nvPr/>
          </p:nvSpPr>
          <p:spPr>
            <a:xfrm>
              <a:off x="4810125" y="2503488"/>
              <a:ext cx="2571750" cy="257175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5" cstate="email"/>
            <a:stretch>
              <a:fillRect/>
            </a:stretch>
          </p:blipFill>
          <p:spPr>
            <a:xfrm>
              <a:off x="6421665" y="4143366"/>
              <a:ext cx="1370014" cy="1185645"/>
            </a:xfrm>
            <a:prstGeom prst="rect">
              <a:avLst/>
            </a:prstGeom>
          </p:spPr>
        </p:pic>
        <p:pic>
          <p:nvPicPr>
            <p:cNvPr id="4" name="图片 3"/>
            <p:cNvPicPr>
              <a:picLocks noChangeAspect="1"/>
            </p:cNvPicPr>
            <p:nvPr/>
          </p:nvPicPr>
          <p:blipFill>
            <a:blip r:embed="rId6" cstate="email"/>
            <a:stretch>
              <a:fillRect/>
            </a:stretch>
          </p:blipFill>
          <p:spPr>
            <a:xfrm>
              <a:off x="4400321" y="4143366"/>
              <a:ext cx="1370014" cy="1185645"/>
            </a:xfrm>
            <a:prstGeom prst="rect">
              <a:avLst/>
            </a:prstGeom>
          </p:spPr>
        </p:pic>
        <p:pic>
          <p:nvPicPr>
            <p:cNvPr id="13" name="图片 12"/>
            <p:cNvPicPr>
              <a:picLocks noChangeAspect="1"/>
            </p:cNvPicPr>
            <p:nvPr/>
          </p:nvPicPr>
          <p:blipFill>
            <a:blip r:embed="rId6" cstate="email"/>
            <a:stretch>
              <a:fillRect/>
            </a:stretch>
          </p:blipFill>
          <p:spPr>
            <a:xfrm>
              <a:off x="6421665" y="2249715"/>
              <a:ext cx="1370014" cy="1185645"/>
            </a:xfrm>
            <a:prstGeom prst="rect">
              <a:avLst/>
            </a:prstGeom>
          </p:spPr>
        </p:pic>
        <p:pic>
          <p:nvPicPr>
            <p:cNvPr id="2" name="图片 1"/>
            <p:cNvPicPr>
              <a:picLocks noChangeAspect="1"/>
            </p:cNvPicPr>
            <p:nvPr/>
          </p:nvPicPr>
          <p:blipFill>
            <a:blip r:embed="rId5" cstate="email"/>
            <a:stretch>
              <a:fillRect/>
            </a:stretch>
          </p:blipFill>
          <p:spPr>
            <a:xfrm>
              <a:off x="4400321" y="2249715"/>
              <a:ext cx="1370014" cy="1185645"/>
            </a:xfrm>
            <a:prstGeom prst="rect">
              <a:avLst/>
            </a:prstGeom>
          </p:spPr>
        </p:pic>
        <p:sp>
          <p:nvSpPr>
            <p:cNvPr id="39" name="椭圆 34"/>
            <p:cNvSpPr/>
            <p:nvPr/>
          </p:nvSpPr>
          <p:spPr>
            <a:xfrm>
              <a:off x="4842970" y="2619405"/>
              <a:ext cx="484716" cy="446265"/>
            </a:xfrm>
            <a:custGeom>
              <a:avLst/>
              <a:gdLst>
                <a:gd name="T0" fmla="*/ 164 w 580"/>
                <a:gd name="T1" fmla="*/ 525 h 535"/>
                <a:gd name="T2" fmla="*/ 196 w 580"/>
                <a:gd name="T3" fmla="*/ 526 h 535"/>
                <a:gd name="T4" fmla="*/ 570 w 580"/>
                <a:gd name="T5" fmla="*/ 187 h 535"/>
                <a:gd name="T6" fmla="*/ 572 w 580"/>
                <a:gd name="T7" fmla="*/ 155 h 535"/>
                <a:gd name="T8" fmla="*/ 475 w 580"/>
                <a:gd name="T9" fmla="*/ 49 h 535"/>
                <a:gd name="T10" fmla="*/ 443 w 580"/>
                <a:gd name="T11" fmla="*/ 47 h 535"/>
                <a:gd name="T12" fmla="*/ 124 w 580"/>
                <a:gd name="T13" fmla="*/ 335 h 535"/>
                <a:gd name="T14" fmla="*/ 123 w 580"/>
                <a:gd name="T15" fmla="*/ 367 h 535"/>
                <a:gd name="T16" fmla="*/ 175 w 580"/>
                <a:gd name="T17" fmla="*/ 425 h 535"/>
                <a:gd name="T18" fmla="*/ 207 w 580"/>
                <a:gd name="T19" fmla="*/ 426 h 535"/>
                <a:gd name="T20" fmla="*/ 341 w 580"/>
                <a:gd name="T21" fmla="*/ 305 h 535"/>
                <a:gd name="T22" fmla="*/ 343 w 580"/>
                <a:gd name="T23" fmla="*/ 273 h 535"/>
                <a:gd name="T24" fmla="*/ 327 w 580"/>
                <a:gd name="T25" fmla="*/ 256 h 535"/>
                <a:gd name="T26" fmla="*/ 193 w 580"/>
                <a:gd name="T27" fmla="*/ 378 h 535"/>
                <a:gd name="T28" fmla="*/ 172 w 580"/>
                <a:gd name="T29" fmla="*/ 354 h 535"/>
                <a:gd name="T30" fmla="*/ 457 w 580"/>
                <a:gd name="T31" fmla="*/ 96 h 535"/>
                <a:gd name="T32" fmla="*/ 523 w 580"/>
                <a:gd name="T33" fmla="*/ 169 h 535"/>
                <a:gd name="T34" fmla="*/ 182 w 580"/>
                <a:gd name="T35" fmla="*/ 478 h 535"/>
                <a:gd name="T36" fmla="*/ 58 w 580"/>
                <a:gd name="T37" fmla="*/ 340 h 535"/>
                <a:gd name="T38" fmla="*/ 404 w 580"/>
                <a:gd name="T39" fmla="*/ 26 h 535"/>
                <a:gd name="T40" fmla="*/ 389 w 580"/>
                <a:gd name="T41" fmla="*/ 10 h 535"/>
                <a:gd name="T42" fmla="*/ 357 w 580"/>
                <a:gd name="T43" fmla="*/ 8 h 535"/>
                <a:gd name="T44" fmla="*/ 10 w 580"/>
                <a:gd name="T45" fmla="*/ 322 h 535"/>
                <a:gd name="T46" fmla="*/ 9 w 580"/>
                <a:gd name="T47" fmla="*/ 354 h 535"/>
                <a:gd name="T48" fmla="*/ 164 w 580"/>
                <a:gd name="T49" fmla="*/ 52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35">
                  <a:moveTo>
                    <a:pt x="164" y="525"/>
                  </a:moveTo>
                  <a:cubicBezTo>
                    <a:pt x="172" y="534"/>
                    <a:pt x="186" y="535"/>
                    <a:pt x="196" y="526"/>
                  </a:cubicBezTo>
                  <a:lnTo>
                    <a:pt x="570" y="187"/>
                  </a:lnTo>
                  <a:cubicBezTo>
                    <a:pt x="579" y="179"/>
                    <a:pt x="580" y="165"/>
                    <a:pt x="572" y="155"/>
                  </a:cubicBezTo>
                  <a:lnTo>
                    <a:pt x="475" y="49"/>
                  </a:lnTo>
                  <a:cubicBezTo>
                    <a:pt x="466" y="39"/>
                    <a:pt x="452" y="39"/>
                    <a:pt x="443" y="47"/>
                  </a:cubicBezTo>
                  <a:lnTo>
                    <a:pt x="124" y="335"/>
                  </a:lnTo>
                  <a:cubicBezTo>
                    <a:pt x="115" y="344"/>
                    <a:pt x="114" y="358"/>
                    <a:pt x="123" y="367"/>
                  </a:cubicBezTo>
                  <a:lnTo>
                    <a:pt x="175" y="425"/>
                  </a:lnTo>
                  <a:cubicBezTo>
                    <a:pt x="183" y="434"/>
                    <a:pt x="198" y="435"/>
                    <a:pt x="207" y="426"/>
                  </a:cubicBezTo>
                  <a:lnTo>
                    <a:pt x="341" y="305"/>
                  </a:lnTo>
                  <a:cubicBezTo>
                    <a:pt x="350" y="297"/>
                    <a:pt x="351" y="282"/>
                    <a:pt x="343" y="273"/>
                  </a:cubicBezTo>
                  <a:lnTo>
                    <a:pt x="327" y="256"/>
                  </a:lnTo>
                  <a:lnTo>
                    <a:pt x="193" y="378"/>
                  </a:lnTo>
                  <a:lnTo>
                    <a:pt x="172" y="354"/>
                  </a:lnTo>
                  <a:lnTo>
                    <a:pt x="457" y="96"/>
                  </a:lnTo>
                  <a:lnTo>
                    <a:pt x="523" y="169"/>
                  </a:lnTo>
                  <a:lnTo>
                    <a:pt x="182" y="478"/>
                  </a:lnTo>
                  <a:lnTo>
                    <a:pt x="58" y="340"/>
                  </a:lnTo>
                  <a:lnTo>
                    <a:pt x="404" y="26"/>
                  </a:lnTo>
                  <a:lnTo>
                    <a:pt x="389" y="10"/>
                  </a:lnTo>
                  <a:cubicBezTo>
                    <a:pt x="380" y="0"/>
                    <a:pt x="366" y="0"/>
                    <a:pt x="357" y="8"/>
                  </a:cubicBezTo>
                  <a:lnTo>
                    <a:pt x="10" y="322"/>
                  </a:lnTo>
                  <a:cubicBezTo>
                    <a:pt x="1" y="330"/>
                    <a:pt x="0" y="344"/>
                    <a:pt x="9" y="354"/>
                  </a:cubicBezTo>
                  <a:lnTo>
                    <a:pt x="164" y="5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椭圆 35"/>
            <p:cNvSpPr/>
            <p:nvPr/>
          </p:nvSpPr>
          <p:spPr>
            <a:xfrm>
              <a:off x="4842970" y="4495515"/>
              <a:ext cx="484716" cy="481346"/>
            </a:xfrm>
            <a:custGeom>
              <a:avLst/>
              <a:gdLst>
                <a:gd name="T0" fmla="*/ 4559 w 4624"/>
                <a:gd name="T1" fmla="*/ 1208 h 4600"/>
                <a:gd name="T2" fmla="*/ 3980 w 4624"/>
                <a:gd name="T3" fmla="*/ 629 h 4600"/>
                <a:gd name="T4" fmla="*/ 3980 w 4624"/>
                <a:gd name="T5" fmla="*/ 628 h 4600"/>
                <a:gd name="T6" fmla="*/ 3979 w 4624"/>
                <a:gd name="T7" fmla="*/ 628 h 4600"/>
                <a:gd name="T8" fmla="*/ 3400 w 4624"/>
                <a:gd name="T9" fmla="*/ 49 h 4600"/>
                <a:gd name="T10" fmla="*/ 3282 w 4624"/>
                <a:gd name="T11" fmla="*/ 0 h 4600"/>
                <a:gd name="T12" fmla="*/ 3164 w 4624"/>
                <a:gd name="T13" fmla="*/ 49 h 4600"/>
                <a:gd name="T14" fmla="*/ 358 w 4624"/>
                <a:gd name="T15" fmla="*/ 2855 h 4600"/>
                <a:gd name="T16" fmla="*/ 313 w 4624"/>
                <a:gd name="T17" fmla="*/ 2939 h 4600"/>
                <a:gd name="T18" fmla="*/ 11 w 4624"/>
                <a:gd name="T19" fmla="*/ 4400 h 4600"/>
                <a:gd name="T20" fmla="*/ 57 w 4624"/>
                <a:gd name="T21" fmla="*/ 4551 h 4600"/>
                <a:gd name="T22" fmla="*/ 175 w 4624"/>
                <a:gd name="T23" fmla="*/ 4600 h 4600"/>
                <a:gd name="T24" fmla="*/ 208 w 4624"/>
                <a:gd name="T25" fmla="*/ 4597 h 4600"/>
                <a:gd name="T26" fmla="*/ 1669 w 4624"/>
                <a:gd name="T27" fmla="*/ 4295 h 4600"/>
                <a:gd name="T28" fmla="*/ 1753 w 4624"/>
                <a:gd name="T29" fmla="*/ 4250 h 4600"/>
                <a:gd name="T30" fmla="*/ 4559 w 4624"/>
                <a:gd name="T31" fmla="*/ 1444 h 4600"/>
                <a:gd name="T32" fmla="*/ 4559 w 4624"/>
                <a:gd name="T33" fmla="*/ 1208 h 4600"/>
                <a:gd name="T34" fmla="*/ 577 w 4624"/>
                <a:gd name="T35" fmla="*/ 3309 h 4600"/>
                <a:gd name="T36" fmla="*/ 1299 w 4624"/>
                <a:gd name="T37" fmla="*/ 4031 h 4600"/>
                <a:gd name="T38" fmla="*/ 389 w 4624"/>
                <a:gd name="T39" fmla="*/ 4219 h 4600"/>
                <a:gd name="T40" fmla="*/ 577 w 4624"/>
                <a:gd name="T41" fmla="*/ 3309 h 4600"/>
                <a:gd name="T42" fmla="*/ 1636 w 4624"/>
                <a:gd name="T43" fmla="*/ 3896 h 4600"/>
                <a:gd name="T44" fmla="*/ 712 w 4624"/>
                <a:gd name="T45" fmla="*/ 2972 h 4600"/>
                <a:gd name="T46" fmla="*/ 3282 w 4624"/>
                <a:gd name="T47" fmla="*/ 402 h 4600"/>
                <a:gd name="T48" fmla="*/ 3626 w 4624"/>
                <a:gd name="T49" fmla="*/ 746 h 4600"/>
                <a:gd name="T50" fmla="*/ 2071 w 4624"/>
                <a:gd name="T51" fmla="*/ 2302 h 4600"/>
                <a:gd name="T52" fmla="*/ 2071 w 4624"/>
                <a:gd name="T53" fmla="*/ 2537 h 4600"/>
                <a:gd name="T54" fmla="*/ 2189 w 4624"/>
                <a:gd name="T55" fmla="*/ 2586 h 4600"/>
                <a:gd name="T56" fmla="*/ 2307 w 4624"/>
                <a:gd name="T57" fmla="*/ 2537 h 4600"/>
                <a:gd name="T58" fmla="*/ 3862 w 4624"/>
                <a:gd name="T59" fmla="*/ 982 h 4600"/>
                <a:gd name="T60" fmla="*/ 4206 w 4624"/>
                <a:gd name="T61" fmla="*/ 1326 h 4600"/>
                <a:gd name="T62" fmla="*/ 1636 w 4624"/>
                <a:gd name="T63" fmla="*/ 3896 h 4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24" h="4600">
                  <a:moveTo>
                    <a:pt x="4559" y="1208"/>
                  </a:moveTo>
                  <a:lnTo>
                    <a:pt x="3980" y="629"/>
                  </a:lnTo>
                  <a:cubicBezTo>
                    <a:pt x="3980" y="629"/>
                    <a:pt x="3980" y="629"/>
                    <a:pt x="3980" y="628"/>
                  </a:cubicBezTo>
                  <a:cubicBezTo>
                    <a:pt x="3979" y="628"/>
                    <a:pt x="3979" y="628"/>
                    <a:pt x="3979" y="628"/>
                  </a:cubicBezTo>
                  <a:lnTo>
                    <a:pt x="3400" y="49"/>
                  </a:lnTo>
                  <a:cubicBezTo>
                    <a:pt x="3369" y="18"/>
                    <a:pt x="3326" y="0"/>
                    <a:pt x="3282" y="0"/>
                  </a:cubicBezTo>
                  <a:cubicBezTo>
                    <a:pt x="3238" y="0"/>
                    <a:pt x="3195" y="18"/>
                    <a:pt x="3164" y="49"/>
                  </a:cubicBezTo>
                  <a:lnTo>
                    <a:pt x="358" y="2855"/>
                  </a:lnTo>
                  <a:cubicBezTo>
                    <a:pt x="335" y="2878"/>
                    <a:pt x="320" y="2907"/>
                    <a:pt x="313" y="2939"/>
                  </a:cubicBezTo>
                  <a:lnTo>
                    <a:pt x="11" y="4400"/>
                  </a:lnTo>
                  <a:cubicBezTo>
                    <a:pt x="0" y="4455"/>
                    <a:pt x="17" y="4512"/>
                    <a:pt x="57" y="4551"/>
                  </a:cubicBezTo>
                  <a:cubicBezTo>
                    <a:pt x="88" y="4583"/>
                    <a:pt x="131" y="4600"/>
                    <a:pt x="175" y="4600"/>
                  </a:cubicBezTo>
                  <a:cubicBezTo>
                    <a:pt x="186" y="4600"/>
                    <a:pt x="197" y="4599"/>
                    <a:pt x="208" y="4597"/>
                  </a:cubicBezTo>
                  <a:lnTo>
                    <a:pt x="1669" y="4295"/>
                  </a:lnTo>
                  <a:cubicBezTo>
                    <a:pt x="1701" y="4288"/>
                    <a:pt x="1730" y="4273"/>
                    <a:pt x="1753" y="4250"/>
                  </a:cubicBezTo>
                  <a:lnTo>
                    <a:pt x="4559" y="1444"/>
                  </a:lnTo>
                  <a:cubicBezTo>
                    <a:pt x="4624" y="1379"/>
                    <a:pt x="4624" y="1273"/>
                    <a:pt x="4559" y="1208"/>
                  </a:cubicBezTo>
                  <a:close/>
                  <a:moveTo>
                    <a:pt x="577" y="3309"/>
                  </a:moveTo>
                  <a:lnTo>
                    <a:pt x="1299" y="4031"/>
                  </a:lnTo>
                  <a:lnTo>
                    <a:pt x="389" y="4219"/>
                  </a:lnTo>
                  <a:lnTo>
                    <a:pt x="577" y="3309"/>
                  </a:lnTo>
                  <a:close/>
                  <a:moveTo>
                    <a:pt x="1636" y="3896"/>
                  </a:moveTo>
                  <a:lnTo>
                    <a:pt x="712" y="2972"/>
                  </a:lnTo>
                  <a:lnTo>
                    <a:pt x="3282" y="402"/>
                  </a:lnTo>
                  <a:lnTo>
                    <a:pt x="3626" y="746"/>
                  </a:lnTo>
                  <a:lnTo>
                    <a:pt x="2071" y="2302"/>
                  </a:lnTo>
                  <a:cubicBezTo>
                    <a:pt x="2006" y="2367"/>
                    <a:pt x="2006" y="2472"/>
                    <a:pt x="2071" y="2537"/>
                  </a:cubicBezTo>
                  <a:cubicBezTo>
                    <a:pt x="2103" y="2570"/>
                    <a:pt x="2146" y="2586"/>
                    <a:pt x="2189" y="2586"/>
                  </a:cubicBezTo>
                  <a:cubicBezTo>
                    <a:pt x="2231" y="2586"/>
                    <a:pt x="2274" y="2570"/>
                    <a:pt x="2307" y="2537"/>
                  </a:cubicBezTo>
                  <a:lnTo>
                    <a:pt x="3862" y="982"/>
                  </a:lnTo>
                  <a:lnTo>
                    <a:pt x="4206" y="1326"/>
                  </a:lnTo>
                  <a:lnTo>
                    <a:pt x="1636" y="38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椭圆 36"/>
            <p:cNvSpPr/>
            <p:nvPr/>
          </p:nvSpPr>
          <p:spPr>
            <a:xfrm>
              <a:off x="6877225" y="2600179"/>
              <a:ext cx="458895" cy="484716"/>
            </a:xfrm>
            <a:custGeom>
              <a:avLst/>
              <a:gdLst>
                <a:gd name="connsiteX0" fmla="*/ 240988 w 574402"/>
                <a:gd name="connsiteY0" fmla="*/ 305253 h 606722"/>
                <a:gd name="connsiteX1" fmla="*/ 184464 w 574402"/>
                <a:gd name="connsiteY1" fmla="*/ 415183 h 606722"/>
                <a:gd name="connsiteX2" fmla="*/ 294576 w 574402"/>
                <a:gd name="connsiteY2" fmla="*/ 358752 h 606722"/>
                <a:gd name="connsiteX3" fmla="*/ 371574 w 574402"/>
                <a:gd name="connsiteY3" fmla="*/ 228382 h 606722"/>
                <a:gd name="connsiteX4" fmla="*/ 255053 w 574402"/>
                <a:gd name="connsiteY4" fmla="*/ 288102 h 606722"/>
                <a:gd name="connsiteX5" fmla="*/ 311756 w 574402"/>
                <a:gd name="connsiteY5" fmla="*/ 344711 h 606722"/>
                <a:gd name="connsiteX6" fmla="*/ 392047 w 574402"/>
                <a:gd name="connsiteY6" fmla="*/ 193102 h 606722"/>
                <a:gd name="connsiteX7" fmla="*/ 404955 w 574402"/>
                <a:gd name="connsiteY7" fmla="*/ 195057 h 606722"/>
                <a:gd name="connsiteX8" fmla="*/ 406913 w 574402"/>
                <a:gd name="connsiteY8" fmla="*/ 207943 h 606722"/>
                <a:gd name="connsiteX9" fmla="*/ 327867 w 574402"/>
                <a:gd name="connsiteY9" fmla="*/ 361773 h 606722"/>
                <a:gd name="connsiteX10" fmla="*/ 322882 w 574402"/>
                <a:gd name="connsiteY10" fmla="*/ 366572 h 606722"/>
                <a:gd name="connsiteX11" fmla="*/ 318165 w 574402"/>
                <a:gd name="connsiteY11" fmla="*/ 371460 h 606722"/>
                <a:gd name="connsiteX12" fmla="*/ 164079 w 574402"/>
                <a:gd name="connsiteY12" fmla="*/ 450464 h 606722"/>
                <a:gd name="connsiteX13" fmla="*/ 159005 w 574402"/>
                <a:gd name="connsiteY13" fmla="*/ 451619 h 606722"/>
                <a:gd name="connsiteX14" fmla="*/ 151172 w 574402"/>
                <a:gd name="connsiteY14" fmla="*/ 448420 h 606722"/>
                <a:gd name="connsiteX15" fmla="*/ 149125 w 574402"/>
                <a:gd name="connsiteY15" fmla="*/ 435623 h 606722"/>
                <a:gd name="connsiteX16" fmla="*/ 228259 w 574402"/>
                <a:gd name="connsiteY16" fmla="*/ 281703 h 606722"/>
                <a:gd name="connsiteX17" fmla="*/ 233155 w 574402"/>
                <a:gd name="connsiteY17" fmla="*/ 276993 h 606722"/>
                <a:gd name="connsiteX18" fmla="*/ 237962 w 574402"/>
                <a:gd name="connsiteY18" fmla="*/ 272017 h 606722"/>
                <a:gd name="connsiteX19" fmla="*/ 275008 w 574402"/>
                <a:gd name="connsiteY19" fmla="*/ 55366 h 606722"/>
                <a:gd name="connsiteX20" fmla="*/ 22339 w 574402"/>
                <a:gd name="connsiteY20" fmla="*/ 309627 h 606722"/>
                <a:gd name="connsiteX21" fmla="*/ 55268 w 574402"/>
                <a:gd name="connsiteY21" fmla="*/ 309627 h 606722"/>
                <a:gd name="connsiteX22" fmla="*/ 66304 w 574402"/>
                <a:gd name="connsiteY22" fmla="*/ 320647 h 606722"/>
                <a:gd name="connsiteX23" fmla="*/ 55268 w 574402"/>
                <a:gd name="connsiteY23" fmla="*/ 331667 h 606722"/>
                <a:gd name="connsiteX24" fmla="*/ 22339 w 574402"/>
                <a:gd name="connsiteY24" fmla="*/ 331667 h 606722"/>
                <a:gd name="connsiteX25" fmla="*/ 275008 w 574402"/>
                <a:gd name="connsiteY25" fmla="*/ 584416 h 606722"/>
                <a:gd name="connsiteX26" fmla="*/ 275008 w 574402"/>
                <a:gd name="connsiteY26" fmla="*/ 551533 h 606722"/>
                <a:gd name="connsiteX27" fmla="*/ 286044 w 574402"/>
                <a:gd name="connsiteY27" fmla="*/ 540513 h 606722"/>
                <a:gd name="connsiteX28" fmla="*/ 297169 w 574402"/>
                <a:gd name="connsiteY28" fmla="*/ 551533 h 606722"/>
                <a:gd name="connsiteX29" fmla="*/ 297169 w 574402"/>
                <a:gd name="connsiteY29" fmla="*/ 584416 h 606722"/>
                <a:gd name="connsiteX30" fmla="*/ 552063 w 574402"/>
                <a:gd name="connsiteY30" fmla="*/ 331667 h 606722"/>
                <a:gd name="connsiteX31" fmla="*/ 519223 w 574402"/>
                <a:gd name="connsiteY31" fmla="*/ 331667 h 606722"/>
                <a:gd name="connsiteX32" fmla="*/ 508187 w 574402"/>
                <a:gd name="connsiteY32" fmla="*/ 320647 h 606722"/>
                <a:gd name="connsiteX33" fmla="*/ 519223 w 574402"/>
                <a:gd name="connsiteY33" fmla="*/ 309627 h 606722"/>
                <a:gd name="connsiteX34" fmla="*/ 552063 w 574402"/>
                <a:gd name="connsiteY34" fmla="*/ 309627 h 606722"/>
                <a:gd name="connsiteX35" fmla="*/ 297169 w 574402"/>
                <a:gd name="connsiteY35" fmla="*/ 55366 h 606722"/>
                <a:gd name="connsiteX36" fmla="*/ 297169 w 574402"/>
                <a:gd name="connsiteY36" fmla="*/ 88249 h 606722"/>
                <a:gd name="connsiteX37" fmla="*/ 286044 w 574402"/>
                <a:gd name="connsiteY37" fmla="*/ 99269 h 606722"/>
                <a:gd name="connsiteX38" fmla="*/ 275008 w 574402"/>
                <a:gd name="connsiteY38" fmla="*/ 88249 h 606722"/>
                <a:gd name="connsiteX39" fmla="*/ 287201 w 574402"/>
                <a:gd name="connsiteY39" fmla="*/ 22040 h 606722"/>
                <a:gd name="connsiteX40" fmla="*/ 267710 w 574402"/>
                <a:gd name="connsiteY40" fmla="*/ 33771 h 606722"/>
                <a:gd name="connsiteX41" fmla="*/ 287201 w 574402"/>
                <a:gd name="connsiteY41" fmla="*/ 33060 h 606722"/>
                <a:gd name="connsiteX42" fmla="*/ 306692 w 574402"/>
                <a:gd name="connsiteY42" fmla="*/ 33771 h 606722"/>
                <a:gd name="connsiteX43" fmla="*/ 287201 w 574402"/>
                <a:gd name="connsiteY43" fmla="*/ 22040 h 606722"/>
                <a:gd name="connsiteX44" fmla="*/ 287201 w 574402"/>
                <a:gd name="connsiteY44" fmla="*/ 0 h 606722"/>
                <a:gd name="connsiteX45" fmla="*/ 330722 w 574402"/>
                <a:gd name="connsiteY45" fmla="*/ 36348 h 606722"/>
                <a:gd name="connsiteX46" fmla="*/ 574402 w 574402"/>
                <a:gd name="connsiteY46" fmla="*/ 319936 h 606722"/>
                <a:gd name="connsiteX47" fmla="*/ 287201 w 574402"/>
                <a:gd name="connsiteY47" fmla="*/ 606722 h 606722"/>
                <a:gd name="connsiteX48" fmla="*/ 0 w 574402"/>
                <a:gd name="connsiteY48" fmla="*/ 319936 h 606722"/>
                <a:gd name="connsiteX49" fmla="*/ 243770 w 574402"/>
                <a:gd name="connsiteY49" fmla="*/ 36348 h 606722"/>
                <a:gd name="connsiteX50" fmla="*/ 287201 w 574402"/>
                <a:gd name="connsiteY50"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74402" h="606722">
                  <a:moveTo>
                    <a:pt x="240988" y="305253"/>
                  </a:moveTo>
                  <a:lnTo>
                    <a:pt x="184464" y="415183"/>
                  </a:lnTo>
                  <a:lnTo>
                    <a:pt x="294576" y="358752"/>
                  </a:lnTo>
                  <a:close/>
                  <a:moveTo>
                    <a:pt x="371574" y="228382"/>
                  </a:moveTo>
                  <a:lnTo>
                    <a:pt x="255053" y="288102"/>
                  </a:lnTo>
                  <a:lnTo>
                    <a:pt x="311756" y="344711"/>
                  </a:lnTo>
                  <a:close/>
                  <a:moveTo>
                    <a:pt x="392047" y="193102"/>
                  </a:moveTo>
                  <a:cubicBezTo>
                    <a:pt x="396320" y="190880"/>
                    <a:pt x="401572" y="191680"/>
                    <a:pt x="404955" y="195057"/>
                  </a:cubicBezTo>
                  <a:cubicBezTo>
                    <a:pt x="408337" y="198434"/>
                    <a:pt x="409138" y="203677"/>
                    <a:pt x="406913" y="207943"/>
                  </a:cubicBezTo>
                  <a:lnTo>
                    <a:pt x="327867" y="361773"/>
                  </a:lnTo>
                  <a:cubicBezTo>
                    <a:pt x="326710" y="363995"/>
                    <a:pt x="324930" y="365595"/>
                    <a:pt x="322882" y="366572"/>
                  </a:cubicBezTo>
                  <a:cubicBezTo>
                    <a:pt x="321814" y="368705"/>
                    <a:pt x="320212" y="370394"/>
                    <a:pt x="318165" y="371460"/>
                  </a:cubicBezTo>
                  <a:lnTo>
                    <a:pt x="164079" y="450464"/>
                  </a:lnTo>
                  <a:cubicBezTo>
                    <a:pt x="162477" y="451264"/>
                    <a:pt x="160697" y="451619"/>
                    <a:pt x="159005" y="451619"/>
                  </a:cubicBezTo>
                  <a:cubicBezTo>
                    <a:pt x="156157" y="451619"/>
                    <a:pt x="153308" y="450553"/>
                    <a:pt x="151172" y="448420"/>
                  </a:cubicBezTo>
                  <a:cubicBezTo>
                    <a:pt x="147789" y="445043"/>
                    <a:pt x="146988" y="439889"/>
                    <a:pt x="149125" y="435623"/>
                  </a:cubicBezTo>
                  <a:lnTo>
                    <a:pt x="228259" y="281703"/>
                  </a:lnTo>
                  <a:cubicBezTo>
                    <a:pt x="229327" y="279659"/>
                    <a:pt x="231108" y="278060"/>
                    <a:pt x="233155" y="276993"/>
                  </a:cubicBezTo>
                  <a:cubicBezTo>
                    <a:pt x="234134" y="274949"/>
                    <a:pt x="235825" y="273172"/>
                    <a:pt x="237962" y="272017"/>
                  </a:cubicBezTo>
                  <a:close/>
                  <a:moveTo>
                    <a:pt x="275008" y="55366"/>
                  </a:moveTo>
                  <a:cubicBezTo>
                    <a:pt x="139729" y="61054"/>
                    <a:pt x="28035" y="171699"/>
                    <a:pt x="22339" y="309627"/>
                  </a:cubicBezTo>
                  <a:lnTo>
                    <a:pt x="55268" y="309627"/>
                  </a:lnTo>
                  <a:cubicBezTo>
                    <a:pt x="61320" y="309627"/>
                    <a:pt x="66304" y="314514"/>
                    <a:pt x="66304" y="320647"/>
                  </a:cubicBezTo>
                  <a:cubicBezTo>
                    <a:pt x="66304" y="326690"/>
                    <a:pt x="61320" y="331667"/>
                    <a:pt x="55268" y="331667"/>
                  </a:cubicBezTo>
                  <a:lnTo>
                    <a:pt x="22339" y="331667"/>
                  </a:lnTo>
                  <a:cubicBezTo>
                    <a:pt x="28035" y="466750"/>
                    <a:pt x="139729" y="578728"/>
                    <a:pt x="275008" y="584416"/>
                  </a:cubicBezTo>
                  <a:lnTo>
                    <a:pt x="275008" y="551533"/>
                  </a:lnTo>
                  <a:cubicBezTo>
                    <a:pt x="275008" y="545490"/>
                    <a:pt x="279992" y="540513"/>
                    <a:pt x="286044" y="540513"/>
                  </a:cubicBezTo>
                  <a:cubicBezTo>
                    <a:pt x="292185" y="540513"/>
                    <a:pt x="297169" y="545490"/>
                    <a:pt x="297169" y="551533"/>
                  </a:cubicBezTo>
                  <a:lnTo>
                    <a:pt x="297169" y="584416"/>
                  </a:lnTo>
                  <a:cubicBezTo>
                    <a:pt x="435207" y="578728"/>
                    <a:pt x="546456" y="466750"/>
                    <a:pt x="552063" y="331667"/>
                  </a:cubicBezTo>
                  <a:lnTo>
                    <a:pt x="519223" y="331667"/>
                  </a:lnTo>
                  <a:cubicBezTo>
                    <a:pt x="513082" y="331667"/>
                    <a:pt x="508187" y="326690"/>
                    <a:pt x="508187" y="320647"/>
                  </a:cubicBezTo>
                  <a:cubicBezTo>
                    <a:pt x="508187" y="314514"/>
                    <a:pt x="513082" y="309627"/>
                    <a:pt x="519223" y="309627"/>
                  </a:cubicBezTo>
                  <a:lnTo>
                    <a:pt x="552063" y="309627"/>
                  </a:lnTo>
                  <a:cubicBezTo>
                    <a:pt x="546456" y="171699"/>
                    <a:pt x="435207" y="61054"/>
                    <a:pt x="297169" y="55366"/>
                  </a:cubicBezTo>
                  <a:lnTo>
                    <a:pt x="297169" y="88249"/>
                  </a:lnTo>
                  <a:cubicBezTo>
                    <a:pt x="297169" y="94381"/>
                    <a:pt x="292185" y="99269"/>
                    <a:pt x="286044" y="99269"/>
                  </a:cubicBezTo>
                  <a:cubicBezTo>
                    <a:pt x="279992" y="99269"/>
                    <a:pt x="275008" y="94381"/>
                    <a:pt x="275008" y="88249"/>
                  </a:cubicBezTo>
                  <a:close/>
                  <a:moveTo>
                    <a:pt x="287201" y="22040"/>
                  </a:moveTo>
                  <a:cubicBezTo>
                    <a:pt x="278835" y="22040"/>
                    <a:pt x="271448" y="26839"/>
                    <a:pt x="267710" y="33771"/>
                  </a:cubicBezTo>
                  <a:cubicBezTo>
                    <a:pt x="274207" y="33326"/>
                    <a:pt x="280704" y="33060"/>
                    <a:pt x="287201" y="33060"/>
                  </a:cubicBezTo>
                  <a:cubicBezTo>
                    <a:pt x="293787" y="33060"/>
                    <a:pt x="300284" y="33326"/>
                    <a:pt x="306692" y="33771"/>
                  </a:cubicBezTo>
                  <a:cubicBezTo>
                    <a:pt x="303043" y="26839"/>
                    <a:pt x="295656" y="22040"/>
                    <a:pt x="287201" y="22040"/>
                  </a:cubicBezTo>
                  <a:close/>
                  <a:moveTo>
                    <a:pt x="287201" y="0"/>
                  </a:moveTo>
                  <a:cubicBezTo>
                    <a:pt x="308917" y="0"/>
                    <a:pt x="326984" y="15730"/>
                    <a:pt x="330722" y="36348"/>
                  </a:cubicBezTo>
                  <a:cubicBezTo>
                    <a:pt x="468493" y="57322"/>
                    <a:pt x="574402" y="176498"/>
                    <a:pt x="574402" y="319936"/>
                  </a:cubicBezTo>
                  <a:cubicBezTo>
                    <a:pt x="574402" y="478037"/>
                    <a:pt x="445620" y="606722"/>
                    <a:pt x="287201" y="606722"/>
                  </a:cubicBezTo>
                  <a:cubicBezTo>
                    <a:pt x="128871" y="606722"/>
                    <a:pt x="0" y="478037"/>
                    <a:pt x="0" y="319936"/>
                  </a:cubicBezTo>
                  <a:cubicBezTo>
                    <a:pt x="0" y="176498"/>
                    <a:pt x="105909" y="57322"/>
                    <a:pt x="243770" y="36348"/>
                  </a:cubicBezTo>
                  <a:cubicBezTo>
                    <a:pt x="247419" y="15730"/>
                    <a:pt x="265485" y="0"/>
                    <a:pt x="2872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2" name="椭圆 37"/>
            <p:cNvSpPr/>
            <p:nvPr/>
          </p:nvSpPr>
          <p:spPr>
            <a:xfrm>
              <a:off x="6864314" y="4494196"/>
              <a:ext cx="484716" cy="483984"/>
            </a:xfrm>
            <a:custGeom>
              <a:avLst/>
              <a:gdLst>
                <a:gd name="connsiteX0" fmla="*/ 486022 w 607639"/>
                <a:gd name="connsiteY0" fmla="*/ 444891 h 606722"/>
                <a:gd name="connsiteX1" fmla="*/ 445525 w 607639"/>
                <a:gd name="connsiteY1" fmla="*/ 485331 h 606722"/>
                <a:gd name="connsiteX2" fmla="*/ 486022 w 607639"/>
                <a:gd name="connsiteY2" fmla="*/ 525771 h 606722"/>
                <a:gd name="connsiteX3" fmla="*/ 526519 w 607639"/>
                <a:gd name="connsiteY3" fmla="*/ 485331 h 606722"/>
                <a:gd name="connsiteX4" fmla="*/ 486022 w 607639"/>
                <a:gd name="connsiteY4" fmla="*/ 444891 h 606722"/>
                <a:gd name="connsiteX5" fmla="*/ 303740 w 607639"/>
                <a:gd name="connsiteY5" fmla="*/ 444891 h 606722"/>
                <a:gd name="connsiteX6" fmla="*/ 263243 w 607639"/>
                <a:gd name="connsiteY6" fmla="*/ 485331 h 606722"/>
                <a:gd name="connsiteX7" fmla="*/ 303740 w 607639"/>
                <a:gd name="connsiteY7" fmla="*/ 525771 h 606722"/>
                <a:gd name="connsiteX8" fmla="*/ 344237 w 607639"/>
                <a:gd name="connsiteY8" fmla="*/ 485331 h 606722"/>
                <a:gd name="connsiteX9" fmla="*/ 303740 w 607639"/>
                <a:gd name="connsiteY9" fmla="*/ 444891 h 606722"/>
                <a:gd name="connsiteX10" fmla="*/ 121458 w 607639"/>
                <a:gd name="connsiteY10" fmla="*/ 444891 h 606722"/>
                <a:gd name="connsiteX11" fmla="*/ 80961 w 607639"/>
                <a:gd name="connsiteY11" fmla="*/ 485331 h 606722"/>
                <a:gd name="connsiteX12" fmla="*/ 121458 w 607639"/>
                <a:gd name="connsiteY12" fmla="*/ 525771 h 606722"/>
                <a:gd name="connsiteX13" fmla="*/ 161956 w 607639"/>
                <a:gd name="connsiteY13" fmla="*/ 485331 h 606722"/>
                <a:gd name="connsiteX14" fmla="*/ 121458 w 607639"/>
                <a:gd name="connsiteY14" fmla="*/ 444891 h 606722"/>
                <a:gd name="connsiteX15" fmla="*/ 303740 w 607639"/>
                <a:gd name="connsiteY15" fmla="*/ 202252 h 606722"/>
                <a:gd name="connsiteX16" fmla="*/ 263243 w 607639"/>
                <a:gd name="connsiteY16" fmla="*/ 242692 h 606722"/>
                <a:gd name="connsiteX17" fmla="*/ 303740 w 607639"/>
                <a:gd name="connsiteY17" fmla="*/ 283132 h 606722"/>
                <a:gd name="connsiteX18" fmla="*/ 344237 w 607639"/>
                <a:gd name="connsiteY18" fmla="*/ 242692 h 606722"/>
                <a:gd name="connsiteX19" fmla="*/ 303740 w 607639"/>
                <a:gd name="connsiteY19" fmla="*/ 202252 h 606722"/>
                <a:gd name="connsiteX20" fmla="*/ 303740 w 607639"/>
                <a:gd name="connsiteY20" fmla="*/ 181988 h 606722"/>
                <a:gd name="connsiteX21" fmla="*/ 364530 w 607639"/>
                <a:gd name="connsiteY21" fmla="*/ 242692 h 606722"/>
                <a:gd name="connsiteX22" fmla="*/ 313887 w 607639"/>
                <a:gd name="connsiteY22" fmla="*/ 302507 h 606722"/>
                <a:gd name="connsiteX23" fmla="*/ 313887 w 607639"/>
                <a:gd name="connsiteY23" fmla="*/ 343747 h 606722"/>
                <a:gd name="connsiteX24" fmla="*/ 496169 w 607639"/>
                <a:gd name="connsiteY24" fmla="*/ 343747 h 606722"/>
                <a:gd name="connsiteX25" fmla="*/ 496169 w 607639"/>
                <a:gd name="connsiteY25" fmla="*/ 425516 h 606722"/>
                <a:gd name="connsiteX26" fmla="*/ 546812 w 607639"/>
                <a:gd name="connsiteY26" fmla="*/ 485331 h 606722"/>
                <a:gd name="connsiteX27" fmla="*/ 486022 w 607639"/>
                <a:gd name="connsiteY27" fmla="*/ 546035 h 606722"/>
                <a:gd name="connsiteX28" fmla="*/ 425321 w 607639"/>
                <a:gd name="connsiteY28" fmla="*/ 485331 h 606722"/>
                <a:gd name="connsiteX29" fmla="*/ 475964 w 607639"/>
                <a:gd name="connsiteY29" fmla="*/ 425516 h 606722"/>
                <a:gd name="connsiteX30" fmla="*/ 475964 w 607639"/>
                <a:gd name="connsiteY30" fmla="*/ 364012 h 606722"/>
                <a:gd name="connsiteX31" fmla="*/ 313887 w 607639"/>
                <a:gd name="connsiteY31" fmla="*/ 364012 h 606722"/>
                <a:gd name="connsiteX32" fmla="*/ 313887 w 607639"/>
                <a:gd name="connsiteY32" fmla="*/ 425516 h 606722"/>
                <a:gd name="connsiteX33" fmla="*/ 364530 w 607639"/>
                <a:gd name="connsiteY33" fmla="*/ 485331 h 606722"/>
                <a:gd name="connsiteX34" fmla="*/ 303740 w 607639"/>
                <a:gd name="connsiteY34" fmla="*/ 546035 h 606722"/>
                <a:gd name="connsiteX35" fmla="*/ 243039 w 607639"/>
                <a:gd name="connsiteY35" fmla="*/ 485331 h 606722"/>
                <a:gd name="connsiteX36" fmla="*/ 293683 w 607639"/>
                <a:gd name="connsiteY36" fmla="*/ 425516 h 606722"/>
                <a:gd name="connsiteX37" fmla="*/ 293683 w 607639"/>
                <a:gd name="connsiteY37" fmla="*/ 364012 h 606722"/>
                <a:gd name="connsiteX38" fmla="*/ 131605 w 607639"/>
                <a:gd name="connsiteY38" fmla="*/ 364012 h 606722"/>
                <a:gd name="connsiteX39" fmla="*/ 131605 w 607639"/>
                <a:gd name="connsiteY39" fmla="*/ 425516 h 606722"/>
                <a:gd name="connsiteX40" fmla="*/ 182249 w 607639"/>
                <a:gd name="connsiteY40" fmla="*/ 485331 h 606722"/>
                <a:gd name="connsiteX41" fmla="*/ 121458 w 607639"/>
                <a:gd name="connsiteY41" fmla="*/ 546035 h 606722"/>
                <a:gd name="connsiteX42" fmla="*/ 60757 w 607639"/>
                <a:gd name="connsiteY42" fmla="*/ 485331 h 606722"/>
                <a:gd name="connsiteX43" fmla="*/ 111401 w 607639"/>
                <a:gd name="connsiteY43" fmla="*/ 425516 h 606722"/>
                <a:gd name="connsiteX44" fmla="*/ 111401 w 607639"/>
                <a:gd name="connsiteY44" fmla="*/ 343747 h 606722"/>
                <a:gd name="connsiteX45" fmla="*/ 293683 w 607639"/>
                <a:gd name="connsiteY45" fmla="*/ 343747 h 606722"/>
                <a:gd name="connsiteX46" fmla="*/ 293683 w 607639"/>
                <a:gd name="connsiteY46" fmla="*/ 302507 h 606722"/>
                <a:gd name="connsiteX47" fmla="*/ 243039 w 607639"/>
                <a:gd name="connsiteY47" fmla="*/ 242692 h 606722"/>
                <a:gd name="connsiteX48" fmla="*/ 303740 w 607639"/>
                <a:gd name="connsiteY48" fmla="*/ 181988 h 606722"/>
                <a:gd name="connsiteX49" fmla="*/ 20293 w 607639"/>
                <a:gd name="connsiteY49" fmla="*/ 141571 h 606722"/>
                <a:gd name="connsiteX50" fmla="*/ 20293 w 607639"/>
                <a:gd name="connsiteY50" fmla="*/ 574373 h 606722"/>
                <a:gd name="connsiteX51" fmla="*/ 32398 w 607639"/>
                <a:gd name="connsiteY51" fmla="*/ 586459 h 606722"/>
                <a:gd name="connsiteX52" fmla="*/ 575241 w 607639"/>
                <a:gd name="connsiteY52" fmla="*/ 586459 h 606722"/>
                <a:gd name="connsiteX53" fmla="*/ 587346 w 607639"/>
                <a:gd name="connsiteY53" fmla="*/ 574373 h 606722"/>
                <a:gd name="connsiteX54" fmla="*/ 587346 w 607639"/>
                <a:gd name="connsiteY54" fmla="*/ 141571 h 606722"/>
                <a:gd name="connsiteX55" fmla="*/ 70839 w 607639"/>
                <a:gd name="connsiteY55" fmla="*/ 50600 h 606722"/>
                <a:gd name="connsiteX56" fmla="*/ 50635 w 607639"/>
                <a:gd name="connsiteY56" fmla="*/ 70768 h 606722"/>
                <a:gd name="connsiteX57" fmla="*/ 70839 w 607639"/>
                <a:gd name="connsiteY57" fmla="*/ 91025 h 606722"/>
                <a:gd name="connsiteX58" fmla="*/ 91131 w 607639"/>
                <a:gd name="connsiteY58" fmla="*/ 70768 h 606722"/>
                <a:gd name="connsiteX59" fmla="*/ 70839 w 607639"/>
                <a:gd name="connsiteY59" fmla="*/ 50600 h 606722"/>
                <a:gd name="connsiteX60" fmla="*/ 253110 w 607639"/>
                <a:gd name="connsiteY60" fmla="*/ 50547 h 606722"/>
                <a:gd name="connsiteX61" fmla="*/ 232906 w 607639"/>
                <a:gd name="connsiteY61" fmla="*/ 70733 h 606722"/>
                <a:gd name="connsiteX62" fmla="*/ 253110 w 607639"/>
                <a:gd name="connsiteY62" fmla="*/ 91008 h 606722"/>
                <a:gd name="connsiteX63" fmla="*/ 273402 w 607639"/>
                <a:gd name="connsiteY63" fmla="*/ 70733 h 606722"/>
                <a:gd name="connsiteX64" fmla="*/ 253110 w 607639"/>
                <a:gd name="connsiteY64" fmla="*/ 50547 h 606722"/>
                <a:gd name="connsiteX65" fmla="*/ 162010 w 607639"/>
                <a:gd name="connsiteY65" fmla="*/ 50547 h 606722"/>
                <a:gd name="connsiteX66" fmla="*/ 141806 w 607639"/>
                <a:gd name="connsiteY66" fmla="*/ 70733 h 606722"/>
                <a:gd name="connsiteX67" fmla="*/ 162010 w 607639"/>
                <a:gd name="connsiteY67" fmla="*/ 91008 h 606722"/>
                <a:gd name="connsiteX68" fmla="*/ 182302 w 607639"/>
                <a:gd name="connsiteY68" fmla="*/ 70733 h 606722"/>
                <a:gd name="connsiteX69" fmla="*/ 162010 w 607639"/>
                <a:gd name="connsiteY69" fmla="*/ 50547 h 606722"/>
                <a:gd name="connsiteX70" fmla="*/ 70839 w 607639"/>
                <a:gd name="connsiteY70" fmla="*/ 30343 h 606722"/>
                <a:gd name="connsiteX71" fmla="*/ 111423 w 607639"/>
                <a:gd name="connsiteY71" fmla="*/ 70768 h 606722"/>
                <a:gd name="connsiteX72" fmla="*/ 70839 w 607639"/>
                <a:gd name="connsiteY72" fmla="*/ 111282 h 606722"/>
                <a:gd name="connsiteX73" fmla="*/ 30343 w 607639"/>
                <a:gd name="connsiteY73" fmla="*/ 70768 h 606722"/>
                <a:gd name="connsiteX74" fmla="*/ 70839 w 607639"/>
                <a:gd name="connsiteY74" fmla="*/ 30343 h 606722"/>
                <a:gd name="connsiteX75" fmla="*/ 253110 w 607639"/>
                <a:gd name="connsiteY75" fmla="*/ 30273 h 606722"/>
                <a:gd name="connsiteX76" fmla="*/ 293694 w 607639"/>
                <a:gd name="connsiteY76" fmla="*/ 70733 h 606722"/>
                <a:gd name="connsiteX77" fmla="*/ 253110 w 607639"/>
                <a:gd name="connsiteY77" fmla="*/ 111282 h 606722"/>
                <a:gd name="connsiteX78" fmla="*/ 212614 w 607639"/>
                <a:gd name="connsiteY78" fmla="*/ 70733 h 606722"/>
                <a:gd name="connsiteX79" fmla="*/ 253110 w 607639"/>
                <a:gd name="connsiteY79" fmla="*/ 30273 h 606722"/>
                <a:gd name="connsiteX80" fmla="*/ 162010 w 607639"/>
                <a:gd name="connsiteY80" fmla="*/ 30273 h 606722"/>
                <a:gd name="connsiteX81" fmla="*/ 202594 w 607639"/>
                <a:gd name="connsiteY81" fmla="*/ 70733 h 606722"/>
                <a:gd name="connsiteX82" fmla="*/ 162010 w 607639"/>
                <a:gd name="connsiteY82" fmla="*/ 111282 h 606722"/>
                <a:gd name="connsiteX83" fmla="*/ 121514 w 607639"/>
                <a:gd name="connsiteY83" fmla="*/ 70733 h 606722"/>
                <a:gd name="connsiteX84" fmla="*/ 162010 w 607639"/>
                <a:gd name="connsiteY84" fmla="*/ 30273 h 606722"/>
                <a:gd name="connsiteX85" fmla="*/ 29371 w 607639"/>
                <a:gd name="connsiteY85" fmla="*/ 20263 h 606722"/>
                <a:gd name="connsiteX86" fmla="*/ 20293 w 607639"/>
                <a:gd name="connsiteY86" fmla="*/ 29327 h 606722"/>
                <a:gd name="connsiteX87" fmla="*/ 20293 w 607639"/>
                <a:gd name="connsiteY87" fmla="*/ 121309 h 606722"/>
                <a:gd name="connsiteX88" fmla="*/ 587346 w 607639"/>
                <a:gd name="connsiteY88" fmla="*/ 121309 h 606722"/>
                <a:gd name="connsiteX89" fmla="*/ 587346 w 607639"/>
                <a:gd name="connsiteY89" fmla="*/ 29327 h 606722"/>
                <a:gd name="connsiteX90" fmla="*/ 578267 w 607639"/>
                <a:gd name="connsiteY90" fmla="*/ 20263 h 606722"/>
                <a:gd name="connsiteX91" fmla="*/ 29371 w 607639"/>
                <a:gd name="connsiteY91" fmla="*/ 0 h 606722"/>
                <a:gd name="connsiteX92" fmla="*/ 579247 w 607639"/>
                <a:gd name="connsiteY92" fmla="*/ 0 h 606722"/>
                <a:gd name="connsiteX93" fmla="*/ 607639 w 607639"/>
                <a:gd name="connsiteY93" fmla="*/ 29327 h 606722"/>
                <a:gd name="connsiteX94" fmla="*/ 607639 w 607639"/>
                <a:gd name="connsiteY94" fmla="*/ 121309 h 606722"/>
                <a:gd name="connsiteX95" fmla="*/ 607639 w 607639"/>
                <a:gd name="connsiteY95" fmla="*/ 141571 h 606722"/>
                <a:gd name="connsiteX96" fmla="*/ 607639 w 607639"/>
                <a:gd name="connsiteY96" fmla="*/ 574373 h 606722"/>
                <a:gd name="connsiteX97" fmla="*/ 575241 w 607639"/>
                <a:gd name="connsiteY97" fmla="*/ 606722 h 606722"/>
                <a:gd name="connsiteX98" fmla="*/ 32398 w 607639"/>
                <a:gd name="connsiteY98" fmla="*/ 606722 h 606722"/>
                <a:gd name="connsiteX99" fmla="*/ 0 w 607639"/>
                <a:gd name="connsiteY99" fmla="*/ 574373 h 606722"/>
                <a:gd name="connsiteX100" fmla="*/ 0 w 607639"/>
                <a:gd name="connsiteY100" fmla="*/ 141571 h 606722"/>
                <a:gd name="connsiteX101" fmla="*/ 0 w 607639"/>
                <a:gd name="connsiteY101" fmla="*/ 121309 h 606722"/>
                <a:gd name="connsiteX102" fmla="*/ 0 w 607639"/>
                <a:gd name="connsiteY102" fmla="*/ 29327 h 606722"/>
                <a:gd name="connsiteX103" fmla="*/ 29371 w 607639"/>
                <a:gd name="connsiteY10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606722">
                  <a:moveTo>
                    <a:pt x="486022" y="444891"/>
                  </a:moveTo>
                  <a:cubicBezTo>
                    <a:pt x="463771" y="444891"/>
                    <a:pt x="445525" y="463111"/>
                    <a:pt x="445525" y="485331"/>
                  </a:cubicBezTo>
                  <a:cubicBezTo>
                    <a:pt x="445525" y="507639"/>
                    <a:pt x="463771" y="525771"/>
                    <a:pt x="486022" y="525771"/>
                  </a:cubicBezTo>
                  <a:cubicBezTo>
                    <a:pt x="508362" y="525771"/>
                    <a:pt x="526519" y="507639"/>
                    <a:pt x="526519" y="485331"/>
                  </a:cubicBezTo>
                  <a:cubicBezTo>
                    <a:pt x="526519" y="463111"/>
                    <a:pt x="508362" y="444891"/>
                    <a:pt x="486022" y="444891"/>
                  </a:cubicBezTo>
                  <a:close/>
                  <a:moveTo>
                    <a:pt x="303740" y="444891"/>
                  </a:moveTo>
                  <a:cubicBezTo>
                    <a:pt x="281489" y="444891"/>
                    <a:pt x="263243" y="463111"/>
                    <a:pt x="263243" y="485331"/>
                  </a:cubicBezTo>
                  <a:cubicBezTo>
                    <a:pt x="263243" y="507639"/>
                    <a:pt x="281489" y="525771"/>
                    <a:pt x="303740" y="525771"/>
                  </a:cubicBezTo>
                  <a:cubicBezTo>
                    <a:pt x="326080" y="525771"/>
                    <a:pt x="344237" y="507639"/>
                    <a:pt x="344237" y="485331"/>
                  </a:cubicBezTo>
                  <a:cubicBezTo>
                    <a:pt x="344237" y="463111"/>
                    <a:pt x="326080" y="444891"/>
                    <a:pt x="303740" y="444891"/>
                  </a:cubicBezTo>
                  <a:close/>
                  <a:moveTo>
                    <a:pt x="121458" y="444891"/>
                  </a:moveTo>
                  <a:cubicBezTo>
                    <a:pt x="99207" y="444891"/>
                    <a:pt x="80961" y="463111"/>
                    <a:pt x="80961" y="485331"/>
                  </a:cubicBezTo>
                  <a:cubicBezTo>
                    <a:pt x="80961" y="507639"/>
                    <a:pt x="99207" y="525771"/>
                    <a:pt x="121458" y="525771"/>
                  </a:cubicBezTo>
                  <a:cubicBezTo>
                    <a:pt x="143799" y="525771"/>
                    <a:pt x="161956" y="507639"/>
                    <a:pt x="161956" y="485331"/>
                  </a:cubicBezTo>
                  <a:cubicBezTo>
                    <a:pt x="161956" y="463111"/>
                    <a:pt x="143799" y="444891"/>
                    <a:pt x="121458" y="444891"/>
                  </a:cubicBezTo>
                  <a:close/>
                  <a:moveTo>
                    <a:pt x="303740" y="202252"/>
                  </a:moveTo>
                  <a:cubicBezTo>
                    <a:pt x="281489" y="202252"/>
                    <a:pt x="263243" y="220384"/>
                    <a:pt x="263243" y="242692"/>
                  </a:cubicBezTo>
                  <a:cubicBezTo>
                    <a:pt x="263243" y="264912"/>
                    <a:pt x="281489" y="283132"/>
                    <a:pt x="303740" y="283132"/>
                  </a:cubicBezTo>
                  <a:cubicBezTo>
                    <a:pt x="326080" y="283132"/>
                    <a:pt x="344237" y="264912"/>
                    <a:pt x="344237" y="242692"/>
                  </a:cubicBezTo>
                  <a:cubicBezTo>
                    <a:pt x="344237" y="220384"/>
                    <a:pt x="326080" y="202252"/>
                    <a:pt x="303740" y="202252"/>
                  </a:cubicBezTo>
                  <a:close/>
                  <a:moveTo>
                    <a:pt x="303740" y="181988"/>
                  </a:moveTo>
                  <a:cubicBezTo>
                    <a:pt x="337206" y="181988"/>
                    <a:pt x="364530" y="209274"/>
                    <a:pt x="364530" y="242692"/>
                  </a:cubicBezTo>
                  <a:cubicBezTo>
                    <a:pt x="364530" y="272555"/>
                    <a:pt x="342546" y="297619"/>
                    <a:pt x="313887" y="302507"/>
                  </a:cubicBezTo>
                  <a:lnTo>
                    <a:pt x="313887" y="343747"/>
                  </a:lnTo>
                  <a:lnTo>
                    <a:pt x="496169" y="343747"/>
                  </a:lnTo>
                  <a:lnTo>
                    <a:pt x="496169" y="425516"/>
                  </a:lnTo>
                  <a:cubicBezTo>
                    <a:pt x="524828" y="430404"/>
                    <a:pt x="546812" y="455468"/>
                    <a:pt x="546812" y="485331"/>
                  </a:cubicBezTo>
                  <a:cubicBezTo>
                    <a:pt x="546812" y="518749"/>
                    <a:pt x="519488" y="546035"/>
                    <a:pt x="486022" y="546035"/>
                  </a:cubicBezTo>
                  <a:cubicBezTo>
                    <a:pt x="452645" y="546035"/>
                    <a:pt x="425321" y="518749"/>
                    <a:pt x="425321" y="485331"/>
                  </a:cubicBezTo>
                  <a:cubicBezTo>
                    <a:pt x="425321" y="455468"/>
                    <a:pt x="447305" y="430404"/>
                    <a:pt x="475964" y="425516"/>
                  </a:cubicBezTo>
                  <a:lnTo>
                    <a:pt x="475964" y="364012"/>
                  </a:lnTo>
                  <a:lnTo>
                    <a:pt x="313887" y="364012"/>
                  </a:lnTo>
                  <a:lnTo>
                    <a:pt x="313887" y="425516"/>
                  </a:lnTo>
                  <a:cubicBezTo>
                    <a:pt x="342546" y="430404"/>
                    <a:pt x="364530" y="455468"/>
                    <a:pt x="364530" y="485331"/>
                  </a:cubicBezTo>
                  <a:cubicBezTo>
                    <a:pt x="364530" y="518749"/>
                    <a:pt x="337206" y="546035"/>
                    <a:pt x="303740" y="546035"/>
                  </a:cubicBezTo>
                  <a:cubicBezTo>
                    <a:pt x="270363" y="546035"/>
                    <a:pt x="243039" y="518749"/>
                    <a:pt x="243039" y="485331"/>
                  </a:cubicBezTo>
                  <a:cubicBezTo>
                    <a:pt x="243039" y="455468"/>
                    <a:pt x="265023" y="430404"/>
                    <a:pt x="293683" y="425516"/>
                  </a:cubicBezTo>
                  <a:lnTo>
                    <a:pt x="293683" y="364012"/>
                  </a:lnTo>
                  <a:lnTo>
                    <a:pt x="131605" y="364012"/>
                  </a:lnTo>
                  <a:lnTo>
                    <a:pt x="131605" y="425516"/>
                  </a:lnTo>
                  <a:cubicBezTo>
                    <a:pt x="160265" y="430404"/>
                    <a:pt x="182249" y="455468"/>
                    <a:pt x="182249" y="485331"/>
                  </a:cubicBezTo>
                  <a:cubicBezTo>
                    <a:pt x="182249" y="518749"/>
                    <a:pt x="154924" y="546035"/>
                    <a:pt x="121458" y="546035"/>
                  </a:cubicBezTo>
                  <a:cubicBezTo>
                    <a:pt x="88082" y="546035"/>
                    <a:pt x="60757" y="518749"/>
                    <a:pt x="60757" y="485331"/>
                  </a:cubicBezTo>
                  <a:cubicBezTo>
                    <a:pt x="60757" y="455468"/>
                    <a:pt x="82741" y="430404"/>
                    <a:pt x="111401" y="425516"/>
                  </a:cubicBezTo>
                  <a:lnTo>
                    <a:pt x="111401" y="343747"/>
                  </a:lnTo>
                  <a:lnTo>
                    <a:pt x="293683" y="343747"/>
                  </a:lnTo>
                  <a:lnTo>
                    <a:pt x="293683" y="302507"/>
                  </a:lnTo>
                  <a:cubicBezTo>
                    <a:pt x="265023" y="297619"/>
                    <a:pt x="243039" y="272555"/>
                    <a:pt x="243039" y="242692"/>
                  </a:cubicBezTo>
                  <a:cubicBezTo>
                    <a:pt x="243039" y="209274"/>
                    <a:pt x="270363" y="181988"/>
                    <a:pt x="303740" y="181988"/>
                  </a:cubicBezTo>
                  <a:close/>
                  <a:moveTo>
                    <a:pt x="20293" y="141571"/>
                  </a:moveTo>
                  <a:lnTo>
                    <a:pt x="20293" y="574373"/>
                  </a:lnTo>
                  <a:cubicBezTo>
                    <a:pt x="20293" y="581394"/>
                    <a:pt x="25277" y="586459"/>
                    <a:pt x="32398" y="586459"/>
                  </a:cubicBezTo>
                  <a:lnTo>
                    <a:pt x="575241" y="586459"/>
                  </a:lnTo>
                  <a:cubicBezTo>
                    <a:pt x="582273" y="586459"/>
                    <a:pt x="587346" y="581394"/>
                    <a:pt x="587346" y="574373"/>
                  </a:cubicBezTo>
                  <a:lnTo>
                    <a:pt x="587346" y="141571"/>
                  </a:lnTo>
                  <a:close/>
                  <a:moveTo>
                    <a:pt x="70839" y="50600"/>
                  </a:moveTo>
                  <a:cubicBezTo>
                    <a:pt x="59713" y="50600"/>
                    <a:pt x="50635" y="59662"/>
                    <a:pt x="50635" y="70768"/>
                  </a:cubicBezTo>
                  <a:cubicBezTo>
                    <a:pt x="50635" y="81963"/>
                    <a:pt x="59713" y="91025"/>
                    <a:pt x="70839" y="91025"/>
                  </a:cubicBezTo>
                  <a:cubicBezTo>
                    <a:pt x="82053" y="91025"/>
                    <a:pt x="91131" y="81963"/>
                    <a:pt x="91131" y="70768"/>
                  </a:cubicBezTo>
                  <a:cubicBezTo>
                    <a:pt x="91131" y="59662"/>
                    <a:pt x="82053" y="50600"/>
                    <a:pt x="70839" y="50600"/>
                  </a:cubicBezTo>
                  <a:close/>
                  <a:moveTo>
                    <a:pt x="253110" y="50547"/>
                  </a:moveTo>
                  <a:cubicBezTo>
                    <a:pt x="241985" y="50547"/>
                    <a:pt x="232906" y="59618"/>
                    <a:pt x="232906" y="70733"/>
                  </a:cubicBezTo>
                  <a:cubicBezTo>
                    <a:pt x="232906" y="81937"/>
                    <a:pt x="241985" y="91008"/>
                    <a:pt x="253110" y="91008"/>
                  </a:cubicBezTo>
                  <a:cubicBezTo>
                    <a:pt x="264324" y="91008"/>
                    <a:pt x="273402" y="81937"/>
                    <a:pt x="273402" y="70733"/>
                  </a:cubicBezTo>
                  <a:cubicBezTo>
                    <a:pt x="273402" y="59618"/>
                    <a:pt x="264324" y="50547"/>
                    <a:pt x="253110" y="50547"/>
                  </a:cubicBezTo>
                  <a:close/>
                  <a:moveTo>
                    <a:pt x="162010" y="50547"/>
                  </a:moveTo>
                  <a:cubicBezTo>
                    <a:pt x="150885" y="50547"/>
                    <a:pt x="141806" y="59618"/>
                    <a:pt x="141806" y="70733"/>
                  </a:cubicBezTo>
                  <a:cubicBezTo>
                    <a:pt x="141806" y="81937"/>
                    <a:pt x="150885" y="91008"/>
                    <a:pt x="162010" y="91008"/>
                  </a:cubicBezTo>
                  <a:cubicBezTo>
                    <a:pt x="173224" y="91008"/>
                    <a:pt x="182302" y="81937"/>
                    <a:pt x="182302" y="70733"/>
                  </a:cubicBezTo>
                  <a:cubicBezTo>
                    <a:pt x="182302" y="59618"/>
                    <a:pt x="173224" y="50547"/>
                    <a:pt x="162010" y="50547"/>
                  </a:cubicBezTo>
                  <a:close/>
                  <a:moveTo>
                    <a:pt x="70839" y="30343"/>
                  </a:moveTo>
                  <a:cubicBezTo>
                    <a:pt x="93178" y="30343"/>
                    <a:pt x="111423" y="48556"/>
                    <a:pt x="111423" y="70768"/>
                  </a:cubicBezTo>
                  <a:cubicBezTo>
                    <a:pt x="111423" y="93069"/>
                    <a:pt x="93178" y="111282"/>
                    <a:pt x="70839" y="111282"/>
                  </a:cubicBezTo>
                  <a:cubicBezTo>
                    <a:pt x="48588" y="111282"/>
                    <a:pt x="30343" y="93069"/>
                    <a:pt x="30343" y="70768"/>
                  </a:cubicBezTo>
                  <a:cubicBezTo>
                    <a:pt x="30343" y="48556"/>
                    <a:pt x="48588" y="30343"/>
                    <a:pt x="70839" y="30343"/>
                  </a:cubicBezTo>
                  <a:close/>
                  <a:moveTo>
                    <a:pt x="253110" y="30273"/>
                  </a:moveTo>
                  <a:cubicBezTo>
                    <a:pt x="275449" y="30273"/>
                    <a:pt x="293694" y="48502"/>
                    <a:pt x="293694" y="70733"/>
                  </a:cubicBezTo>
                  <a:cubicBezTo>
                    <a:pt x="293694" y="93053"/>
                    <a:pt x="275449" y="111282"/>
                    <a:pt x="253110" y="111282"/>
                  </a:cubicBezTo>
                  <a:cubicBezTo>
                    <a:pt x="230859" y="111282"/>
                    <a:pt x="212614" y="93053"/>
                    <a:pt x="212614" y="70733"/>
                  </a:cubicBezTo>
                  <a:cubicBezTo>
                    <a:pt x="212614" y="48502"/>
                    <a:pt x="230859" y="30273"/>
                    <a:pt x="253110" y="30273"/>
                  </a:cubicBezTo>
                  <a:close/>
                  <a:moveTo>
                    <a:pt x="162010" y="30273"/>
                  </a:moveTo>
                  <a:cubicBezTo>
                    <a:pt x="184349" y="30273"/>
                    <a:pt x="202594" y="48502"/>
                    <a:pt x="202594" y="70733"/>
                  </a:cubicBezTo>
                  <a:cubicBezTo>
                    <a:pt x="202594" y="93053"/>
                    <a:pt x="184349" y="111282"/>
                    <a:pt x="162010" y="111282"/>
                  </a:cubicBezTo>
                  <a:cubicBezTo>
                    <a:pt x="139759" y="111282"/>
                    <a:pt x="121514" y="93053"/>
                    <a:pt x="121514" y="70733"/>
                  </a:cubicBezTo>
                  <a:cubicBezTo>
                    <a:pt x="121514" y="48502"/>
                    <a:pt x="139759" y="30273"/>
                    <a:pt x="162010" y="30273"/>
                  </a:cubicBezTo>
                  <a:close/>
                  <a:moveTo>
                    <a:pt x="29371" y="20263"/>
                  </a:moveTo>
                  <a:cubicBezTo>
                    <a:pt x="24298" y="20263"/>
                    <a:pt x="20293" y="24262"/>
                    <a:pt x="20293" y="29327"/>
                  </a:cubicBezTo>
                  <a:lnTo>
                    <a:pt x="20293" y="121309"/>
                  </a:lnTo>
                  <a:lnTo>
                    <a:pt x="587346" y="121309"/>
                  </a:lnTo>
                  <a:lnTo>
                    <a:pt x="587346" y="29327"/>
                  </a:lnTo>
                  <a:cubicBezTo>
                    <a:pt x="587346" y="24262"/>
                    <a:pt x="583341" y="20263"/>
                    <a:pt x="578267" y="20263"/>
                  </a:cubicBezTo>
                  <a:close/>
                  <a:moveTo>
                    <a:pt x="29371" y="0"/>
                  </a:moveTo>
                  <a:lnTo>
                    <a:pt x="579247" y="0"/>
                  </a:lnTo>
                  <a:cubicBezTo>
                    <a:pt x="594466" y="0"/>
                    <a:pt x="607639" y="13153"/>
                    <a:pt x="607639" y="29327"/>
                  </a:cubicBezTo>
                  <a:lnTo>
                    <a:pt x="607639" y="121309"/>
                  </a:lnTo>
                  <a:lnTo>
                    <a:pt x="607639" y="141571"/>
                  </a:lnTo>
                  <a:lnTo>
                    <a:pt x="607639" y="574373"/>
                  </a:lnTo>
                  <a:cubicBezTo>
                    <a:pt x="607639" y="592503"/>
                    <a:pt x="593398" y="606722"/>
                    <a:pt x="575241" y="606722"/>
                  </a:cubicBezTo>
                  <a:lnTo>
                    <a:pt x="32398" y="606722"/>
                  </a:lnTo>
                  <a:cubicBezTo>
                    <a:pt x="14152" y="606722"/>
                    <a:pt x="0" y="592503"/>
                    <a:pt x="0" y="574373"/>
                  </a:cubicBezTo>
                  <a:lnTo>
                    <a:pt x="0" y="141571"/>
                  </a:lnTo>
                  <a:lnTo>
                    <a:pt x="0" y="121309"/>
                  </a:lnTo>
                  <a:lnTo>
                    <a:pt x="0" y="29327"/>
                  </a:lnTo>
                  <a:cubicBezTo>
                    <a:pt x="0" y="13153"/>
                    <a:pt x="13173" y="0"/>
                    <a:pt x="293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90"/>
                                          </p:val>
                                        </p:tav>
                                        <p:tav tm="100000">
                                          <p:val>
                                            <p:fltVal val="0"/>
                                          </p:val>
                                        </p:tav>
                                      </p:tavLst>
                                    </p:anim>
                                    <p:animEffect transition="in" filter="fade">
                                      <p:cBhvr>
                                        <p:cTn id="10" dur="1000"/>
                                        <p:tgtEl>
                                          <p:spTgt spid="43"/>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0-#ppt_w/2"/>
                                          </p:val>
                                        </p:tav>
                                        <p:tav tm="100000">
                                          <p:val>
                                            <p:strVal val="#ppt_x"/>
                                          </p:val>
                                        </p:tav>
                                      </p:tavLst>
                                    </p:anim>
                                    <p:anim calcmode="lin" valueType="num">
                                      <p:cBhvr additive="base">
                                        <p:cTn id="15" dur="500" fill="hold"/>
                                        <p:tgtEl>
                                          <p:spTgt spid="28"/>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0-#ppt_w/2"/>
                                          </p:val>
                                        </p:tav>
                                        <p:tav tm="100000">
                                          <p:val>
                                            <p:strVal val="#ppt_x"/>
                                          </p:val>
                                        </p:tav>
                                      </p:tavLst>
                                    </p:anim>
                                    <p:anim calcmode="lin" valueType="num">
                                      <p:cBhvr additive="base">
                                        <p:cTn id="19" dur="500" fill="hold"/>
                                        <p:tgtEl>
                                          <p:spTgt spid="3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1+#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1+#ppt_w/2"/>
                                          </p:val>
                                        </p:tav>
                                        <p:tav tm="100000">
                                          <p:val>
                                            <p:strVal val="#ppt_x"/>
                                          </p:val>
                                        </p:tav>
                                      </p:tavLst>
                                    </p:anim>
                                    <p:anim calcmode="lin" valueType="num">
                                      <p:cBhvr additive="base">
                                        <p:cTn id="27"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769879" y="3605040"/>
            <a:ext cx="118494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方正兰亭中黑_GBK" panose="02000000000000000000" pitchFamily="2" charset="-122"/>
                <a:cs typeface="+mn-cs"/>
              </a:rPr>
              <a:t>PA</a:t>
            </a:r>
            <a:endParaRPr kumimoji="0" lang="zh-CN" altLang="en-US" sz="6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方正兰亭中黑_GBK" panose="02000000000000000000" pitchFamily="2" charset="-122"/>
              <a:ea typeface="方正兰亭中黑_GBK" panose="02000000000000000000" pitchFamily="2" charset="-122"/>
              <a:cs typeface="+mn-cs"/>
            </a:endParaRPr>
          </a:p>
        </p:txBody>
      </p:sp>
      <p:pic>
        <p:nvPicPr>
          <p:cNvPr id="2" name="图片 1"/>
          <p:cNvPicPr>
            <a:picLocks noChangeAspect="1"/>
          </p:cNvPicPr>
          <p:nvPr/>
        </p:nvPicPr>
        <p:blipFill>
          <a:blip r:embed="rId4" cstate="email"/>
          <a:stretch>
            <a:fillRect/>
          </a:stretch>
        </p:blipFill>
        <p:spPr>
          <a:xfrm>
            <a:off x="2158983" y="1930400"/>
            <a:ext cx="2617096" cy="2997200"/>
          </a:xfrm>
          <a:prstGeom prst="rect">
            <a:avLst/>
          </a:prstGeom>
        </p:spPr>
      </p:pic>
      <p:sp>
        <p:nvSpPr>
          <p:cNvPr id="3" name="文本框 2"/>
          <p:cNvSpPr txBox="1"/>
          <p:nvPr/>
        </p:nvSpPr>
        <p:spPr>
          <a:xfrm>
            <a:off x="5279706" y="3294574"/>
            <a:ext cx="387798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标题文字添加此处</a:t>
            </a:r>
          </a:p>
        </p:txBody>
      </p:sp>
      <p:sp>
        <p:nvSpPr>
          <p:cNvPr id="4" name="文本框 3"/>
          <p:cNvSpPr txBox="1"/>
          <p:nvPr/>
        </p:nvSpPr>
        <p:spPr>
          <a:xfrm>
            <a:off x="5279706" y="3979005"/>
            <a:ext cx="53882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alpha val="43000"/>
                  </a:prstClr>
                </a:solidFill>
                <a:effectLst/>
                <a:uLnTx/>
                <a:uFillTx/>
                <a:latin typeface="Century Gothic" panose="020B0502020202020204" pitchFamily="34" charset="0"/>
                <a:ea typeface="方正兰亭中黑_GBK" panose="02000000000000000000" pitchFamily="2" charset="-122"/>
                <a:cs typeface="+mn-cs"/>
              </a:rPr>
              <a:t>The user can demonstrate on a projector or computer, or print the presentation and make it into a film to be used in a wider field</a:t>
            </a:r>
          </a:p>
        </p:txBody>
      </p:sp>
      <p:sp>
        <p:nvSpPr>
          <p:cNvPr id="5" name="文本框 4"/>
          <p:cNvSpPr txBox="1"/>
          <p:nvPr/>
        </p:nvSpPr>
        <p:spPr>
          <a:xfrm>
            <a:off x="2744754" y="3614093"/>
            <a:ext cx="2031325" cy="1015663"/>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6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方正兰亭中黑_GBK" panose="02000000000000000000" pitchFamily="2" charset="-122"/>
                <a:cs typeface="+mn-cs"/>
              </a:rPr>
              <a:t>RT 04</a:t>
            </a:r>
            <a:endParaRPr kumimoji="0" lang="zh-CN" altLang="en-US" sz="6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方正兰亭中黑_GBK" panose="02000000000000000000" pitchFamily="2" charset="-122"/>
              <a:ea typeface="方正兰亭中黑_GBK" panose="02000000000000000000"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645414" y="4283385"/>
            <a:ext cx="1723549" cy="584775"/>
          </a:xfrm>
          <a:prstGeom prst="rect">
            <a:avLst/>
          </a:prstGeom>
          <a:noFill/>
        </p:spPr>
        <p:txBody>
          <a:bodyPr wrap="none" rtlCol="0">
            <a:spAutoFit/>
          </a:bodyPr>
          <a:lstStyle/>
          <a:p>
            <a:pPr algn="ctr"/>
            <a:r>
              <a:rPr lang="en-US" altLang="zh-CN" sz="3200" i="1" dirty="0">
                <a:solidFill>
                  <a:schemeClr val="bg1"/>
                </a:solidFill>
                <a:latin typeface="Century Gothic" panose="020B0502020202020204" pitchFamily="34" charset="0"/>
                <a:ea typeface="方正兰亭中黑_GBK" panose="02000000000000000000" pitchFamily="2" charset="-122"/>
              </a:rPr>
              <a:t>PART 01</a:t>
            </a:r>
            <a:endParaRPr lang="zh-CN" altLang="en-US" sz="3200" i="1" dirty="0">
              <a:solidFill>
                <a:schemeClr val="bg1"/>
              </a:solidFill>
              <a:latin typeface="方正兰亭中黑_GBK" panose="02000000000000000000" pitchFamily="2" charset="-122"/>
              <a:ea typeface="方正兰亭中黑_GBK" panose="02000000000000000000" pitchFamily="2" charset="-122"/>
            </a:endParaRPr>
          </a:p>
        </p:txBody>
      </p:sp>
      <p:sp>
        <p:nvSpPr>
          <p:cNvPr id="9" name="文本框 8"/>
          <p:cNvSpPr txBox="1"/>
          <p:nvPr/>
        </p:nvSpPr>
        <p:spPr>
          <a:xfrm>
            <a:off x="4037955" y="4283385"/>
            <a:ext cx="1723549" cy="584775"/>
          </a:xfrm>
          <a:prstGeom prst="rect">
            <a:avLst/>
          </a:prstGeom>
          <a:noFill/>
        </p:spPr>
        <p:txBody>
          <a:bodyPr wrap="none" rtlCol="0">
            <a:spAutoFit/>
          </a:bodyPr>
          <a:lstStyle/>
          <a:p>
            <a:pPr algn="ctr"/>
            <a:r>
              <a:rPr lang="en-US" altLang="zh-CN" sz="3200" i="1" dirty="0">
                <a:solidFill>
                  <a:schemeClr val="bg1"/>
                </a:solidFill>
                <a:latin typeface="Century Gothic" panose="020B0502020202020204" pitchFamily="34" charset="0"/>
                <a:ea typeface="方正兰亭中黑_GBK" panose="02000000000000000000" pitchFamily="2" charset="-122"/>
              </a:rPr>
              <a:t>PART 02</a:t>
            </a:r>
            <a:endParaRPr lang="zh-CN" altLang="en-US" sz="3200" i="1" dirty="0">
              <a:solidFill>
                <a:schemeClr val="bg1"/>
              </a:solidFill>
              <a:latin typeface="方正兰亭中黑_GBK" panose="02000000000000000000" pitchFamily="2" charset="-122"/>
              <a:ea typeface="方正兰亭中黑_GBK" panose="02000000000000000000" pitchFamily="2" charset="-122"/>
            </a:endParaRPr>
          </a:p>
        </p:txBody>
      </p:sp>
      <p:sp>
        <p:nvSpPr>
          <p:cNvPr id="10" name="文本框 9"/>
          <p:cNvSpPr txBox="1"/>
          <p:nvPr/>
        </p:nvSpPr>
        <p:spPr>
          <a:xfrm>
            <a:off x="6430496" y="4283385"/>
            <a:ext cx="1723549" cy="584775"/>
          </a:xfrm>
          <a:prstGeom prst="rect">
            <a:avLst/>
          </a:prstGeom>
          <a:noFill/>
        </p:spPr>
        <p:txBody>
          <a:bodyPr wrap="none" rtlCol="0">
            <a:spAutoFit/>
          </a:bodyPr>
          <a:lstStyle/>
          <a:p>
            <a:pPr algn="ctr"/>
            <a:r>
              <a:rPr lang="en-US" altLang="zh-CN" sz="3200" i="1" dirty="0">
                <a:solidFill>
                  <a:schemeClr val="bg1"/>
                </a:solidFill>
                <a:latin typeface="Century Gothic" panose="020B0502020202020204" pitchFamily="34" charset="0"/>
                <a:ea typeface="方正兰亭中黑_GBK" panose="02000000000000000000" pitchFamily="2" charset="-122"/>
              </a:rPr>
              <a:t>PART 03</a:t>
            </a:r>
            <a:endParaRPr lang="zh-CN" altLang="en-US" sz="3200" i="1" dirty="0">
              <a:solidFill>
                <a:schemeClr val="bg1"/>
              </a:solidFill>
              <a:latin typeface="方正兰亭中黑_GBK" panose="02000000000000000000" pitchFamily="2" charset="-122"/>
              <a:ea typeface="方正兰亭中黑_GBK" panose="02000000000000000000" pitchFamily="2" charset="-122"/>
            </a:endParaRPr>
          </a:p>
        </p:txBody>
      </p:sp>
      <p:sp>
        <p:nvSpPr>
          <p:cNvPr id="11" name="文本框 10"/>
          <p:cNvSpPr txBox="1"/>
          <p:nvPr/>
        </p:nvSpPr>
        <p:spPr>
          <a:xfrm>
            <a:off x="8823037" y="4283385"/>
            <a:ext cx="1723549" cy="584775"/>
          </a:xfrm>
          <a:prstGeom prst="rect">
            <a:avLst/>
          </a:prstGeom>
          <a:noFill/>
        </p:spPr>
        <p:txBody>
          <a:bodyPr wrap="none" rtlCol="0">
            <a:spAutoFit/>
          </a:bodyPr>
          <a:lstStyle/>
          <a:p>
            <a:pPr algn="ctr"/>
            <a:r>
              <a:rPr lang="en-US" altLang="zh-CN" sz="3200" i="1" dirty="0">
                <a:solidFill>
                  <a:schemeClr val="bg1"/>
                </a:solidFill>
                <a:latin typeface="Century Gothic" panose="020B0502020202020204" pitchFamily="34" charset="0"/>
                <a:ea typeface="方正兰亭中黑_GBK" panose="02000000000000000000" pitchFamily="2" charset="-122"/>
              </a:rPr>
              <a:t>PART 04</a:t>
            </a:r>
            <a:endParaRPr lang="zh-CN" altLang="en-US" sz="3200" i="1" dirty="0">
              <a:solidFill>
                <a:schemeClr val="bg1"/>
              </a:solidFill>
              <a:latin typeface="方正兰亭中黑_GBK" panose="02000000000000000000" pitchFamily="2" charset="-122"/>
              <a:ea typeface="方正兰亭中黑_GBK" panose="02000000000000000000" pitchFamily="2" charset="-122"/>
            </a:endParaRPr>
          </a:p>
        </p:txBody>
      </p:sp>
      <p:grpSp>
        <p:nvGrpSpPr>
          <p:cNvPr id="21" name="组合 20"/>
          <p:cNvGrpSpPr/>
          <p:nvPr/>
        </p:nvGrpSpPr>
        <p:grpSpPr>
          <a:xfrm>
            <a:off x="1714500" y="2702833"/>
            <a:ext cx="1585383" cy="1327830"/>
            <a:chOff x="1714500" y="2702833"/>
            <a:chExt cx="1585383" cy="1327830"/>
          </a:xfrm>
        </p:grpSpPr>
        <p:pic>
          <p:nvPicPr>
            <p:cNvPr id="4" name="图片 3"/>
            <p:cNvPicPr>
              <a:picLocks noChangeAspect="1"/>
            </p:cNvPicPr>
            <p:nvPr/>
          </p:nvPicPr>
          <p:blipFill>
            <a:blip r:embed="rId3" cstate="email"/>
            <a:stretch>
              <a:fillRect/>
            </a:stretch>
          </p:blipFill>
          <p:spPr>
            <a:xfrm>
              <a:off x="1714500" y="2702833"/>
              <a:ext cx="1585383" cy="1327830"/>
            </a:xfrm>
            <a:prstGeom prst="rect">
              <a:avLst/>
            </a:prstGeom>
          </p:spPr>
        </p:pic>
        <p:sp>
          <p:nvSpPr>
            <p:cNvPr id="17" name="椭圆 11"/>
            <p:cNvSpPr/>
            <p:nvPr/>
          </p:nvSpPr>
          <p:spPr>
            <a:xfrm>
              <a:off x="2340840" y="3074268"/>
              <a:ext cx="332696" cy="310640"/>
            </a:xfrm>
            <a:custGeom>
              <a:avLst/>
              <a:gdLst>
                <a:gd name="connsiteX0" fmla="*/ 229705 w 575660"/>
                <a:gd name="connsiteY0" fmla="*/ 477287 h 537497"/>
                <a:gd name="connsiteX1" fmla="*/ 221091 w 575660"/>
                <a:gd name="connsiteY1" fmla="*/ 513126 h 537497"/>
                <a:gd name="connsiteX2" fmla="*/ 330200 w 575660"/>
                <a:gd name="connsiteY2" fmla="*/ 513126 h 537497"/>
                <a:gd name="connsiteX3" fmla="*/ 321586 w 575660"/>
                <a:gd name="connsiteY3" fmla="*/ 477287 h 537497"/>
                <a:gd name="connsiteX4" fmla="*/ 38763 w 575660"/>
                <a:gd name="connsiteY4" fmla="*/ 361167 h 537497"/>
                <a:gd name="connsiteX5" fmla="*/ 512528 w 575660"/>
                <a:gd name="connsiteY5" fmla="*/ 361167 h 537497"/>
                <a:gd name="connsiteX6" fmla="*/ 551291 w 575660"/>
                <a:gd name="connsiteY6" fmla="*/ 537497 h 537497"/>
                <a:gd name="connsiteX7" fmla="*/ 0 w 575660"/>
                <a:gd name="connsiteY7" fmla="*/ 537497 h 537497"/>
                <a:gd name="connsiteX8" fmla="*/ 459447 w 575660"/>
                <a:gd name="connsiteY8" fmla="*/ 83235 h 537497"/>
                <a:gd name="connsiteX9" fmla="*/ 423567 w 575660"/>
                <a:gd name="connsiteY9" fmla="*/ 120466 h 537497"/>
                <a:gd name="connsiteX10" fmla="*/ 459447 w 575660"/>
                <a:gd name="connsiteY10" fmla="*/ 157696 h 537497"/>
                <a:gd name="connsiteX11" fmla="*/ 496763 w 575660"/>
                <a:gd name="connsiteY11" fmla="*/ 120466 h 537497"/>
                <a:gd name="connsiteX12" fmla="*/ 459447 w 575660"/>
                <a:gd name="connsiteY12" fmla="*/ 83235 h 537497"/>
                <a:gd name="connsiteX13" fmla="*/ 40232 w 575660"/>
                <a:gd name="connsiteY13" fmla="*/ 71728 h 537497"/>
                <a:gd name="connsiteX14" fmla="*/ 333063 w 575660"/>
                <a:gd name="connsiteY14" fmla="*/ 71728 h 537497"/>
                <a:gd name="connsiteX15" fmla="*/ 325886 w 575660"/>
                <a:gd name="connsiteY15" fmla="*/ 104701 h 537497"/>
                <a:gd name="connsiteX16" fmla="*/ 73247 w 575660"/>
                <a:gd name="connsiteY16" fmla="*/ 104701 h 537497"/>
                <a:gd name="connsiteX17" fmla="*/ 73247 w 575660"/>
                <a:gd name="connsiteY17" fmla="*/ 322610 h 537497"/>
                <a:gd name="connsiteX18" fmla="*/ 478044 w 575660"/>
                <a:gd name="connsiteY18" fmla="*/ 322610 h 537497"/>
                <a:gd name="connsiteX19" fmla="*/ 478044 w 575660"/>
                <a:gd name="connsiteY19" fmla="*/ 250929 h 537497"/>
                <a:gd name="connsiteX20" fmla="*/ 511059 w 575660"/>
                <a:gd name="connsiteY20" fmla="*/ 242328 h 537497"/>
                <a:gd name="connsiteX21" fmla="*/ 511059 w 575660"/>
                <a:gd name="connsiteY21" fmla="*/ 351282 h 537497"/>
                <a:gd name="connsiteX22" fmla="*/ 40232 w 575660"/>
                <a:gd name="connsiteY22" fmla="*/ 351282 h 537497"/>
                <a:gd name="connsiteX23" fmla="*/ 459447 w 575660"/>
                <a:gd name="connsiteY23" fmla="*/ 70348 h 537497"/>
                <a:gd name="connsiteX24" fmla="*/ 509680 w 575660"/>
                <a:gd name="connsiteY24" fmla="*/ 120466 h 537497"/>
                <a:gd name="connsiteX25" fmla="*/ 459447 w 575660"/>
                <a:gd name="connsiteY25" fmla="*/ 170583 h 537497"/>
                <a:gd name="connsiteX26" fmla="*/ 409215 w 575660"/>
                <a:gd name="connsiteY26" fmla="*/ 120466 h 537497"/>
                <a:gd name="connsiteX27" fmla="*/ 459447 w 575660"/>
                <a:gd name="connsiteY27" fmla="*/ 70348 h 537497"/>
                <a:gd name="connsiteX28" fmla="*/ 459388 w 575660"/>
                <a:gd name="connsiteY28" fmla="*/ 63083 h 537497"/>
                <a:gd name="connsiteX29" fmla="*/ 403406 w 575660"/>
                <a:gd name="connsiteY29" fmla="*/ 120432 h 537497"/>
                <a:gd name="connsiteX30" fmla="*/ 459388 w 575660"/>
                <a:gd name="connsiteY30" fmla="*/ 176347 h 537497"/>
                <a:gd name="connsiteX31" fmla="*/ 516807 w 575660"/>
                <a:gd name="connsiteY31" fmla="*/ 120432 h 537497"/>
                <a:gd name="connsiteX32" fmla="*/ 459388 w 575660"/>
                <a:gd name="connsiteY32" fmla="*/ 63083 h 537497"/>
                <a:gd name="connsiteX33" fmla="*/ 457953 w 575660"/>
                <a:gd name="connsiteY33" fmla="*/ 0 h 537497"/>
                <a:gd name="connsiteX34" fmla="*/ 575660 w 575660"/>
                <a:gd name="connsiteY34" fmla="*/ 117565 h 537497"/>
                <a:gd name="connsiteX35" fmla="*/ 457953 w 575660"/>
                <a:gd name="connsiteY35" fmla="*/ 236563 h 537497"/>
                <a:gd name="connsiteX36" fmla="*/ 340246 w 575660"/>
                <a:gd name="connsiteY36" fmla="*/ 117565 h 537497"/>
                <a:gd name="connsiteX37" fmla="*/ 457953 w 575660"/>
                <a:gd name="connsiteY37" fmla="*/ 0 h 53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75660" h="537497">
                  <a:moveTo>
                    <a:pt x="229705" y="477287"/>
                  </a:moveTo>
                  <a:lnTo>
                    <a:pt x="221091" y="513126"/>
                  </a:lnTo>
                  <a:lnTo>
                    <a:pt x="330200" y="513126"/>
                  </a:lnTo>
                  <a:lnTo>
                    <a:pt x="321586" y="477287"/>
                  </a:lnTo>
                  <a:close/>
                  <a:moveTo>
                    <a:pt x="38763" y="361167"/>
                  </a:moveTo>
                  <a:lnTo>
                    <a:pt x="512528" y="361167"/>
                  </a:lnTo>
                  <a:lnTo>
                    <a:pt x="551291" y="537497"/>
                  </a:lnTo>
                  <a:lnTo>
                    <a:pt x="0" y="537497"/>
                  </a:lnTo>
                  <a:close/>
                  <a:moveTo>
                    <a:pt x="459447" y="83235"/>
                  </a:moveTo>
                  <a:cubicBezTo>
                    <a:pt x="439355" y="83235"/>
                    <a:pt x="423567" y="100418"/>
                    <a:pt x="423567" y="120466"/>
                  </a:cubicBezTo>
                  <a:cubicBezTo>
                    <a:pt x="423567" y="140512"/>
                    <a:pt x="439355" y="157696"/>
                    <a:pt x="459447" y="157696"/>
                  </a:cubicBezTo>
                  <a:cubicBezTo>
                    <a:pt x="480976" y="157696"/>
                    <a:pt x="496763" y="140512"/>
                    <a:pt x="496763" y="120466"/>
                  </a:cubicBezTo>
                  <a:cubicBezTo>
                    <a:pt x="496763" y="100418"/>
                    <a:pt x="480976" y="83235"/>
                    <a:pt x="459447" y="83235"/>
                  </a:cubicBezTo>
                  <a:close/>
                  <a:moveTo>
                    <a:pt x="40232" y="71728"/>
                  </a:moveTo>
                  <a:lnTo>
                    <a:pt x="333063" y="71728"/>
                  </a:lnTo>
                  <a:cubicBezTo>
                    <a:pt x="330193" y="81763"/>
                    <a:pt x="327322" y="93232"/>
                    <a:pt x="325886" y="104701"/>
                  </a:cubicBezTo>
                  <a:lnTo>
                    <a:pt x="73247" y="104701"/>
                  </a:lnTo>
                  <a:lnTo>
                    <a:pt x="73247" y="322610"/>
                  </a:lnTo>
                  <a:lnTo>
                    <a:pt x="478044" y="322610"/>
                  </a:lnTo>
                  <a:lnTo>
                    <a:pt x="478044" y="250929"/>
                  </a:lnTo>
                  <a:cubicBezTo>
                    <a:pt x="489527" y="249496"/>
                    <a:pt x="501011" y="246628"/>
                    <a:pt x="511059" y="242328"/>
                  </a:cubicBezTo>
                  <a:lnTo>
                    <a:pt x="511059" y="351282"/>
                  </a:lnTo>
                  <a:lnTo>
                    <a:pt x="40232" y="351282"/>
                  </a:lnTo>
                  <a:close/>
                  <a:moveTo>
                    <a:pt x="459447" y="70348"/>
                  </a:moveTo>
                  <a:cubicBezTo>
                    <a:pt x="488152" y="70348"/>
                    <a:pt x="509680" y="91827"/>
                    <a:pt x="509680" y="120466"/>
                  </a:cubicBezTo>
                  <a:cubicBezTo>
                    <a:pt x="509680" y="147672"/>
                    <a:pt x="488152" y="170583"/>
                    <a:pt x="459447" y="170583"/>
                  </a:cubicBezTo>
                  <a:cubicBezTo>
                    <a:pt x="432178" y="170583"/>
                    <a:pt x="409215" y="147672"/>
                    <a:pt x="409215" y="120466"/>
                  </a:cubicBezTo>
                  <a:cubicBezTo>
                    <a:pt x="409215" y="91827"/>
                    <a:pt x="432178" y="70348"/>
                    <a:pt x="459447" y="70348"/>
                  </a:cubicBezTo>
                  <a:close/>
                  <a:moveTo>
                    <a:pt x="459388" y="63083"/>
                  </a:moveTo>
                  <a:cubicBezTo>
                    <a:pt x="429244" y="63083"/>
                    <a:pt x="403406" y="88890"/>
                    <a:pt x="403406" y="120432"/>
                  </a:cubicBezTo>
                  <a:cubicBezTo>
                    <a:pt x="403406" y="150540"/>
                    <a:pt x="429244" y="176347"/>
                    <a:pt x="459388" y="176347"/>
                  </a:cubicBezTo>
                  <a:cubicBezTo>
                    <a:pt x="490968" y="176347"/>
                    <a:pt x="516807" y="150540"/>
                    <a:pt x="516807" y="120432"/>
                  </a:cubicBezTo>
                  <a:cubicBezTo>
                    <a:pt x="516807" y="88890"/>
                    <a:pt x="490968" y="63083"/>
                    <a:pt x="459388" y="63083"/>
                  </a:cubicBezTo>
                  <a:close/>
                  <a:moveTo>
                    <a:pt x="457953" y="0"/>
                  </a:moveTo>
                  <a:cubicBezTo>
                    <a:pt x="522548" y="0"/>
                    <a:pt x="575660" y="53047"/>
                    <a:pt x="575660" y="117565"/>
                  </a:cubicBezTo>
                  <a:cubicBezTo>
                    <a:pt x="575660" y="183516"/>
                    <a:pt x="522548" y="236563"/>
                    <a:pt x="457953" y="236563"/>
                  </a:cubicBezTo>
                  <a:cubicBezTo>
                    <a:pt x="391922" y="236563"/>
                    <a:pt x="340246" y="183516"/>
                    <a:pt x="340246" y="117565"/>
                  </a:cubicBezTo>
                  <a:cubicBezTo>
                    <a:pt x="340246" y="53047"/>
                    <a:pt x="391922" y="0"/>
                    <a:pt x="45795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2" name="组合 21"/>
          <p:cNvGrpSpPr/>
          <p:nvPr/>
        </p:nvGrpSpPr>
        <p:grpSpPr>
          <a:xfrm>
            <a:off x="4107039" y="2702833"/>
            <a:ext cx="1585383" cy="1327830"/>
            <a:chOff x="4107039" y="2702833"/>
            <a:chExt cx="1585383" cy="1327830"/>
          </a:xfrm>
        </p:grpSpPr>
        <p:pic>
          <p:nvPicPr>
            <p:cNvPr id="6" name="图片 5"/>
            <p:cNvPicPr>
              <a:picLocks noChangeAspect="1"/>
            </p:cNvPicPr>
            <p:nvPr/>
          </p:nvPicPr>
          <p:blipFill>
            <a:blip r:embed="rId4" cstate="email"/>
            <a:stretch>
              <a:fillRect/>
            </a:stretch>
          </p:blipFill>
          <p:spPr>
            <a:xfrm>
              <a:off x="4107039" y="2702833"/>
              <a:ext cx="1585383" cy="1327830"/>
            </a:xfrm>
            <a:prstGeom prst="rect">
              <a:avLst/>
            </a:prstGeom>
          </p:spPr>
        </p:pic>
        <p:sp>
          <p:nvSpPr>
            <p:cNvPr id="18" name="椭圆 12"/>
            <p:cNvSpPr/>
            <p:nvPr/>
          </p:nvSpPr>
          <p:spPr>
            <a:xfrm>
              <a:off x="4750910" y="3063240"/>
              <a:ext cx="297638" cy="332696"/>
            </a:xfrm>
            <a:custGeom>
              <a:avLst/>
              <a:gdLst>
                <a:gd name="connsiteX0" fmla="*/ 233414 w 536791"/>
                <a:gd name="connsiteY0" fmla="*/ 335133 h 600018"/>
                <a:gd name="connsiteX1" fmla="*/ 222668 w 536791"/>
                <a:gd name="connsiteY1" fmla="*/ 337918 h 600018"/>
                <a:gd name="connsiteX2" fmla="*/ 220043 w 536791"/>
                <a:gd name="connsiteY2" fmla="*/ 358012 h 600018"/>
                <a:gd name="connsiteX3" fmla="*/ 246512 w 536791"/>
                <a:gd name="connsiteY3" fmla="*/ 392741 h 600018"/>
                <a:gd name="connsiteX4" fmla="*/ 246512 w 536791"/>
                <a:gd name="connsiteY4" fmla="*/ 345344 h 600018"/>
                <a:gd name="connsiteX5" fmla="*/ 243012 w 536791"/>
                <a:gd name="connsiteY5" fmla="*/ 340539 h 600018"/>
                <a:gd name="connsiteX6" fmla="*/ 233414 w 536791"/>
                <a:gd name="connsiteY6" fmla="*/ 335133 h 600018"/>
                <a:gd name="connsiteX7" fmla="*/ 131252 w 536791"/>
                <a:gd name="connsiteY7" fmla="*/ 227150 h 600018"/>
                <a:gd name="connsiteX8" fmla="*/ 192291 w 536791"/>
                <a:gd name="connsiteY8" fmla="*/ 227150 h 600018"/>
                <a:gd name="connsiteX9" fmla="*/ 192291 w 536791"/>
                <a:gd name="connsiteY9" fmla="*/ 288330 h 600018"/>
                <a:gd name="connsiteX10" fmla="*/ 131252 w 536791"/>
                <a:gd name="connsiteY10" fmla="*/ 288330 h 600018"/>
                <a:gd name="connsiteX11" fmla="*/ 0 w 536791"/>
                <a:gd name="connsiteY11" fmla="*/ 227150 h 600018"/>
                <a:gd name="connsiteX12" fmla="*/ 61039 w 536791"/>
                <a:gd name="connsiteY12" fmla="*/ 227150 h 600018"/>
                <a:gd name="connsiteX13" fmla="*/ 61039 w 536791"/>
                <a:gd name="connsiteY13" fmla="*/ 288330 h 600018"/>
                <a:gd name="connsiteX14" fmla="*/ 0 w 536791"/>
                <a:gd name="connsiteY14" fmla="*/ 288330 h 600018"/>
                <a:gd name="connsiteX15" fmla="*/ 295949 w 536791"/>
                <a:gd name="connsiteY15" fmla="*/ 139596 h 600018"/>
                <a:gd name="connsiteX16" fmla="*/ 281511 w 536791"/>
                <a:gd name="connsiteY16" fmla="*/ 154011 h 600018"/>
                <a:gd name="connsiteX17" fmla="*/ 281511 w 536791"/>
                <a:gd name="connsiteY17" fmla="*/ 404098 h 600018"/>
                <a:gd name="connsiteX18" fmla="*/ 324824 w 536791"/>
                <a:gd name="connsiteY18" fmla="*/ 491683 h 600018"/>
                <a:gd name="connsiteX19" fmla="*/ 331824 w 536791"/>
                <a:gd name="connsiteY19" fmla="*/ 505444 h 600018"/>
                <a:gd name="connsiteX20" fmla="*/ 331824 w 536791"/>
                <a:gd name="connsiteY20" fmla="*/ 547598 h 600018"/>
                <a:gd name="connsiteX21" fmla="*/ 349323 w 536791"/>
                <a:gd name="connsiteY21" fmla="*/ 565071 h 600018"/>
                <a:gd name="connsiteX22" fmla="*/ 433979 w 536791"/>
                <a:gd name="connsiteY22" fmla="*/ 565071 h 600018"/>
                <a:gd name="connsiteX23" fmla="*/ 451479 w 536791"/>
                <a:gd name="connsiteY23" fmla="*/ 547598 h 600018"/>
                <a:gd name="connsiteX24" fmla="*/ 451479 w 536791"/>
                <a:gd name="connsiteY24" fmla="*/ 505444 h 600018"/>
                <a:gd name="connsiteX25" fmla="*/ 458479 w 536791"/>
                <a:gd name="connsiteY25" fmla="*/ 491683 h 600018"/>
                <a:gd name="connsiteX26" fmla="*/ 501791 w 536791"/>
                <a:gd name="connsiteY26" fmla="*/ 404098 h 600018"/>
                <a:gd name="connsiteX27" fmla="*/ 501791 w 536791"/>
                <a:gd name="connsiteY27" fmla="*/ 290959 h 600018"/>
                <a:gd name="connsiteX28" fmla="*/ 487354 w 536791"/>
                <a:gd name="connsiteY28" fmla="*/ 276543 h 600018"/>
                <a:gd name="connsiteX29" fmla="*/ 472916 w 536791"/>
                <a:gd name="connsiteY29" fmla="*/ 290959 h 600018"/>
                <a:gd name="connsiteX30" fmla="*/ 472916 w 536791"/>
                <a:gd name="connsiteY30" fmla="*/ 336171 h 600018"/>
                <a:gd name="connsiteX31" fmla="*/ 455416 w 536791"/>
                <a:gd name="connsiteY31" fmla="*/ 353644 h 600018"/>
                <a:gd name="connsiteX32" fmla="*/ 437917 w 536791"/>
                <a:gd name="connsiteY32" fmla="*/ 336171 h 600018"/>
                <a:gd name="connsiteX33" fmla="*/ 437917 w 536791"/>
                <a:gd name="connsiteY33" fmla="*/ 290959 h 600018"/>
                <a:gd name="connsiteX34" fmla="*/ 438135 w 536791"/>
                <a:gd name="connsiteY34" fmla="*/ 286372 h 600018"/>
                <a:gd name="connsiteX35" fmla="*/ 437917 w 536791"/>
                <a:gd name="connsiteY35" fmla="*/ 286372 h 600018"/>
                <a:gd name="connsiteX36" fmla="*/ 437917 w 536791"/>
                <a:gd name="connsiteY36" fmla="*/ 275233 h 600018"/>
                <a:gd name="connsiteX37" fmla="*/ 423479 w 536791"/>
                <a:gd name="connsiteY37" fmla="*/ 260817 h 600018"/>
                <a:gd name="connsiteX38" fmla="*/ 409042 w 536791"/>
                <a:gd name="connsiteY38" fmla="*/ 275233 h 600018"/>
                <a:gd name="connsiteX39" fmla="*/ 409042 w 536791"/>
                <a:gd name="connsiteY39" fmla="*/ 337918 h 600018"/>
                <a:gd name="connsiteX40" fmla="*/ 391542 w 536791"/>
                <a:gd name="connsiteY40" fmla="*/ 355391 h 600018"/>
                <a:gd name="connsiteX41" fmla="*/ 374042 w 536791"/>
                <a:gd name="connsiteY41" fmla="*/ 337918 h 600018"/>
                <a:gd name="connsiteX42" fmla="*/ 374042 w 536791"/>
                <a:gd name="connsiteY42" fmla="*/ 259725 h 600018"/>
                <a:gd name="connsiteX43" fmla="*/ 359823 w 536791"/>
                <a:gd name="connsiteY43" fmla="*/ 245309 h 600018"/>
                <a:gd name="connsiteX44" fmla="*/ 345386 w 536791"/>
                <a:gd name="connsiteY44" fmla="*/ 259725 h 600018"/>
                <a:gd name="connsiteX45" fmla="*/ 345386 w 536791"/>
                <a:gd name="connsiteY45" fmla="*/ 336171 h 600018"/>
                <a:gd name="connsiteX46" fmla="*/ 327886 w 536791"/>
                <a:gd name="connsiteY46" fmla="*/ 353644 h 600018"/>
                <a:gd name="connsiteX47" fmla="*/ 310386 w 536791"/>
                <a:gd name="connsiteY47" fmla="*/ 336171 h 600018"/>
                <a:gd name="connsiteX48" fmla="*/ 310386 w 536791"/>
                <a:gd name="connsiteY48" fmla="*/ 154011 h 600018"/>
                <a:gd name="connsiteX49" fmla="*/ 295949 w 536791"/>
                <a:gd name="connsiteY49" fmla="*/ 139596 h 600018"/>
                <a:gd name="connsiteX50" fmla="*/ 131252 w 536791"/>
                <a:gd name="connsiteY50" fmla="*/ 113610 h 600018"/>
                <a:gd name="connsiteX51" fmla="*/ 192291 w 536791"/>
                <a:gd name="connsiteY51" fmla="*/ 113610 h 600018"/>
                <a:gd name="connsiteX52" fmla="*/ 192291 w 536791"/>
                <a:gd name="connsiteY52" fmla="*/ 174720 h 600018"/>
                <a:gd name="connsiteX53" fmla="*/ 131252 w 536791"/>
                <a:gd name="connsiteY53" fmla="*/ 174720 h 600018"/>
                <a:gd name="connsiteX54" fmla="*/ 0 w 536791"/>
                <a:gd name="connsiteY54" fmla="*/ 113610 h 600018"/>
                <a:gd name="connsiteX55" fmla="*/ 61039 w 536791"/>
                <a:gd name="connsiteY55" fmla="*/ 113610 h 600018"/>
                <a:gd name="connsiteX56" fmla="*/ 61039 w 536791"/>
                <a:gd name="connsiteY56" fmla="*/ 174720 h 600018"/>
                <a:gd name="connsiteX57" fmla="*/ 0 w 536791"/>
                <a:gd name="connsiteY57" fmla="*/ 174720 h 600018"/>
                <a:gd name="connsiteX58" fmla="*/ 295949 w 536791"/>
                <a:gd name="connsiteY58" fmla="*/ 104649 h 600018"/>
                <a:gd name="connsiteX59" fmla="*/ 345386 w 536791"/>
                <a:gd name="connsiteY59" fmla="*/ 154011 h 600018"/>
                <a:gd name="connsiteX60" fmla="*/ 345386 w 536791"/>
                <a:gd name="connsiteY60" fmla="*/ 212547 h 600018"/>
                <a:gd name="connsiteX61" fmla="*/ 359823 w 536791"/>
                <a:gd name="connsiteY61" fmla="*/ 210363 h 600018"/>
                <a:gd name="connsiteX62" fmla="*/ 400292 w 536791"/>
                <a:gd name="connsiteY62" fmla="*/ 231768 h 600018"/>
                <a:gd name="connsiteX63" fmla="*/ 423479 w 536791"/>
                <a:gd name="connsiteY63" fmla="*/ 225870 h 600018"/>
                <a:gd name="connsiteX64" fmla="*/ 464166 w 536791"/>
                <a:gd name="connsiteY64" fmla="*/ 247275 h 600018"/>
                <a:gd name="connsiteX65" fmla="*/ 487354 w 536791"/>
                <a:gd name="connsiteY65" fmla="*/ 241596 h 600018"/>
                <a:gd name="connsiteX66" fmla="*/ 536791 w 536791"/>
                <a:gd name="connsiteY66" fmla="*/ 290959 h 600018"/>
                <a:gd name="connsiteX67" fmla="*/ 536791 w 536791"/>
                <a:gd name="connsiteY67" fmla="*/ 404098 h 600018"/>
                <a:gd name="connsiteX68" fmla="*/ 486479 w 536791"/>
                <a:gd name="connsiteY68" fmla="*/ 513744 h 600018"/>
                <a:gd name="connsiteX69" fmla="*/ 486479 w 536791"/>
                <a:gd name="connsiteY69" fmla="*/ 547598 h 600018"/>
                <a:gd name="connsiteX70" fmla="*/ 433979 w 536791"/>
                <a:gd name="connsiteY70" fmla="*/ 600018 h 600018"/>
                <a:gd name="connsiteX71" fmla="*/ 349323 w 536791"/>
                <a:gd name="connsiteY71" fmla="*/ 600018 h 600018"/>
                <a:gd name="connsiteX72" fmla="*/ 296824 w 536791"/>
                <a:gd name="connsiteY72" fmla="*/ 547598 h 600018"/>
                <a:gd name="connsiteX73" fmla="*/ 296824 w 536791"/>
                <a:gd name="connsiteY73" fmla="*/ 513744 h 600018"/>
                <a:gd name="connsiteX74" fmla="*/ 263793 w 536791"/>
                <a:gd name="connsiteY74" fmla="*/ 473118 h 600018"/>
                <a:gd name="connsiteX75" fmla="*/ 192262 w 536791"/>
                <a:gd name="connsiteY75" fmla="*/ 379199 h 600018"/>
                <a:gd name="connsiteX76" fmla="*/ 201449 w 536791"/>
                <a:gd name="connsiteY76" fmla="*/ 310179 h 600018"/>
                <a:gd name="connsiteX77" fmla="*/ 246512 w 536791"/>
                <a:gd name="connsiteY77" fmla="*/ 302535 h 600018"/>
                <a:gd name="connsiteX78" fmla="*/ 246512 w 536791"/>
                <a:gd name="connsiteY78" fmla="*/ 154011 h 600018"/>
                <a:gd name="connsiteX79" fmla="*/ 295949 w 536791"/>
                <a:gd name="connsiteY79" fmla="*/ 104649 h 600018"/>
                <a:gd name="connsiteX80" fmla="*/ 262503 w 536791"/>
                <a:gd name="connsiteY80" fmla="*/ 0 h 600018"/>
                <a:gd name="connsiteX81" fmla="*/ 323542 w 536791"/>
                <a:gd name="connsiteY81" fmla="*/ 0 h 600018"/>
                <a:gd name="connsiteX82" fmla="*/ 323542 w 536791"/>
                <a:gd name="connsiteY82" fmla="*/ 61180 h 600018"/>
                <a:gd name="connsiteX83" fmla="*/ 262503 w 536791"/>
                <a:gd name="connsiteY83" fmla="*/ 61180 h 600018"/>
                <a:gd name="connsiteX84" fmla="*/ 131252 w 536791"/>
                <a:gd name="connsiteY84" fmla="*/ 0 h 600018"/>
                <a:gd name="connsiteX85" fmla="*/ 192291 w 536791"/>
                <a:gd name="connsiteY85" fmla="*/ 0 h 600018"/>
                <a:gd name="connsiteX86" fmla="*/ 192291 w 536791"/>
                <a:gd name="connsiteY86" fmla="*/ 61180 h 600018"/>
                <a:gd name="connsiteX87" fmla="*/ 131252 w 536791"/>
                <a:gd name="connsiteY87" fmla="*/ 61180 h 600018"/>
                <a:gd name="connsiteX88" fmla="*/ 0 w 536791"/>
                <a:gd name="connsiteY88" fmla="*/ 0 h 600018"/>
                <a:gd name="connsiteX89" fmla="*/ 61039 w 536791"/>
                <a:gd name="connsiteY89" fmla="*/ 0 h 600018"/>
                <a:gd name="connsiteX90" fmla="*/ 61039 w 536791"/>
                <a:gd name="connsiteY90" fmla="*/ 61180 h 600018"/>
                <a:gd name="connsiteX91" fmla="*/ 0 w 536791"/>
                <a:gd name="connsiteY91" fmla="*/ 61180 h 60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36791" h="600018">
                  <a:moveTo>
                    <a:pt x="233414" y="335133"/>
                  </a:moveTo>
                  <a:cubicBezTo>
                    <a:pt x="229723" y="334642"/>
                    <a:pt x="225840" y="335516"/>
                    <a:pt x="222668" y="337918"/>
                  </a:cubicBezTo>
                  <a:cubicBezTo>
                    <a:pt x="216324" y="342723"/>
                    <a:pt x="215231" y="351678"/>
                    <a:pt x="220043" y="358012"/>
                  </a:cubicBezTo>
                  <a:lnTo>
                    <a:pt x="246512" y="392741"/>
                  </a:lnTo>
                  <a:lnTo>
                    <a:pt x="246512" y="345344"/>
                  </a:lnTo>
                  <a:lnTo>
                    <a:pt x="243012" y="340539"/>
                  </a:lnTo>
                  <a:cubicBezTo>
                    <a:pt x="240606" y="337481"/>
                    <a:pt x="237106" y="335625"/>
                    <a:pt x="233414" y="335133"/>
                  </a:cubicBezTo>
                  <a:close/>
                  <a:moveTo>
                    <a:pt x="131252" y="227150"/>
                  </a:moveTo>
                  <a:lnTo>
                    <a:pt x="192291" y="227150"/>
                  </a:lnTo>
                  <a:lnTo>
                    <a:pt x="192291" y="288330"/>
                  </a:lnTo>
                  <a:lnTo>
                    <a:pt x="131252" y="288330"/>
                  </a:lnTo>
                  <a:close/>
                  <a:moveTo>
                    <a:pt x="0" y="227150"/>
                  </a:moveTo>
                  <a:lnTo>
                    <a:pt x="61039" y="227150"/>
                  </a:lnTo>
                  <a:lnTo>
                    <a:pt x="61039" y="288330"/>
                  </a:lnTo>
                  <a:lnTo>
                    <a:pt x="0" y="288330"/>
                  </a:lnTo>
                  <a:close/>
                  <a:moveTo>
                    <a:pt x="295949" y="139596"/>
                  </a:moveTo>
                  <a:cubicBezTo>
                    <a:pt x="288074" y="139596"/>
                    <a:pt x="281511" y="146148"/>
                    <a:pt x="281511" y="154011"/>
                  </a:cubicBezTo>
                  <a:lnTo>
                    <a:pt x="281511" y="404098"/>
                  </a:lnTo>
                  <a:cubicBezTo>
                    <a:pt x="281511" y="438827"/>
                    <a:pt x="297261" y="470715"/>
                    <a:pt x="324824" y="491683"/>
                  </a:cubicBezTo>
                  <a:cubicBezTo>
                    <a:pt x="329199" y="494960"/>
                    <a:pt x="331824" y="499983"/>
                    <a:pt x="331824" y="505444"/>
                  </a:cubicBezTo>
                  <a:lnTo>
                    <a:pt x="331824" y="547598"/>
                  </a:lnTo>
                  <a:cubicBezTo>
                    <a:pt x="331824" y="557208"/>
                    <a:pt x="339698" y="565071"/>
                    <a:pt x="349323" y="565071"/>
                  </a:cubicBezTo>
                  <a:lnTo>
                    <a:pt x="433979" y="565071"/>
                  </a:lnTo>
                  <a:cubicBezTo>
                    <a:pt x="443604" y="565071"/>
                    <a:pt x="451479" y="557208"/>
                    <a:pt x="451479" y="547598"/>
                  </a:cubicBezTo>
                  <a:lnTo>
                    <a:pt x="451479" y="505444"/>
                  </a:lnTo>
                  <a:cubicBezTo>
                    <a:pt x="451479" y="499983"/>
                    <a:pt x="454104" y="494960"/>
                    <a:pt x="458479" y="491683"/>
                  </a:cubicBezTo>
                  <a:cubicBezTo>
                    <a:pt x="485823" y="470715"/>
                    <a:pt x="501791" y="438827"/>
                    <a:pt x="501791" y="404098"/>
                  </a:cubicBezTo>
                  <a:lnTo>
                    <a:pt x="501791" y="290959"/>
                  </a:lnTo>
                  <a:cubicBezTo>
                    <a:pt x="501791" y="283096"/>
                    <a:pt x="495229" y="276543"/>
                    <a:pt x="487354" y="276543"/>
                  </a:cubicBezTo>
                  <a:cubicBezTo>
                    <a:pt x="479479" y="276543"/>
                    <a:pt x="472916" y="283096"/>
                    <a:pt x="472916" y="290959"/>
                  </a:cubicBezTo>
                  <a:lnTo>
                    <a:pt x="472916" y="336171"/>
                  </a:lnTo>
                  <a:cubicBezTo>
                    <a:pt x="472916" y="346000"/>
                    <a:pt x="465041" y="353644"/>
                    <a:pt x="455416" y="353644"/>
                  </a:cubicBezTo>
                  <a:cubicBezTo>
                    <a:pt x="445792" y="353644"/>
                    <a:pt x="437917" y="346000"/>
                    <a:pt x="437917" y="336171"/>
                  </a:cubicBezTo>
                  <a:lnTo>
                    <a:pt x="437917" y="290959"/>
                  </a:lnTo>
                  <a:cubicBezTo>
                    <a:pt x="437917" y="289430"/>
                    <a:pt x="438135" y="287901"/>
                    <a:pt x="438135" y="286372"/>
                  </a:cubicBezTo>
                  <a:lnTo>
                    <a:pt x="437917" y="286372"/>
                  </a:lnTo>
                  <a:lnTo>
                    <a:pt x="437917" y="275233"/>
                  </a:lnTo>
                  <a:cubicBezTo>
                    <a:pt x="437917" y="267370"/>
                    <a:pt x="431573" y="260817"/>
                    <a:pt x="423479" y="260817"/>
                  </a:cubicBezTo>
                  <a:cubicBezTo>
                    <a:pt x="415604" y="260817"/>
                    <a:pt x="409042" y="267370"/>
                    <a:pt x="409042" y="275233"/>
                  </a:cubicBezTo>
                  <a:lnTo>
                    <a:pt x="409042" y="337918"/>
                  </a:lnTo>
                  <a:cubicBezTo>
                    <a:pt x="409042" y="347528"/>
                    <a:pt x="401386" y="355391"/>
                    <a:pt x="391542" y="355391"/>
                  </a:cubicBezTo>
                  <a:cubicBezTo>
                    <a:pt x="381917" y="355391"/>
                    <a:pt x="374042" y="347528"/>
                    <a:pt x="374042" y="337918"/>
                  </a:cubicBezTo>
                  <a:lnTo>
                    <a:pt x="374042" y="259725"/>
                  </a:lnTo>
                  <a:cubicBezTo>
                    <a:pt x="374042" y="251644"/>
                    <a:pt x="367698" y="245309"/>
                    <a:pt x="359823" y="245309"/>
                  </a:cubicBezTo>
                  <a:cubicBezTo>
                    <a:pt x="351730" y="245309"/>
                    <a:pt x="345386" y="251644"/>
                    <a:pt x="345386" y="259725"/>
                  </a:cubicBezTo>
                  <a:lnTo>
                    <a:pt x="345386" y="336171"/>
                  </a:lnTo>
                  <a:cubicBezTo>
                    <a:pt x="345386" y="346000"/>
                    <a:pt x="337511" y="353644"/>
                    <a:pt x="327886" y="353644"/>
                  </a:cubicBezTo>
                  <a:cubicBezTo>
                    <a:pt x="318261" y="353644"/>
                    <a:pt x="310386" y="346000"/>
                    <a:pt x="310386" y="336171"/>
                  </a:cubicBezTo>
                  <a:lnTo>
                    <a:pt x="310386" y="154011"/>
                  </a:lnTo>
                  <a:cubicBezTo>
                    <a:pt x="310386" y="146148"/>
                    <a:pt x="303824" y="139596"/>
                    <a:pt x="295949" y="139596"/>
                  </a:cubicBezTo>
                  <a:close/>
                  <a:moveTo>
                    <a:pt x="131252" y="113610"/>
                  </a:moveTo>
                  <a:lnTo>
                    <a:pt x="192291" y="113610"/>
                  </a:lnTo>
                  <a:lnTo>
                    <a:pt x="192291" y="174720"/>
                  </a:lnTo>
                  <a:lnTo>
                    <a:pt x="131252" y="174720"/>
                  </a:lnTo>
                  <a:close/>
                  <a:moveTo>
                    <a:pt x="0" y="113610"/>
                  </a:moveTo>
                  <a:lnTo>
                    <a:pt x="61039" y="113610"/>
                  </a:lnTo>
                  <a:lnTo>
                    <a:pt x="61039" y="174720"/>
                  </a:lnTo>
                  <a:lnTo>
                    <a:pt x="0" y="174720"/>
                  </a:lnTo>
                  <a:close/>
                  <a:moveTo>
                    <a:pt x="295949" y="104649"/>
                  </a:moveTo>
                  <a:cubicBezTo>
                    <a:pt x="323292" y="104649"/>
                    <a:pt x="345386" y="126709"/>
                    <a:pt x="345386" y="154011"/>
                  </a:cubicBezTo>
                  <a:lnTo>
                    <a:pt x="345386" y="212547"/>
                  </a:lnTo>
                  <a:cubicBezTo>
                    <a:pt x="349980" y="211018"/>
                    <a:pt x="354792" y="210363"/>
                    <a:pt x="359823" y="210363"/>
                  </a:cubicBezTo>
                  <a:cubicBezTo>
                    <a:pt x="376667" y="210363"/>
                    <a:pt x="391542" y="218881"/>
                    <a:pt x="400292" y="231768"/>
                  </a:cubicBezTo>
                  <a:cubicBezTo>
                    <a:pt x="407292" y="228055"/>
                    <a:pt x="415167" y="225870"/>
                    <a:pt x="423479" y="225870"/>
                  </a:cubicBezTo>
                  <a:cubicBezTo>
                    <a:pt x="440323" y="225870"/>
                    <a:pt x="455416" y="234389"/>
                    <a:pt x="464166" y="247275"/>
                  </a:cubicBezTo>
                  <a:cubicBezTo>
                    <a:pt x="471166" y="243781"/>
                    <a:pt x="479041" y="241596"/>
                    <a:pt x="487354" y="241596"/>
                  </a:cubicBezTo>
                  <a:cubicBezTo>
                    <a:pt x="514479" y="241596"/>
                    <a:pt x="536791" y="263656"/>
                    <a:pt x="536791" y="290959"/>
                  </a:cubicBezTo>
                  <a:lnTo>
                    <a:pt x="536791" y="404098"/>
                  </a:lnTo>
                  <a:cubicBezTo>
                    <a:pt x="536791" y="446690"/>
                    <a:pt x="518416" y="486223"/>
                    <a:pt x="486479" y="513744"/>
                  </a:cubicBezTo>
                  <a:lnTo>
                    <a:pt x="486479" y="547598"/>
                  </a:lnTo>
                  <a:cubicBezTo>
                    <a:pt x="486479" y="576648"/>
                    <a:pt x="462854" y="600018"/>
                    <a:pt x="433979" y="600018"/>
                  </a:cubicBezTo>
                  <a:lnTo>
                    <a:pt x="349323" y="600018"/>
                  </a:lnTo>
                  <a:cubicBezTo>
                    <a:pt x="320449" y="600018"/>
                    <a:pt x="296824" y="576648"/>
                    <a:pt x="296824" y="547598"/>
                  </a:cubicBezTo>
                  <a:lnTo>
                    <a:pt x="296824" y="513744"/>
                  </a:lnTo>
                  <a:cubicBezTo>
                    <a:pt x="283261" y="502167"/>
                    <a:pt x="272105" y="488407"/>
                    <a:pt x="263793" y="473118"/>
                  </a:cubicBezTo>
                  <a:lnTo>
                    <a:pt x="192262" y="379199"/>
                  </a:lnTo>
                  <a:cubicBezTo>
                    <a:pt x="175637" y="357576"/>
                    <a:pt x="179793" y="326560"/>
                    <a:pt x="201449" y="310179"/>
                  </a:cubicBezTo>
                  <a:cubicBezTo>
                    <a:pt x="214793" y="299914"/>
                    <a:pt x="231637" y="297729"/>
                    <a:pt x="246512" y="302535"/>
                  </a:cubicBezTo>
                  <a:lnTo>
                    <a:pt x="246512" y="154011"/>
                  </a:lnTo>
                  <a:cubicBezTo>
                    <a:pt x="246512" y="126709"/>
                    <a:pt x="268605" y="104649"/>
                    <a:pt x="295949" y="104649"/>
                  </a:cubicBezTo>
                  <a:close/>
                  <a:moveTo>
                    <a:pt x="262503" y="0"/>
                  </a:moveTo>
                  <a:lnTo>
                    <a:pt x="323542" y="0"/>
                  </a:lnTo>
                  <a:lnTo>
                    <a:pt x="323542" y="61180"/>
                  </a:lnTo>
                  <a:lnTo>
                    <a:pt x="262503" y="61180"/>
                  </a:lnTo>
                  <a:close/>
                  <a:moveTo>
                    <a:pt x="131252" y="0"/>
                  </a:moveTo>
                  <a:lnTo>
                    <a:pt x="192291" y="0"/>
                  </a:lnTo>
                  <a:lnTo>
                    <a:pt x="192291" y="61180"/>
                  </a:lnTo>
                  <a:lnTo>
                    <a:pt x="131252" y="61180"/>
                  </a:lnTo>
                  <a:close/>
                  <a:moveTo>
                    <a:pt x="0" y="0"/>
                  </a:moveTo>
                  <a:lnTo>
                    <a:pt x="61039" y="0"/>
                  </a:lnTo>
                  <a:lnTo>
                    <a:pt x="61039" y="61180"/>
                  </a:lnTo>
                  <a:lnTo>
                    <a:pt x="0" y="611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3" name="组合 22"/>
          <p:cNvGrpSpPr/>
          <p:nvPr/>
        </p:nvGrpSpPr>
        <p:grpSpPr>
          <a:xfrm>
            <a:off x="6499577" y="2702833"/>
            <a:ext cx="1585383" cy="1327830"/>
            <a:chOff x="6499577" y="2702833"/>
            <a:chExt cx="1585383" cy="1327830"/>
          </a:xfrm>
        </p:grpSpPr>
        <p:pic>
          <p:nvPicPr>
            <p:cNvPr id="5" name="图片 4"/>
            <p:cNvPicPr>
              <a:picLocks noChangeAspect="1"/>
            </p:cNvPicPr>
            <p:nvPr/>
          </p:nvPicPr>
          <p:blipFill>
            <a:blip r:embed="rId5" cstate="email"/>
            <a:stretch>
              <a:fillRect/>
            </a:stretch>
          </p:blipFill>
          <p:spPr>
            <a:xfrm>
              <a:off x="6499577" y="2702833"/>
              <a:ext cx="1585383" cy="1327830"/>
            </a:xfrm>
            <a:prstGeom prst="rect">
              <a:avLst/>
            </a:prstGeom>
          </p:spPr>
        </p:pic>
        <p:sp>
          <p:nvSpPr>
            <p:cNvPr id="19" name="椭圆 13"/>
            <p:cNvSpPr/>
            <p:nvPr/>
          </p:nvSpPr>
          <p:spPr>
            <a:xfrm>
              <a:off x="7125920" y="3064396"/>
              <a:ext cx="332696" cy="330383"/>
            </a:xfrm>
            <a:custGeom>
              <a:avLst/>
              <a:gdLst>
                <a:gd name="T0" fmla="*/ 4559 w 4624"/>
                <a:gd name="T1" fmla="*/ 1208 h 4600"/>
                <a:gd name="T2" fmla="*/ 3980 w 4624"/>
                <a:gd name="T3" fmla="*/ 629 h 4600"/>
                <a:gd name="T4" fmla="*/ 3980 w 4624"/>
                <a:gd name="T5" fmla="*/ 628 h 4600"/>
                <a:gd name="T6" fmla="*/ 3979 w 4624"/>
                <a:gd name="T7" fmla="*/ 628 h 4600"/>
                <a:gd name="T8" fmla="*/ 3400 w 4624"/>
                <a:gd name="T9" fmla="*/ 49 h 4600"/>
                <a:gd name="T10" fmla="*/ 3282 w 4624"/>
                <a:gd name="T11" fmla="*/ 0 h 4600"/>
                <a:gd name="T12" fmla="*/ 3164 w 4624"/>
                <a:gd name="T13" fmla="*/ 49 h 4600"/>
                <a:gd name="T14" fmla="*/ 358 w 4624"/>
                <a:gd name="T15" fmla="*/ 2855 h 4600"/>
                <a:gd name="T16" fmla="*/ 313 w 4624"/>
                <a:gd name="T17" fmla="*/ 2939 h 4600"/>
                <a:gd name="T18" fmla="*/ 11 w 4624"/>
                <a:gd name="T19" fmla="*/ 4400 h 4600"/>
                <a:gd name="T20" fmla="*/ 57 w 4624"/>
                <a:gd name="T21" fmla="*/ 4551 h 4600"/>
                <a:gd name="T22" fmla="*/ 175 w 4624"/>
                <a:gd name="T23" fmla="*/ 4600 h 4600"/>
                <a:gd name="T24" fmla="*/ 208 w 4624"/>
                <a:gd name="T25" fmla="*/ 4597 h 4600"/>
                <a:gd name="T26" fmla="*/ 1669 w 4624"/>
                <a:gd name="T27" fmla="*/ 4295 h 4600"/>
                <a:gd name="T28" fmla="*/ 1753 w 4624"/>
                <a:gd name="T29" fmla="*/ 4250 h 4600"/>
                <a:gd name="T30" fmla="*/ 4559 w 4624"/>
                <a:gd name="T31" fmla="*/ 1444 h 4600"/>
                <a:gd name="T32" fmla="*/ 4559 w 4624"/>
                <a:gd name="T33" fmla="*/ 1208 h 4600"/>
                <a:gd name="T34" fmla="*/ 577 w 4624"/>
                <a:gd name="T35" fmla="*/ 3309 h 4600"/>
                <a:gd name="T36" fmla="*/ 1299 w 4624"/>
                <a:gd name="T37" fmla="*/ 4031 h 4600"/>
                <a:gd name="T38" fmla="*/ 389 w 4624"/>
                <a:gd name="T39" fmla="*/ 4219 h 4600"/>
                <a:gd name="T40" fmla="*/ 577 w 4624"/>
                <a:gd name="T41" fmla="*/ 3309 h 4600"/>
                <a:gd name="T42" fmla="*/ 1636 w 4624"/>
                <a:gd name="T43" fmla="*/ 3896 h 4600"/>
                <a:gd name="T44" fmla="*/ 712 w 4624"/>
                <a:gd name="T45" fmla="*/ 2972 h 4600"/>
                <a:gd name="T46" fmla="*/ 3282 w 4624"/>
                <a:gd name="T47" fmla="*/ 402 h 4600"/>
                <a:gd name="T48" fmla="*/ 3626 w 4624"/>
                <a:gd name="T49" fmla="*/ 746 h 4600"/>
                <a:gd name="T50" fmla="*/ 2071 w 4624"/>
                <a:gd name="T51" fmla="*/ 2302 h 4600"/>
                <a:gd name="T52" fmla="*/ 2071 w 4624"/>
                <a:gd name="T53" fmla="*/ 2537 h 4600"/>
                <a:gd name="T54" fmla="*/ 2189 w 4624"/>
                <a:gd name="T55" fmla="*/ 2586 h 4600"/>
                <a:gd name="T56" fmla="*/ 2307 w 4624"/>
                <a:gd name="T57" fmla="*/ 2537 h 4600"/>
                <a:gd name="T58" fmla="*/ 3862 w 4624"/>
                <a:gd name="T59" fmla="*/ 982 h 4600"/>
                <a:gd name="T60" fmla="*/ 4206 w 4624"/>
                <a:gd name="T61" fmla="*/ 1326 h 4600"/>
                <a:gd name="T62" fmla="*/ 1636 w 4624"/>
                <a:gd name="T63" fmla="*/ 3896 h 4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24" h="4600">
                  <a:moveTo>
                    <a:pt x="4559" y="1208"/>
                  </a:moveTo>
                  <a:lnTo>
                    <a:pt x="3980" y="629"/>
                  </a:lnTo>
                  <a:cubicBezTo>
                    <a:pt x="3980" y="629"/>
                    <a:pt x="3980" y="629"/>
                    <a:pt x="3980" y="628"/>
                  </a:cubicBezTo>
                  <a:cubicBezTo>
                    <a:pt x="3979" y="628"/>
                    <a:pt x="3979" y="628"/>
                    <a:pt x="3979" y="628"/>
                  </a:cubicBezTo>
                  <a:lnTo>
                    <a:pt x="3400" y="49"/>
                  </a:lnTo>
                  <a:cubicBezTo>
                    <a:pt x="3369" y="18"/>
                    <a:pt x="3326" y="0"/>
                    <a:pt x="3282" y="0"/>
                  </a:cubicBezTo>
                  <a:cubicBezTo>
                    <a:pt x="3238" y="0"/>
                    <a:pt x="3195" y="18"/>
                    <a:pt x="3164" y="49"/>
                  </a:cubicBezTo>
                  <a:lnTo>
                    <a:pt x="358" y="2855"/>
                  </a:lnTo>
                  <a:cubicBezTo>
                    <a:pt x="335" y="2878"/>
                    <a:pt x="320" y="2907"/>
                    <a:pt x="313" y="2939"/>
                  </a:cubicBezTo>
                  <a:lnTo>
                    <a:pt x="11" y="4400"/>
                  </a:lnTo>
                  <a:cubicBezTo>
                    <a:pt x="0" y="4455"/>
                    <a:pt x="17" y="4512"/>
                    <a:pt x="57" y="4551"/>
                  </a:cubicBezTo>
                  <a:cubicBezTo>
                    <a:pt x="88" y="4583"/>
                    <a:pt x="131" y="4600"/>
                    <a:pt x="175" y="4600"/>
                  </a:cubicBezTo>
                  <a:cubicBezTo>
                    <a:pt x="186" y="4600"/>
                    <a:pt x="197" y="4599"/>
                    <a:pt x="208" y="4597"/>
                  </a:cubicBezTo>
                  <a:lnTo>
                    <a:pt x="1669" y="4295"/>
                  </a:lnTo>
                  <a:cubicBezTo>
                    <a:pt x="1701" y="4288"/>
                    <a:pt x="1730" y="4273"/>
                    <a:pt x="1753" y="4250"/>
                  </a:cubicBezTo>
                  <a:lnTo>
                    <a:pt x="4559" y="1444"/>
                  </a:lnTo>
                  <a:cubicBezTo>
                    <a:pt x="4624" y="1379"/>
                    <a:pt x="4624" y="1273"/>
                    <a:pt x="4559" y="1208"/>
                  </a:cubicBezTo>
                  <a:close/>
                  <a:moveTo>
                    <a:pt x="577" y="3309"/>
                  </a:moveTo>
                  <a:lnTo>
                    <a:pt x="1299" y="4031"/>
                  </a:lnTo>
                  <a:lnTo>
                    <a:pt x="389" y="4219"/>
                  </a:lnTo>
                  <a:lnTo>
                    <a:pt x="577" y="3309"/>
                  </a:lnTo>
                  <a:close/>
                  <a:moveTo>
                    <a:pt x="1636" y="3896"/>
                  </a:moveTo>
                  <a:lnTo>
                    <a:pt x="712" y="2972"/>
                  </a:lnTo>
                  <a:lnTo>
                    <a:pt x="3282" y="402"/>
                  </a:lnTo>
                  <a:lnTo>
                    <a:pt x="3626" y="746"/>
                  </a:lnTo>
                  <a:lnTo>
                    <a:pt x="2071" y="2302"/>
                  </a:lnTo>
                  <a:cubicBezTo>
                    <a:pt x="2006" y="2367"/>
                    <a:pt x="2006" y="2472"/>
                    <a:pt x="2071" y="2537"/>
                  </a:cubicBezTo>
                  <a:cubicBezTo>
                    <a:pt x="2103" y="2570"/>
                    <a:pt x="2146" y="2586"/>
                    <a:pt x="2189" y="2586"/>
                  </a:cubicBezTo>
                  <a:cubicBezTo>
                    <a:pt x="2231" y="2586"/>
                    <a:pt x="2274" y="2570"/>
                    <a:pt x="2307" y="2537"/>
                  </a:cubicBezTo>
                  <a:lnTo>
                    <a:pt x="3862" y="982"/>
                  </a:lnTo>
                  <a:lnTo>
                    <a:pt x="4206" y="1326"/>
                  </a:lnTo>
                  <a:lnTo>
                    <a:pt x="1636" y="38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4" name="组合 23"/>
          <p:cNvGrpSpPr/>
          <p:nvPr/>
        </p:nvGrpSpPr>
        <p:grpSpPr>
          <a:xfrm>
            <a:off x="8892117" y="2702833"/>
            <a:ext cx="1585383" cy="1327830"/>
            <a:chOff x="8892117" y="2702833"/>
            <a:chExt cx="1585383" cy="1327830"/>
          </a:xfrm>
        </p:grpSpPr>
        <p:pic>
          <p:nvPicPr>
            <p:cNvPr id="3" name="图片 2"/>
            <p:cNvPicPr>
              <a:picLocks noChangeAspect="1"/>
            </p:cNvPicPr>
            <p:nvPr/>
          </p:nvPicPr>
          <p:blipFill>
            <a:blip r:embed="rId6" cstate="email"/>
            <a:stretch>
              <a:fillRect/>
            </a:stretch>
          </p:blipFill>
          <p:spPr>
            <a:xfrm>
              <a:off x="8892117" y="2702833"/>
              <a:ext cx="1585383" cy="1327830"/>
            </a:xfrm>
            <a:prstGeom prst="rect">
              <a:avLst/>
            </a:prstGeom>
          </p:spPr>
        </p:pic>
        <p:sp>
          <p:nvSpPr>
            <p:cNvPr id="20" name="椭圆 14"/>
            <p:cNvSpPr/>
            <p:nvPr/>
          </p:nvSpPr>
          <p:spPr>
            <a:xfrm>
              <a:off x="9557167" y="3063240"/>
              <a:ext cx="255282" cy="332696"/>
            </a:xfrm>
            <a:custGeom>
              <a:avLst/>
              <a:gdLst>
                <a:gd name="connsiteX0" fmla="*/ 192241 w 462838"/>
                <a:gd name="connsiteY0" fmla="*/ 447667 h 603193"/>
                <a:gd name="connsiteX1" fmla="*/ 350547 w 462838"/>
                <a:gd name="connsiteY1" fmla="*/ 447667 h 603193"/>
                <a:gd name="connsiteX2" fmla="*/ 368351 w 462838"/>
                <a:gd name="connsiteY2" fmla="*/ 465414 h 603193"/>
                <a:gd name="connsiteX3" fmla="*/ 350547 w 462838"/>
                <a:gd name="connsiteY3" fmla="*/ 483161 h 603193"/>
                <a:gd name="connsiteX4" fmla="*/ 192241 w 462838"/>
                <a:gd name="connsiteY4" fmla="*/ 483161 h 603193"/>
                <a:gd name="connsiteX5" fmla="*/ 174437 w 462838"/>
                <a:gd name="connsiteY5" fmla="*/ 465414 h 603193"/>
                <a:gd name="connsiteX6" fmla="*/ 192241 w 462838"/>
                <a:gd name="connsiteY6" fmla="*/ 447667 h 603193"/>
                <a:gd name="connsiteX7" fmla="*/ 130898 w 462838"/>
                <a:gd name="connsiteY7" fmla="*/ 446891 h 603193"/>
                <a:gd name="connsiteX8" fmla="*/ 149527 w 462838"/>
                <a:gd name="connsiteY8" fmla="*/ 465485 h 603193"/>
                <a:gd name="connsiteX9" fmla="*/ 130898 w 462838"/>
                <a:gd name="connsiteY9" fmla="*/ 484079 h 603193"/>
                <a:gd name="connsiteX10" fmla="*/ 112269 w 462838"/>
                <a:gd name="connsiteY10" fmla="*/ 465485 h 603193"/>
                <a:gd name="connsiteX11" fmla="*/ 130898 w 462838"/>
                <a:gd name="connsiteY11" fmla="*/ 446891 h 603193"/>
                <a:gd name="connsiteX12" fmla="*/ 192241 w 462838"/>
                <a:gd name="connsiteY12" fmla="*/ 350922 h 603193"/>
                <a:gd name="connsiteX13" fmla="*/ 350547 w 462838"/>
                <a:gd name="connsiteY13" fmla="*/ 350922 h 603193"/>
                <a:gd name="connsiteX14" fmla="*/ 368351 w 462838"/>
                <a:gd name="connsiteY14" fmla="*/ 368705 h 603193"/>
                <a:gd name="connsiteX15" fmla="*/ 350547 w 462838"/>
                <a:gd name="connsiteY15" fmla="*/ 386487 h 603193"/>
                <a:gd name="connsiteX16" fmla="*/ 192241 w 462838"/>
                <a:gd name="connsiteY16" fmla="*/ 386487 h 603193"/>
                <a:gd name="connsiteX17" fmla="*/ 174437 w 462838"/>
                <a:gd name="connsiteY17" fmla="*/ 368705 h 603193"/>
                <a:gd name="connsiteX18" fmla="*/ 192241 w 462838"/>
                <a:gd name="connsiteY18" fmla="*/ 350922 h 603193"/>
                <a:gd name="connsiteX19" fmla="*/ 130898 w 462838"/>
                <a:gd name="connsiteY19" fmla="*/ 350145 h 603193"/>
                <a:gd name="connsiteX20" fmla="*/ 149527 w 462838"/>
                <a:gd name="connsiteY20" fmla="*/ 368669 h 603193"/>
                <a:gd name="connsiteX21" fmla="*/ 130898 w 462838"/>
                <a:gd name="connsiteY21" fmla="*/ 387193 h 603193"/>
                <a:gd name="connsiteX22" fmla="*/ 112269 w 462838"/>
                <a:gd name="connsiteY22" fmla="*/ 368669 h 603193"/>
                <a:gd name="connsiteX23" fmla="*/ 130898 w 462838"/>
                <a:gd name="connsiteY23" fmla="*/ 350145 h 603193"/>
                <a:gd name="connsiteX24" fmla="*/ 192241 w 462838"/>
                <a:gd name="connsiteY24" fmla="*/ 254177 h 603193"/>
                <a:gd name="connsiteX25" fmla="*/ 350547 w 462838"/>
                <a:gd name="connsiteY25" fmla="*/ 254177 h 603193"/>
                <a:gd name="connsiteX26" fmla="*/ 368351 w 462838"/>
                <a:gd name="connsiteY26" fmla="*/ 271960 h 603193"/>
                <a:gd name="connsiteX27" fmla="*/ 350547 w 462838"/>
                <a:gd name="connsiteY27" fmla="*/ 289742 h 603193"/>
                <a:gd name="connsiteX28" fmla="*/ 192241 w 462838"/>
                <a:gd name="connsiteY28" fmla="*/ 289742 h 603193"/>
                <a:gd name="connsiteX29" fmla="*/ 174437 w 462838"/>
                <a:gd name="connsiteY29" fmla="*/ 271960 h 603193"/>
                <a:gd name="connsiteX30" fmla="*/ 192241 w 462838"/>
                <a:gd name="connsiteY30" fmla="*/ 254177 h 603193"/>
                <a:gd name="connsiteX31" fmla="*/ 130898 w 462838"/>
                <a:gd name="connsiteY31" fmla="*/ 253471 h 603193"/>
                <a:gd name="connsiteX32" fmla="*/ 149527 w 462838"/>
                <a:gd name="connsiteY32" fmla="*/ 271959 h 603193"/>
                <a:gd name="connsiteX33" fmla="*/ 130898 w 462838"/>
                <a:gd name="connsiteY33" fmla="*/ 290447 h 603193"/>
                <a:gd name="connsiteX34" fmla="*/ 112269 w 462838"/>
                <a:gd name="connsiteY34" fmla="*/ 271959 h 603193"/>
                <a:gd name="connsiteX35" fmla="*/ 130898 w 462838"/>
                <a:gd name="connsiteY35" fmla="*/ 253471 h 603193"/>
                <a:gd name="connsiteX36" fmla="*/ 324432 w 462838"/>
                <a:gd name="connsiteY36" fmla="*/ 56735 h 603193"/>
                <a:gd name="connsiteX37" fmla="*/ 324432 w 462838"/>
                <a:gd name="connsiteY37" fmla="*/ 138207 h 603193"/>
                <a:gd name="connsiteX38" fmla="*/ 406022 w 462838"/>
                <a:gd name="connsiteY38" fmla="*/ 138207 h 603193"/>
                <a:gd name="connsiteX39" fmla="*/ 35603 w 462838"/>
                <a:gd name="connsiteY39" fmla="*/ 35552 h 603193"/>
                <a:gd name="connsiteX40" fmla="*/ 35603 w 462838"/>
                <a:gd name="connsiteY40" fmla="*/ 567642 h 603193"/>
                <a:gd name="connsiteX41" fmla="*/ 427235 w 462838"/>
                <a:gd name="connsiteY41" fmla="*/ 567642 h 603193"/>
                <a:gd name="connsiteX42" fmla="*/ 427235 w 462838"/>
                <a:gd name="connsiteY42" fmla="*/ 173759 h 603193"/>
                <a:gd name="connsiteX43" fmla="*/ 306630 w 462838"/>
                <a:gd name="connsiteY43" fmla="*/ 173759 h 603193"/>
                <a:gd name="connsiteX44" fmla="*/ 288829 w 462838"/>
                <a:gd name="connsiteY44" fmla="*/ 155983 h 603193"/>
                <a:gd name="connsiteX45" fmla="*/ 288829 w 462838"/>
                <a:gd name="connsiteY45" fmla="*/ 35552 h 603193"/>
                <a:gd name="connsiteX46" fmla="*/ 17802 w 462838"/>
                <a:gd name="connsiteY46" fmla="*/ 0 h 603193"/>
                <a:gd name="connsiteX47" fmla="*/ 310636 w 462838"/>
                <a:gd name="connsiteY47" fmla="*/ 0 h 603193"/>
                <a:gd name="connsiteX48" fmla="*/ 323245 w 462838"/>
                <a:gd name="connsiteY48" fmla="*/ 5185 h 603193"/>
                <a:gd name="connsiteX49" fmla="*/ 457646 w 462838"/>
                <a:gd name="connsiteY49" fmla="*/ 139540 h 603193"/>
                <a:gd name="connsiteX50" fmla="*/ 462838 w 462838"/>
                <a:gd name="connsiteY50" fmla="*/ 151984 h 603193"/>
                <a:gd name="connsiteX51" fmla="*/ 462838 w 462838"/>
                <a:gd name="connsiteY51" fmla="*/ 585417 h 603193"/>
                <a:gd name="connsiteX52" fmla="*/ 445037 w 462838"/>
                <a:gd name="connsiteY52" fmla="*/ 603193 h 603193"/>
                <a:gd name="connsiteX53" fmla="*/ 17802 w 462838"/>
                <a:gd name="connsiteY53" fmla="*/ 603193 h 603193"/>
                <a:gd name="connsiteX54" fmla="*/ 0 w 462838"/>
                <a:gd name="connsiteY54" fmla="*/ 585417 h 603193"/>
                <a:gd name="connsiteX55" fmla="*/ 0 w 462838"/>
                <a:gd name="connsiteY55" fmla="*/ 17776 h 603193"/>
                <a:gd name="connsiteX56" fmla="*/ 17802 w 462838"/>
                <a:gd name="connsiteY56" fmla="*/ 0 h 60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62838" h="603193">
                  <a:moveTo>
                    <a:pt x="192241" y="447667"/>
                  </a:moveTo>
                  <a:lnTo>
                    <a:pt x="350547" y="447667"/>
                  </a:lnTo>
                  <a:cubicBezTo>
                    <a:pt x="360339" y="447667"/>
                    <a:pt x="368351" y="455653"/>
                    <a:pt x="368351" y="465414"/>
                  </a:cubicBezTo>
                  <a:cubicBezTo>
                    <a:pt x="368351" y="475323"/>
                    <a:pt x="360339" y="483161"/>
                    <a:pt x="350547" y="483161"/>
                  </a:cubicBezTo>
                  <a:lnTo>
                    <a:pt x="192241" y="483161"/>
                  </a:lnTo>
                  <a:cubicBezTo>
                    <a:pt x="182449" y="483161"/>
                    <a:pt x="174437" y="475323"/>
                    <a:pt x="174437" y="465414"/>
                  </a:cubicBezTo>
                  <a:cubicBezTo>
                    <a:pt x="174437" y="455653"/>
                    <a:pt x="182449" y="447667"/>
                    <a:pt x="192241" y="447667"/>
                  </a:cubicBezTo>
                  <a:close/>
                  <a:moveTo>
                    <a:pt x="130898" y="446891"/>
                  </a:moveTo>
                  <a:cubicBezTo>
                    <a:pt x="141187" y="446891"/>
                    <a:pt x="149527" y="455216"/>
                    <a:pt x="149527" y="465485"/>
                  </a:cubicBezTo>
                  <a:cubicBezTo>
                    <a:pt x="149527" y="475754"/>
                    <a:pt x="141187" y="484079"/>
                    <a:pt x="130898" y="484079"/>
                  </a:cubicBezTo>
                  <a:cubicBezTo>
                    <a:pt x="120609" y="484079"/>
                    <a:pt x="112269" y="475754"/>
                    <a:pt x="112269" y="465485"/>
                  </a:cubicBezTo>
                  <a:cubicBezTo>
                    <a:pt x="112269" y="455216"/>
                    <a:pt x="120609" y="446891"/>
                    <a:pt x="130898" y="446891"/>
                  </a:cubicBezTo>
                  <a:close/>
                  <a:moveTo>
                    <a:pt x="192241" y="350922"/>
                  </a:moveTo>
                  <a:lnTo>
                    <a:pt x="350547" y="350922"/>
                  </a:lnTo>
                  <a:cubicBezTo>
                    <a:pt x="360339" y="350922"/>
                    <a:pt x="368351" y="358924"/>
                    <a:pt x="368351" y="368705"/>
                  </a:cubicBezTo>
                  <a:cubicBezTo>
                    <a:pt x="368351" y="378485"/>
                    <a:pt x="360339" y="386487"/>
                    <a:pt x="350547" y="386487"/>
                  </a:cubicBezTo>
                  <a:lnTo>
                    <a:pt x="192241" y="386487"/>
                  </a:lnTo>
                  <a:cubicBezTo>
                    <a:pt x="182449" y="386487"/>
                    <a:pt x="174437" y="378485"/>
                    <a:pt x="174437" y="368705"/>
                  </a:cubicBezTo>
                  <a:cubicBezTo>
                    <a:pt x="174437" y="358924"/>
                    <a:pt x="182449" y="350922"/>
                    <a:pt x="192241" y="350922"/>
                  </a:cubicBezTo>
                  <a:close/>
                  <a:moveTo>
                    <a:pt x="130898" y="350145"/>
                  </a:moveTo>
                  <a:cubicBezTo>
                    <a:pt x="141187" y="350145"/>
                    <a:pt x="149527" y="358438"/>
                    <a:pt x="149527" y="368669"/>
                  </a:cubicBezTo>
                  <a:cubicBezTo>
                    <a:pt x="149527" y="378900"/>
                    <a:pt x="141187" y="387193"/>
                    <a:pt x="130898" y="387193"/>
                  </a:cubicBezTo>
                  <a:cubicBezTo>
                    <a:pt x="120609" y="387193"/>
                    <a:pt x="112269" y="378900"/>
                    <a:pt x="112269" y="368669"/>
                  </a:cubicBezTo>
                  <a:cubicBezTo>
                    <a:pt x="112269" y="358438"/>
                    <a:pt x="120609" y="350145"/>
                    <a:pt x="130898" y="350145"/>
                  </a:cubicBezTo>
                  <a:close/>
                  <a:moveTo>
                    <a:pt x="192241" y="254177"/>
                  </a:moveTo>
                  <a:lnTo>
                    <a:pt x="350547" y="254177"/>
                  </a:lnTo>
                  <a:cubicBezTo>
                    <a:pt x="360339" y="254177"/>
                    <a:pt x="368351" y="262179"/>
                    <a:pt x="368351" y="271960"/>
                  </a:cubicBezTo>
                  <a:cubicBezTo>
                    <a:pt x="368351" y="281740"/>
                    <a:pt x="360339" y="289742"/>
                    <a:pt x="350547" y="289742"/>
                  </a:cubicBezTo>
                  <a:lnTo>
                    <a:pt x="192241" y="289742"/>
                  </a:lnTo>
                  <a:cubicBezTo>
                    <a:pt x="182449" y="289742"/>
                    <a:pt x="174437" y="281740"/>
                    <a:pt x="174437" y="271960"/>
                  </a:cubicBezTo>
                  <a:cubicBezTo>
                    <a:pt x="174437" y="262179"/>
                    <a:pt x="182449" y="254177"/>
                    <a:pt x="192241" y="254177"/>
                  </a:cubicBezTo>
                  <a:close/>
                  <a:moveTo>
                    <a:pt x="130898" y="253471"/>
                  </a:moveTo>
                  <a:cubicBezTo>
                    <a:pt x="141187" y="253471"/>
                    <a:pt x="149527" y="261748"/>
                    <a:pt x="149527" y="271959"/>
                  </a:cubicBezTo>
                  <a:cubicBezTo>
                    <a:pt x="149527" y="282170"/>
                    <a:pt x="141187" y="290447"/>
                    <a:pt x="130898" y="290447"/>
                  </a:cubicBezTo>
                  <a:cubicBezTo>
                    <a:pt x="120609" y="290447"/>
                    <a:pt x="112269" y="282170"/>
                    <a:pt x="112269" y="271959"/>
                  </a:cubicBezTo>
                  <a:cubicBezTo>
                    <a:pt x="112269" y="261748"/>
                    <a:pt x="120609" y="253471"/>
                    <a:pt x="130898" y="253471"/>
                  </a:cubicBezTo>
                  <a:close/>
                  <a:moveTo>
                    <a:pt x="324432" y="56735"/>
                  </a:moveTo>
                  <a:lnTo>
                    <a:pt x="324432" y="138207"/>
                  </a:lnTo>
                  <a:lnTo>
                    <a:pt x="406022" y="138207"/>
                  </a:lnTo>
                  <a:close/>
                  <a:moveTo>
                    <a:pt x="35603" y="35552"/>
                  </a:moveTo>
                  <a:lnTo>
                    <a:pt x="35603" y="567642"/>
                  </a:lnTo>
                  <a:lnTo>
                    <a:pt x="427235" y="567642"/>
                  </a:lnTo>
                  <a:lnTo>
                    <a:pt x="427235" y="173759"/>
                  </a:lnTo>
                  <a:lnTo>
                    <a:pt x="306630" y="173759"/>
                  </a:lnTo>
                  <a:cubicBezTo>
                    <a:pt x="296840" y="173759"/>
                    <a:pt x="288829" y="165760"/>
                    <a:pt x="288829" y="155983"/>
                  </a:cubicBezTo>
                  <a:lnTo>
                    <a:pt x="288829" y="35552"/>
                  </a:lnTo>
                  <a:close/>
                  <a:moveTo>
                    <a:pt x="17802" y="0"/>
                  </a:moveTo>
                  <a:lnTo>
                    <a:pt x="310636" y="0"/>
                  </a:lnTo>
                  <a:cubicBezTo>
                    <a:pt x="315383" y="0"/>
                    <a:pt x="319833" y="1926"/>
                    <a:pt x="323245" y="5185"/>
                  </a:cubicBezTo>
                  <a:lnTo>
                    <a:pt x="457646" y="139540"/>
                  </a:lnTo>
                  <a:cubicBezTo>
                    <a:pt x="460910" y="142799"/>
                    <a:pt x="462838" y="147391"/>
                    <a:pt x="462838" y="151984"/>
                  </a:cubicBezTo>
                  <a:lnTo>
                    <a:pt x="462838" y="585417"/>
                  </a:lnTo>
                  <a:cubicBezTo>
                    <a:pt x="462838" y="595194"/>
                    <a:pt x="454827" y="603193"/>
                    <a:pt x="445037" y="603193"/>
                  </a:cubicBezTo>
                  <a:lnTo>
                    <a:pt x="17802" y="603193"/>
                  </a:lnTo>
                  <a:cubicBezTo>
                    <a:pt x="8011" y="603193"/>
                    <a:pt x="0" y="595194"/>
                    <a:pt x="0" y="585417"/>
                  </a:cubicBezTo>
                  <a:lnTo>
                    <a:pt x="0" y="17776"/>
                  </a:lnTo>
                  <a:cubicBezTo>
                    <a:pt x="0" y="7999"/>
                    <a:pt x="8011" y="0"/>
                    <a:pt x="1780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6" name="文本框 15"/>
          <p:cNvSpPr txBox="1"/>
          <p:nvPr/>
        </p:nvSpPr>
        <p:spPr>
          <a:xfrm>
            <a:off x="4449557" y="683638"/>
            <a:ext cx="3292889" cy="830997"/>
          </a:xfrm>
          <a:prstGeom prst="rect">
            <a:avLst/>
          </a:prstGeom>
          <a:noFill/>
        </p:spPr>
        <p:txBody>
          <a:bodyPr wrap="none" rtlCol="0">
            <a:spAutoFit/>
          </a:bodyPr>
          <a:lstStyle/>
          <a:p>
            <a:pPr algn="ctr"/>
            <a:r>
              <a:rPr lang="en-US" altLang="zh-CN" sz="4800" b="1" i="1" dirty="0">
                <a:solidFill>
                  <a:schemeClr val="bg1"/>
                </a:solidFill>
                <a:latin typeface="Century Gothic" panose="020B0502020202020204" pitchFamily="34" charset="0"/>
                <a:ea typeface="方正兰亭中黑_GBK" panose="02000000000000000000" pitchFamily="2" charset="-122"/>
              </a:rPr>
              <a:t>CONTENTS</a:t>
            </a:r>
            <a:endParaRPr lang="zh-CN" altLang="en-US" sz="4800" b="1" i="1" dirty="0">
              <a:solidFill>
                <a:schemeClr val="bg1"/>
              </a:solidFill>
              <a:latin typeface="方正兰亭中黑_GBK" panose="02000000000000000000" pitchFamily="2" charset="-122"/>
              <a:ea typeface="方正兰亭中黑_GBK"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75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261738" y="3076549"/>
            <a:ext cx="7668523" cy="1304924"/>
            <a:chOff x="1922464" y="2496447"/>
            <a:chExt cx="7668523" cy="1304924"/>
          </a:xfrm>
        </p:grpSpPr>
        <p:pic>
          <p:nvPicPr>
            <p:cNvPr id="3" name="图片 2"/>
            <p:cNvPicPr>
              <a:picLocks noChangeAspect="1"/>
            </p:cNvPicPr>
            <p:nvPr/>
          </p:nvPicPr>
          <p:blipFill rotWithShape="1">
            <a:blip r:embed="rId3" cstate="email"/>
            <a:srcRect/>
            <a:stretch>
              <a:fillRect/>
            </a:stretch>
          </p:blipFill>
          <p:spPr>
            <a:xfrm>
              <a:off x="1922464" y="2516550"/>
              <a:ext cx="1348018" cy="1284821"/>
            </a:xfrm>
            <a:prstGeom prst="rect">
              <a:avLst/>
            </a:prstGeom>
          </p:spPr>
        </p:pic>
        <p:pic>
          <p:nvPicPr>
            <p:cNvPr id="4" name="图片 3"/>
            <p:cNvPicPr>
              <a:picLocks noChangeAspect="1"/>
            </p:cNvPicPr>
            <p:nvPr/>
          </p:nvPicPr>
          <p:blipFill rotWithShape="1">
            <a:blip r:embed="rId4" cstate="email"/>
            <a:srcRect/>
            <a:stretch>
              <a:fillRect/>
            </a:stretch>
          </p:blipFill>
          <p:spPr>
            <a:xfrm>
              <a:off x="4026736" y="2496447"/>
              <a:ext cx="1351862" cy="1292916"/>
            </a:xfrm>
            <a:prstGeom prst="rect">
              <a:avLst/>
            </a:prstGeom>
          </p:spPr>
        </p:pic>
        <p:pic>
          <p:nvPicPr>
            <p:cNvPr id="5" name="图片 4"/>
            <p:cNvPicPr>
              <a:picLocks noChangeAspect="1"/>
            </p:cNvPicPr>
            <p:nvPr/>
          </p:nvPicPr>
          <p:blipFill rotWithShape="1">
            <a:blip r:embed="rId3" cstate="email"/>
            <a:srcRect/>
            <a:stretch>
              <a:fillRect/>
            </a:stretch>
          </p:blipFill>
          <p:spPr>
            <a:xfrm>
              <a:off x="6134852" y="2516550"/>
              <a:ext cx="1348018" cy="1284821"/>
            </a:xfrm>
            <a:prstGeom prst="rect">
              <a:avLst/>
            </a:prstGeom>
          </p:spPr>
        </p:pic>
        <p:pic>
          <p:nvPicPr>
            <p:cNvPr id="6" name="图片 5"/>
            <p:cNvPicPr>
              <a:picLocks noChangeAspect="1"/>
            </p:cNvPicPr>
            <p:nvPr/>
          </p:nvPicPr>
          <p:blipFill rotWithShape="1">
            <a:blip r:embed="rId4" cstate="email"/>
            <a:srcRect/>
            <a:stretch>
              <a:fillRect/>
            </a:stretch>
          </p:blipFill>
          <p:spPr>
            <a:xfrm>
              <a:off x="8239125" y="2496447"/>
              <a:ext cx="1351862" cy="1292916"/>
            </a:xfrm>
            <a:prstGeom prst="rect">
              <a:avLst/>
            </a:prstGeom>
          </p:spPr>
        </p:pic>
      </p:grpSp>
      <p:grpSp>
        <p:nvGrpSpPr>
          <p:cNvPr id="8" name="组合 7"/>
          <p:cNvGrpSpPr/>
          <p:nvPr/>
        </p:nvGrpSpPr>
        <p:grpSpPr>
          <a:xfrm>
            <a:off x="404505" y="294978"/>
            <a:ext cx="6377295" cy="1091469"/>
            <a:chOff x="404505" y="294978"/>
            <a:chExt cx="6377295" cy="1091469"/>
          </a:xfrm>
        </p:grpSpPr>
        <p:pic>
          <p:nvPicPr>
            <p:cNvPr id="9" name="图片 8"/>
            <p:cNvPicPr>
              <a:picLocks noChangeAspect="1"/>
            </p:cNvPicPr>
            <p:nvPr/>
          </p:nvPicPr>
          <p:blipFill rotWithShape="1">
            <a:blip r:embed="rId5" cstate="email"/>
            <a:srcRect/>
            <a:stretch>
              <a:fillRect/>
            </a:stretch>
          </p:blipFill>
          <p:spPr>
            <a:xfrm>
              <a:off x="404505" y="294978"/>
              <a:ext cx="2100569" cy="1091469"/>
            </a:xfrm>
            <a:prstGeom prst="rect">
              <a:avLst/>
            </a:prstGeom>
          </p:spPr>
        </p:pic>
        <p:grpSp>
          <p:nvGrpSpPr>
            <p:cNvPr id="10" name="组合 9"/>
            <p:cNvGrpSpPr/>
            <p:nvPr/>
          </p:nvGrpSpPr>
          <p:grpSpPr>
            <a:xfrm>
              <a:off x="2298381" y="367224"/>
              <a:ext cx="4483419" cy="716453"/>
              <a:chOff x="2298381" y="341824"/>
              <a:chExt cx="4483419" cy="716453"/>
            </a:xfrm>
          </p:grpSpPr>
          <p:sp>
            <p:nvSpPr>
              <p:cNvPr id="11" name="文本框 10"/>
              <p:cNvSpPr txBox="1"/>
              <p:nvPr/>
            </p:nvSpPr>
            <p:spPr>
              <a:xfrm>
                <a:off x="2298381" y="341824"/>
                <a:ext cx="3057247" cy="52322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标题文字添加此处</a:t>
                </a:r>
              </a:p>
            </p:txBody>
          </p:sp>
          <p:sp>
            <p:nvSpPr>
              <p:cNvPr id="12" name="文本框 11"/>
              <p:cNvSpPr txBox="1"/>
              <p:nvPr/>
            </p:nvSpPr>
            <p:spPr>
              <a:xfrm>
                <a:off x="2298381" y="781278"/>
                <a:ext cx="4483419"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alpha val="43000"/>
                      </a:prstClr>
                    </a:solidFill>
                    <a:effectLst/>
                    <a:uLnTx/>
                    <a:uFillTx/>
                    <a:latin typeface="Century Gothic" panose="020B0502020202020204" pitchFamily="34" charset="0"/>
                    <a:ea typeface="方正兰亭中黑_GBK" panose="02000000000000000000" pitchFamily="2" charset="-122"/>
                    <a:cs typeface="+mn-cs"/>
                  </a:rPr>
                  <a:t>The user can demonstrate on a projector or computer</a:t>
                </a:r>
              </a:p>
            </p:txBody>
          </p:sp>
        </p:grpSp>
      </p:grpSp>
      <p:grpSp>
        <p:nvGrpSpPr>
          <p:cNvPr id="13" name="组合 12"/>
          <p:cNvGrpSpPr/>
          <p:nvPr/>
        </p:nvGrpSpPr>
        <p:grpSpPr>
          <a:xfrm>
            <a:off x="1025927" y="1618491"/>
            <a:ext cx="10291361" cy="1107594"/>
            <a:chOff x="2677264" y="1996356"/>
            <a:chExt cx="10291361" cy="1107594"/>
          </a:xfrm>
        </p:grpSpPr>
        <p:sp>
          <p:nvSpPr>
            <p:cNvPr id="14" name="矩形 13"/>
            <p:cNvSpPr/>
            <p:nvPr/>
          </p:nvSpPr>
          <p:spPr>
            <a:xfrm>
              <a:off x="2677264" y="2346820"/>
              <a:ext cx="10291361"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用户可以在投影仪或者计算机上进行演示，也可以将演示文稿打印出来，制作成胶片，以便应用到更广泛的领域中。利用</a:t>
              </a:r>
              <a:r>
                <a:rPr lang="en-US" altLang="zh-CN" sz="1200" dirty="0">
                  <a:solidFill>
                    <a:schemeClr val="bg1"/>
                  </a:solidFill>
                </a:rPr>
                <a:t>Microsoft Office PowerPoint</a:t>
              </a:r>
              <a:r>
                <a:rPr lang="zh-CN" altLang="en-US" sz="1200" dirty="0">
                  <a:solidFill>
                    <a:schemeClr val="bg1"/>
                  </a:solidFill>
                </a:rPr>
                <a:t>不仅可以创建演示文稿用户可以在投影仪或者计算机上进行演示，也可以将演示文稿打印出来，制作成胶片，以便应用到更广泛的领域中。利用</a:t>
              </a:r>
              <a:r>
                <a:rPr lang="en-US" altLang="zh-CN" sz="1200" dirty="0">
                  <a:solidFill>
                    <a:schemeClr val="bg1"/>
                  </a:solidFill>
                </a:rPr>
                <a:t>Microsoft Office PowerPoint</a:t>
              </a:r>
              <a:r>
                <a:rPr lang="zh-CN" altLang="en-US" sz="1200" dirty="0">
                  <a:solidFill>
                    <a:schemeClr val="bg1"/>
                  </a:solidFill>
                </a:rPr>
                <a:t>不仅可以创建演示文稿</a:t>
              </a:r>
            </a:p>
          </p:txBody>
        </p:sp>
        <p:sp>
          <p:nvSpPr>
            <p:cNvPr id="15" name="矩形 14"/>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16" name="组合 15"/>
          <p:cNvGrpSpPr/>
          <p:nvPr/>
        </p:nvGrpSpPr>
        <p:grpSpPr>
          <a:xfrm>
            <a:off x="1893553" y="4752040"/>
            <a:ext cx="2084387" cy="1066920"/>
            <a:chOff x="1881188" y="4684403"/>
            <a:chExt cx="2084387" cy="1066920"/>
          </a:xfrm>
        </p:grpSpPr>
        <p:sp>
          <p:nvSpPr>
            <p:cNvPr id="17" name="矩形 16"/>
            <p:cNvSpPr/>
            <p:nvPr/>
          </p:nvSpPr>
          <p:spPr>
            <a:xfrm>
              <a:off x="1881188" y="4684403"/>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1"/>
                  </a:solidFill>
                </a:rPr>
                <a:t>标题文字添加</a:t>
              </a:r>
            </a:p>
          </p:txBody>
        </p:sp>
        <p:sp>
          <p:nvSpPr>
            <p:cNvPr id="18" name="矩形 17"/>
            <p:cNvSpPr/>
            <p:nvPr/>
          </p:nvSpPr>
          <p:spPr>
            <a:xfrm>
              <a:off x="1881188" y="5023964"/>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1"/>
                  </a:solidFill>
                </a:rPr>
                <a:t>标题文字添加</a:t>
              </a:r>
            </a:p>
          </p:txBody>
        </p:sp>
        <p:sp>
          <p:nvSpPr>
            <p:cNvPr id="19" name="矩形 18"/>
            <p:cNvSpPr/>
            <p:nvPr/>
          </p:nvSpPr>
          <p:spPr>
            <a:xfrm>
              <a:off x="1881188" y="5363525"/>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1"/>
                  </a:solidFill>
                </a:rPr>
                <a:t>标题文字添加</a:t>
              </a:r>
            </a:p>
          </p:txBody>
        </p:sp>
      </p:grpSp>
      <p:grpSp>
        <p:nvGrpSpPr>
          <p:cNvPr id="20" name="组合 19"/>
          <p:cNvGrpSpPr/>
          <p:nvPr/>
        </p:nvGrpSpPr>
        <p:grpSpPr>
          <a:xfrm>
            <a:off x="3999747" y="4752040"/>
            <a:ext cx="2084387" cy="1066920"/>
            <a:chOff x="1881188" y="4684403"/>
            <a:chExt cx="2084387" cy="1066920"/>
          </a:xfrm>
        </p:grpSpPr>
        <p:sp>
          <p:nvSpPr>
            <p:cNvPr id="21" name="矩形 20"/>
            <p:cNvSpPr/>
            <p:nvPr/>
          </p:nvSpPr>
          <p:spPr>
            <a:xfrm>
              <a:off x="1881188" y="4684403"/>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4"/>
                  </a:solidFill>
                </a:rPr>
                <a:t>标题文字添加</a:t>
              </a:r>
            </a:p>
          </p:txBody>
        </p:sp>
        <p:sp>
          <p:nvSpPr>
            <p:cNvPr id="22" name="矩形 21"/>
            <p:cNvSpPr/>
            <p:nvPr/>
          </p:nvSpPr>
          <p:spPr>
            <a:xfrm>
              <a:off x="1881188" y="5023964"/>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4"/>
                  </a:solidFill>
                </a:rPr>
                <a:t>标题文字添加</a:t>
              </a:r>
            </a:p>
          </p:txBody>
        </p:sp>
        <p:sp>
          <p:nvSpPr>
            <p:cNvPr id="23" name="矩形 22"/>
            <p:cNvSpPr/>
            <p:nvPr/>
          </p:nvSpPr>
          <p:spPr>
            <a:xfrm>
              <a:off x="1881188" y="5363525"/>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4"/>
                  </a:solidFill>
                </a:rPr>
                <a:t>标题文字添加</a:t>
              </a:r>
            </a:p>
          </p:txBody>
        </p:sp>
      </p:grpSp>
      <p:grpSp>
        <p:nvGrpSpPr>
          <p:cNvPr id="24" name="组合 23"/>
          <p:cNvGrpSpPr/>
          <p:nvPr/>
        </p:nvGrpSpPr>
        <p:grpSpPr>
          <a:xfrm>
            <a:off x="6105941" y="4752040"/>
            <a:ext cx="2084387" cy="1066920"/>
            <a:chOff x="1881188" y="4684403"/>
            <a:chExt cx="2084387" cy="1066920"/>
          </a:xfrm>
        </p:grpSpPr>
        <p:sp>
          <p:nvSpPr>
            <p:cNvPr id="25" name="矩形 24"/>
            <p:cNvSpPr/>
            <p:nvPr/>
          </p:nvSpPr>
          <p:spPr>
            <a:xfrm>
              <a:off x="1881188" y="4684403"/>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1"/>
                  </a:solidFill>
                </a:rPr>
                <a:t>标题文字添加</a:t>
              </a:r>
            </a:p>
          </p:txBody>
        </p:sp>
        <p:sp>
          <p:nvSpPr>
            <p:cNvPr id="26" name="矩形 25"/>
            <p:cNvSpPr/>
            <p:nvPr/>
          </p:nvSpPr>
          <p:spPr>
            <a:xfrm>
              <a:off x="1881188" y="5023964"/>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1"/>
                  </a:solidFill>
                </a:rPr>
                <a:t>标题文字添加</a:t>
              </a:r>
            </a:p>
          </p:txBody>
        </p:sp>
        <p:sp>
          <p:nvSpPr>
            <p:cNvPr id="27" name="矩形 26"/>
            <p:cNvSpPr/>
            <p:nvPr/>
          </p:nvSpPr>
          <p:spPr>
            <a:xfrm>
              <a:off x="1881188" y="5363525"/>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1"/>
                  </a:solidFill>
                </a:rPr>
                <a:t>标题文字添加</a:t>
              </a:r>
            </a:p>
          </p:txBody>
        </p:sp>
      </p:grpSp>
      <p:grpSp>
        <p:nvGrpSpPr>
          <p:cNvPr id="28" name="组合 27"/>
          <p:cNvGrpSpPr/>
          <p:nvPr/>
        </p:nvGrpSpPr>
        <p:grpSpPr>
          <a:xfrm>
            <a:off x="8212135" y="4752040"/>
            <a:ext cx="2084387" cy="1066920"/>
            <a:chOff x="1881188" y="4684403"/>
            <a:chExt cx="2084387" cy="1066920"/>
          </a:xfrm>
        </p:grpSpPr>
        <p:sp>
          <p:nvSpPr>
            <p:cNvPr id="29" name="矩形 28"/>
            <p:cNvSpPr/>
            <p:nvPr/>
          </p:nvSpPr>
          <p:spPr>
            <a:xfrm>
              <a:off x="1881188" y="4684403"/>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4"/>
                  </a:solidFill>
                </a:rPr>
                <a:t>标题文字添加</a:t>
              </a:r>
            </a:p>
          </p:txBody>
        </p:sp>
        <p:sp>
          <p:nvSpPr>
            <p:cNvPr id="30" name="矩形 29"/>
            <p:cNvSpPr/>
            <p:nvPr/>
          </p:nvSpPr>
          <p:spPr>
            <a:xfrm>
              <a:off x="1881188" y="5023964"/>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4"/>
                  </a:solidFill>
                </a:rPr>
                <a:t>标题文字添加</a:t>
              </a:r>
            </a:p>
          </p:txBody>
        </p:sp>
        <p:sp>
          <p:nvSpPr>
            <p:cNvPr id="31" name="矩形 30"/>
            <p:cNvSpPr/>
            <p:nvPr/>
          </p:nvSpPr>
          <p:spPr>
            <a:xfrm>
              <a:off x="1881188" y="5363525"/>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accent4"/>
                  </a:solidFill>
                </a:rPr>
                <a:t>标题文字添加</a:t>
              </a:r>
            </a:p>
          </p:txBody>
        </p:sp>
      </p:grpSp>
      <p:sp>
        <p:nvSpPr>
          <p:cNvPr id="36" name="椭圆 31"/>
          <p:cNvSpPr/>
          <p:nvPr/>
        </p:nvSpPr>
        <p:spPr>
          <a:xfrm>
            <a:off x="2645044" y="3525188"/>
            <a:ext cx="536306" cy="532578"/>
          </a:xfrm>
          <a:custGeom>
            <a:avLst/>
            <a:gdLst>
              <a:gd name="T0" fmla="*/ 4559 w 4624"/>
              <a:gd name="T1" fmla="*/ 1208 h 4600"/>
              <a:gd name="T2" fmla="*/ 3980 w 4624"/>
              <a:gd name="T3" fmla="*/ 629 h 4600"/>
              <a:gd name="T4" fmla="*/ 3980 w 4624"/>
              <a:gd name="T5" fmla="*/ 628 h 4600"/>
              <a:gd name="T6" fmla="*/ 3979 w 4624"/>
              <a:gd name="T7" fmla="*/ 628 h 4600"/>
              <a:gd name="T8" fmla="*/ 3400 w 4624"/>
              <a:gd name="T9" fmla="*/ 49 h 4600"/>
              <a:gd name="T10" fmla="*/ 3282 w 4624"/>
              <a:gd name="T11" fmla="*/ 0 h 4600"/>
              <a:gd name="T12" fmla="*/ 3164 w 4624"/>
              <a:gd name="T13" fmla="*/ 49 h 4600"/>
              <a:gd name="T14" fmla="*/ 358 w 4624"/>
              <a:gd name="T15" fmla="*/ 2855 h 4600"/>
              <a:gd name="T16" fmla="*/ 313 w 4624"/>
              <a:gd name="T17" fmla="*/ 2939 h 4600"/>
              <a:gd name="T18" fmla="*/ 11 w 4624"/>
              <a:gd name="T19" fmla="*/ 4400 h 4600"/>
              <a:gd name="T20" fmla="*/ 57 w 4624"/>
              <a:gd name="T21" fmla="*/ 4551 h 4600"/>
              <a:gd name="T22" fmla="*/ 175 w 4624"/>
              <a:gd name="T23" fmla="*/ 4600 h 4600"/>
              <a:gd name="T24" fmla="*/ 208 w 4624"/>
              <a:gd name="T25" fmla="*/ 4597 h 4600"/>
              <a:gd name="T26" fmla="*/ 1669 w 4624"/>
              <a:gd name="T27" fmla="*/ 4295 h 4600"/>
              <a:gd name="T28" fmla="*/ 1753 w 4624"/>
              <a:gd name="T29" fmla="*/ 4250 h 4600"/>
              <a:gd name="T30" fmla="*/ 4559 w 4624"/>
              <a:gd name="T31" fmla="*/ 1444 h 4600"/>
              <a:gd name="T32" fmla="*/ 4559 w 4624"/>
              <a:gd name="T33" fmla="*/ 1208 h 4600"/>
              <a:gd name="T34" fmla="*/ 577 w 4624"/>
              <a:gd name="T35" fmla="*/ 3309 h 4600"/>
              <a:gd name="T36" fmla="*/ 1299 w 4624"/>
              <a:gd name="T37" fmla="*/ 4031 h 4600"/>
              <a:gd name="T38" fmla="*/ 389 w 4624"/>
              <a:gd name="T39" fmla="*/ 4219 h 4600"/>
              <a:gd name="T40" fmla="*/ 577 w 4624"/>
              <a:gd name="T41" fmla="*/ 3309 h 4600"/>
              <a:gd name="T42" fmla="*/ 1636 w 4624"/>
              <a:gd name="T43" fmla="*/ 3896 h 4600"/>
              <a:gd name="T44" fmla="*/ 712 w 4624"/>
              <a:gd name="T45" fmla="*/ 2972 h 4600"/>
              <a:gd name="T46" fmla="*/ 3282 w 4624"/>
              <a:gd name="T47" fmla="*/ 402 h 4600"/>
              <a:gd name="T48" fmla="*/ 3626 w 4624"/>
              <a:gd name="T49" fmla="*/ 746 h 4600"/>
              <a:gd name="T50" fmla="*/ 2071 w 4624"/>
              <a:gd name="T51" fmla="*/ 2302 h 4600"/>
              <a:gd name="T52" fmla="*/ 2071 w 4624"/>
              <a:gd name="T53" fmla="*/ 2537 h 4600"/>
              <a:gd name="T54" fmla="*/ 2189 w 4624"/>
              <a:gd name="T55" fmla="*/ 2586 h 4600"/>
              <a:gd name="T56" fmla="*/ 2307 w 4624"/>
              <a:gd name="T57" fmla="*/ 2537 h 4600"/>
              <a:gd name="T58" fmla="*/ 3862 w 4624"/>
              <a:gd name="T59" fmla="*/ 982 h 4600"/>
              <a:gd name="T60" fmla="*/ 4206 w 4624"/>
              <a:gd name="T61" fmla="*/ 1326 h 4600"/>
              <a:gd name="T62" fmla="*/ 1636 w 4624"/>
              <a:gd name="T63" fmla="*/ 3896 h 4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24" h="4600">
                <a:moveTo>
                  <a:pt x="4559" y="1208"/>
                </a:moveTo>
                <a:lnTo>
                  <a:pt x="3980" y="629"/>
                </a:lnTo>
                <a:cubicBezTo>
                  <a:pt x="3980" y="629"/>
                  <a:pt x="3980" y="629"/>
                  <a:pt x="3980" y="628"/>
                </a:cubicBezTo>
                <a:cubicBezTo>
                  <a:pt x="3979" y="628"/>
                  <a:pt x="3979" y="628"/>
                  <a:pt x="3979" y="628"/>
                </a:cubicBezTo>
                <a:lnTo>
                  <a:pt x="3400" y="49"/>
                </a:lnTo>
                <a:cubicBezTo>
                  <a:pt x="3369" y="18"/>
                  <a:pt x="3326" y="0"/>
                  <a:pt x="3282" y="0"/>
                </a:cubicBezTo>
                <a:cubicBezTo>
                  <a:pt x="3238" y="0"/>
                  <a:pt x="3195" y="18"/>
                  <a:pt x="3164" y="49"/>
                </a:cubicBezTo>
                <a:lnTo>
                  <a:pt x="358" y="2855"/>
                </a:lnTo>
                <a:cubicBezTo>
                  <a:pt x="335" y="2878"/>
                  <a:pt x="320" y="2907"/>
                  <a:pt x="313" y="2939"/>
                </a:cubicBezTo>
                <a:lnTo>
                  <a:pt x="11" y="4400"/>
                </a:lnTo>
                <a:cubicBezTo>
                  <a:pt x="0" y="4455"/>
                  <a:pt x="17" y="4512"/>
                  <a:pt x="57" y="4551"/>
                </a:cubicBezTo>
                <a:cubicBezTo>
                  <a:pt x="88" y="4583"/>
                  <a:pt x="131" y="4600"/>
                  <a:pt x="175" y="4600"/>
                </a:cubicBezTo>
                <a:cubicBezTo>
                  <a:pt x="186" y="4600"/>
                  <a:pt x="197" y="4599"/>
                  <a:pt x="208" y="4597"/>
                </a:cubicBezTo>
                <a:lnTo>
                  <a:pt x="1669" y="4295"/>
                </a:lnTo>
                <a:cubicBezTo>
                  <a:pt x="1701" y="4288"/>
                  <a:pt x="1730" y="4273"/>
                  <a:pt x="1753" y="4250"/>
                </a:cubicBezTo>
                <a:lnTo>
                  <a:pt x="4559" y="1444"/>
                </a:lnTo>
                <a:cubicBezTo>
                  <a:pt x="4624" y="1379"/>
                  <a:pt x="4624" y="1273"/>
                  <a:pt x="4559" y="1208"/>
                </a:cubicBezTo>
                <a:close/>
                <a:moveTo>
                  <a:pt x="577" y="3309"/>
                </a:moveTo>
                <a:lnTo>
                  <a:pt x="1299" y="4031"/>
                </a:lnTo>
                <a:lnTo>
                  <a:pt x="389" y="4219"/>
                </a:lnTo>
                <a:lnTo>
                  <a:pt x="577" y="3309"/>
                </a:lnTo>
                <a:close/>
                <a:moveTo>
                  <a:pt x="1636" y="3896"/>
                </a:moveTo>
                <a:lnTo>
                  <a:pt x="712" y="2972"/>
                </a:lnTo>
                <a:lnTo>
                  <a:pt x="3282" y="402"/>
                </a:lnTo>
                <a:lnTo>
                  <a:pt x="3626" y="746"/>
                </a:lnTo>
                <a:lnTo>
                  <a:pt x="2071" y="2302"/>
                </a:lnTo>
                <a:cubicBezTo>
                  <a:pt x="2006" y="2367"/>
                  <a:pt x="2006" y="2472"/>
                  <a:pt x="2071" y="2537"/>
                </a:cubicBezTo>
                <a:cubicBezTo>
                  <a:pt x="2103" y="2570"/>
                  <a:pt x="2146" y="2586"/>
                  <a:pt x="2189" y="2586"/>
                </a:cubicBezTo>
                <a:cubicBezTo>
                  <a:pt x="2231" y="2586"/>
                  <a:pt x="2274" y="2570"/>
                  <a:pt x="2307" y="2537"/>
                </a:cubicBezTo>
                <a:lnTo>
                  <a:pt x="3862" y="982"/>
                </a:lnTo>
                <a:lnTo>
                  <a:pt x="4206" y="1326"/>
                </a:lnTo>
                <a:lnTo>
                  <a:pt x="1636" y="38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椭圆 32"/>
          <p:cNvSpPr/>
          <p:nvPr/>
        </p:nvSpPr>
        <p:spPr>
          <a:xfrm>
            <a:off x="4771866" y="3523729"/>
            <a:ext cx="536306" cy="535496"/>
          </a:xfrm>
          <a:custGeom>
            <a:avLst/>
            <a:gdLst>
              <a:gd name="T0" fmla="*/ 6597 w 6827"/>
              <a:gd name="T1" fmla="*/ 449 h 6827"/>
              <a:gd name="T2" fmla="*/ 6377 w 6827"/>
              <a:gd name="T3" fmla="*/ 449 h 6827"/>
              <a:gd name="T4" fmla="*/ 6377 w 6827"/>
              <a:gd name="T5" fmla="*/ 230 h 6827"/>
              <a:gd name="T6" fmla="*/ 6148 w 6827"/>
              <a:gd name="T7" fmla="*/ 0 h 6827"/>
              <a:gd name="T8" fmla="*/ 5918 w 6827"/>
              <a:gd name="T9" fmla="*/ 230 h 6827"/>
              <a:gd name="T10" fmla="*/ 5918 w 6827"/>
              <a:gd name="T11" fmla="*/ 584 h 6827"/>
              <a:gd name="T12" fmla="*/ 5877 w 6827"/>
              <a:gd name="T13" fmla="*/ 625 h 6827"/>
              <a:gd name="T14" fmla="*/ 5665 w 6827"/>
              <a:gd name="T15" fmla="*/ 483 h 6827"/>
              <a:gd name="T16" fmla="*/ 5435 w 6827"/>
              <a:gd name="T17" fmla="*/ 713 h 6827"/>
              <a:gd name="T18" fmla="*/ 5435 w 6827"/>
              <a:gd name="T19" fmla="*/ 1067 h 6827"/>
              <a:gd name="T20" fmla="*/ 5260 w 6827"/>
              <a:gd name="T21" fmla="*/ 1242 h 6827"/>
              <a:gd name="T22" fmla="*/ 3180 w 6827"/>
              <a:gd name="T23" fmla="*/ 466 h 6827"/>
              <a:gd name="T24" fmla="*/ 0 w 6827"/>
              <a:gd name="T25" fmla="*/ 3646 h 6827"/>
              <a:gd name="T26" fmla="*/ 970 w 6827"/>
              <a:gd name="T27" fmla="*/ 5931 h 6827"/>
              <a:gd name="T28" fmla="*/ 465 w 6827"/>
              <a:gd name="T29" fmla="*/ 6317 h 6827"/>
              <a:gd name="T30" fmla="*/ 422 w 6827"/>
              <a:gd name="T31" fmla="*/ 6639 h 6827"/>
              <a:gd name="T32" fmla="*/ 604 w 6827"/>
              <a:gd name="T33" fmla="*/ 6729 h 6827"/>
              <a:gd name="T34" fmla="*/ 744 w 6827"/>
              <a:gd name="T35" fmla="*/ 6682 h 6827"/>
              <a:gd name="T36" fmla="*/ 1332 w 6827"/>
              <a:gd name="T37" fmla="*/ 6233 h 6827"/>
              <a:gd name="T38" fmla="*/ 3180 w 6827"/>
              <a:gd name="T39" fmla="*/ 6827 h 6827"/>
              <a:gd name="T40" fmla="*/ 5029 w 6827"/>
              <a:gd name="T41" fmla="*/ 6233 h 6827"/>
              <a:gd name="T42" fmla="*/ 5617 w 6827"/>
              <a:gd name="T43" fmla="*/ 6682 h 6827"/>
              <a:gd name="T44" fmla="*/ 5756 w 6827"/>
              <a:gd name="T45" fmla="*/ 6729 h 6827"/>
              <a:gd name="T46" fmla="*/ 5939 w 6827"/>
              <a:gd name="T47" fmla="*/ 6639 h 6827"/>
              <a:gd name="T48" fmla="*/ 5896 w 6827"/>
              <a:gd name="T49" fmla="*/ 6317 h 6827"/>
              <a:gd name="T50" fmla="*/ 5390 w 6827"/>
              <a:gd name="T51" fmla="*/ 5931 h 6827"/>
              <a:gd name="T52" fmla="*/ 6361 w 6827"/>
              <a:gd name="T53" fmla="*/ 3646 h 6827"/>
              <a:gd name="T54" fmla="*/ 5585 w 6827"/>
              <a:gd name="T55" fmla="*/ 1567 h 6827"/>
              <a:gd name="T56" fmla="*/ 5760 w 6827"/>
              <a:gd name="T57" fmla="*/ 1391 h 6827"/>
              <a:gd name="T58" fmla="*/ 6114 w 6827"/>
              <a:gd name="T59" fmla="*/ 1391 h 6827"/>
              <a:gd name="T60" fmla="*/ 6344 w 6827"/>
              <a:gd name="T61" fmla="*/ 1162 h 6827"/>
              <a:gd name="T62" fmla="*/ 6202 w 6827"/>
              <a:gd name="T63" fmla="*/ 950 h 6827"/>
              <a:gd name="T64" fmla="*/ 6243 w 6827"/>
              <a:gd name="T65" fmla="*/ 908 h 6827"/>
              <a:gd name="T66" fmla="*/ 6597 w 6827"/>
              <a:gd name="T67" fmla="*/ 908 h 6827"/>
              <a:gd name="T68" fmla="*/ 6827 w 6827"/>
              <a:gd name="T69" fmla="*/ 679 h 6827"/>
              <a:gd name="T70" fmla="*/ 6597 w 6827"/>
              <a:gd name="T71" fmla="*/ 449 h 6827"/>
              <a:gd name="T72" fmla="*/ 5901 w 6827"/>
              <a:gd name="T73" fmla="*/ 3646 h 6827"/>
              <a:gd name="T74" fmla="*/ 3180 w 6827"/>
              <a:gd name="T75" fmla="*/ 6367 h 6827"/>
              <a:gd name="T76" fmla="*/ 459 w 6827"/>
              <a:gd name="T77" fmla="*/ 3646 h 6827"/>
              <a:gd name="T78" fmla="*/ 3180 w 6827"/>
              <a:gd name="T79" fmla="*/ 925 h 6827"/>
              <a:gd name="T80" fmla="*/ 4934 w 6827"/>
              <a:gd name="T81" fmla="*/ 1568 h 6827"/>
              <a:gd name="T82" fmla="*/ 4358 w 6827"/>
              <a:gd name="T83" fmla="*/ 2144 h 6827"/>
              <a:gd name="T84" fmla="*/ 3180 w 6827"/>
              <a:gd name="T85" fmla="*/ 1736 h 6827"/>
              <a:gd name="T86" fmla="*/ 1270 w 6827"/>
              <a:gd name="T87" fmla="*/ 3646 h 6827"/>
              <a:gd name="T88" fmla="*/ 3180 w 6827"/>
              <a:gd name="T89" fmla="*/ 5556 h 6827"/>
              <a:gd name="T90" fmla="*/ 5090 w 6827"/>
              <a:gd name="T91" fmla="*/ 3646 h 6827"/>
              <a:gd name="T92" fmla="*/ 4683 w 6827"/>
              <a:gd name="T93" fmla="*/ 2468 h 6827"/>
              <a:gd name="T94" fmla="*/ 5259 w 6827"/>
              <a:gd name="T95" fmla="*/ 1892 h 6827"/>
              <a:gd name="T96" fmla="*/ 5901 w 6827"/>
              <a:gd name="T97" fmla="*/ 3646 h 6827"/>
              <a:gd name="T98" fmla="*/ 3180 w 6827"/>
              <a:gd name="T99" fmla="*/ 4259 h 6827"/>
              <a:gd name="T100" fmla="*/ 3793 w 6827"/>
              <a:gd name="T101" fmla="*/ 3646 h 6827"/>
              <a:gd name="T102" fmla="*/ 3744 w 6827"/>
              <a:gd name="T103" fmla="*/ 3407 h 6827"/>
              <a:gd name="T104" fmla="*/ 4355 w 6827"/>
              <a:gd name="T105" fmla="*/ 2796 h 6827"/>
              <a:gd name="T106" fmla="*/ 4631 w 6827"/>
              <a:gd name="T107" fmla="*/ 3646 h 6827"/>
              <a:gd name="T108" fmla="*/ 3180 w 6827"/>
              <a:gd name="T109" fmla="*/ 5097 h 6827"/>
              <a:gd name="T110" fmla="*/ 1730 w 6827"/>
              <a:gd name="T111" fmla="*/ 3646 h 6827"/>
              <a:gd name="T112" fmla="*/ 3180 w 6827"/>
              <a:gd name="T113" fmla="*/ 2196 h 6827"/>
              <a:gd name="T114" fmla="*/ 4030 w 6827"/>
              <a:gd name="T115" fmla="*/ 2471 h 6827"/>
              <a:gd name="T116" fmla="*/ 3419 w 6827"/>
              <a:gd name="T117" fmla="*/ 3083 h 6827"/>
              <a:gd name="T118" fmla="*/ 3180 w 6827"/>
              <a:gd name="T119" fmla="*/ 3034 h 6827"/>
              <a:gd name="T120" fmla="*/ 2568 w 6827"/>
              <a:gd name="T121" fmla="*/ 3646 h 6827"/>
              <a:gd name="T122" fmla="*/ 3180 w 6827"/>
              <a:gd name="T123" fmla="*/ 4259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7" h="6827">
                <a:moveTo>
                  <a:pt x="6597" y="449"/>
                </a:moveTo>
                <a:lnTo>
                  <a:pt x="6377" y="449"/>
                </a:lnTo>
                <a:lnTo>
                  <a:pt x="6377" y="230"/>
                </a:lnTo>
                <a:cubicBezTo>
                  <a:pt x="6377" y="103"/>
                  <a:pt x="6275" y="0"/>
                  <a:pt x="6148" y="0"/>
                </a:cubicBezTo>
                <a:cubicBezTo>
                  <a:pt x="6021" y="0"/>
                  <a:pt x="5918" y="103"/>
                  <a:pt x="5918" y="230"/>
                </a:cubicBezTo>
                <a:lnTo>
                  <a:pt x="5918" y="584"/>
                </a:lnTo>
                <a:lnTo>
                  <a:pt x="5877" y="625"/>
                </a:lnTo>
                <a:cubicBezTo>
                  <a:pt x="5843" y="542"/>
                  <a:pt x="5761" y="483"/>
                  <a:pt x="5665" y="483"/>
                </a:cubicBezTo>
                <a:cubicBezTo>
                  <a:pt x="5538" y="483"/>
                  <a:pt x="5435" y="586"/>
                  <a:pt x="5435" y="713"/>
                </a:cubicBezTo>
                <a:lnTo>
                  <a:pt x="5435" y="1067"/>
                </a:lnTo>
                <a:lnTo>
                  <a:pt x="5260" y="1242"/>
                </a:lnTo>
                <a:cubicBezTo>
                  <a:pt x="4702" y="759"/>
                  <a:pt x="3975" y="466"/>
                  <a:pt x="3180" y="466"/>
                </a:cubicBezTo>
                <a:cubicBezTo>
                  <a:pt x="1427" y="466"/>
                  <a:pt x="0" y="1893"/>
                  <a:pt x="0" y="3646"/>
                </a:cubicBezTo>
                <a:cubicBezTo>
                  <a:pt x="0" y="4542"/>
                  <a:pt x="372" y="5352"/>
                  <a:pt x="970" y="5931"/>
                </a:cubicBezTo>
                <a:lnTo>
                  <a:pt x="465" y="6317"/>
                </a:lnTo>
                <a:cubicBezTo>
                  <a:pt x="364" y="6394"/>
                  <a:pt x="345" y="6538"/>
                  <a:pt x="422" y="6639"/>
                </a:cubicBezTo>
                <a:cubicBezTo>
                  <a:pt x="467" y="6698"/>
                  <a:pt x="535" y="6729"/>
                  <a:pt x="604" y="6729"/>
                </a:cubicBezTo>
                <a:cubicBezTo>
                  <a:pt x="653" y="6729"/>
                  <a:pt x="702" y="6714"/>
                  <a:pt x="744" y="6682"/>
                </a:cubicBezTo>
                <a:lnTo>
                  <a:pt x="1332" y="6233"/>
                </a:lnTo>
                <a:cubicBezTo>
                  <a:pt x="1853" y="6606"/>
                  <a:pt x="2491" y="6827"/>
                  <a:pt x="3180" y="6827"/>
                </a:cubicBezTo>
                <a:cubicBezTo>
                  <a:pt x="3869" y="6827"/>
                  <a:pt x="4508" y="6606"/>
                  <a:pt x="5029" y="6233"/>
                </a:cubicBezTo>
                <a:lnTo>
                  <a:pt x="5617" y="6682"/>
                </a:lnTo>
                <a:cubicBezTo>
                  <a:pt x="5659" y="6714"/>
                  <a:pt x="5708" y="6729"/>
                  <a:pt x="5756" y="6729"/>
                </a:cubicBezTo>
                <a:cubicBezTo>
                  <a:pt x="5825" y="6729"/>
                  <a:pt x="5894" y="6698"/>
                  <a:pt x="5939" y="6639"/>
                </a:cubicBezTo>
                <a:cubicBezTo>
                  <a:pt x="6016" y="6538"/>
                  <a:pt x="5997" y="6394"/>
                  <a:pt x="5896" y="6317"/>
                </a:cubicBezTo>
                <a:lnTo>
                  <a:pt x="5390" y="5931"/>
                </a:lnTo>
                <a:cubicBezTo>
                  <a:pt x="5988" y="5352"/>
                  <a:pt x="6361" y="4542"/>
                  <a:pt x="6361" y="3646"/>
                </a:cubicBezTo>
                <a:cubicBezTo>
                  <a:pt x="6361" y="2852"/>
                  <a:pt x="6068" y="2125"/>
                  <a:pt x="5585" y="1567"/>
                </a:cubicBezTo>
                <a:lnTo>
                  <a:pt x="5760" y="1391"/>
                </a:lnTo>
                <a:lnTo>
                  <a:pt x="6114" y="1391"/>
                </a:lnTo>
                <a:cubicBezTo>
                  <a:pt x="6241" y="1391"/>
                  <a:pt x="6344" y="1289"/>
                  <a:pt x="6344" y="1162"/>
                </a:cubicBezTo>
                <a:cubicBezTo>
                  <a:pt x="6344" y="1066"/>
                  <a:pt x="6285" y="984"/>
                  <a:pt x="6202" y="950"/>
                </a:cubicBezTo>
                <a:lnTo>
                  <a:pt x="6243" y="908"/>
                </a:lnTo>
                <a:lnTo>
                  <a:pt x="6597" y="908"/>
                </a:lnTo>
                <a:cubicBezTo>
                  <a:pt x="6724" y="908"/>
                  <a:pt x="6827" y="806"/>
                  <a:pt x="6827" y="679"/>
                </a:cubicBezTo>
                <a:cubicBezTo>
                  <a:pt x="6827" y="552"/>
                  <a:pt x="6724" y="449"/>
                  <a:pt x="6597" y="449"/>
                </a:cubicBezTo>
                <a:close/>
                <a:moveTo>
                  <a:pt x="5901" y="3646"/>
                </a:moveTo>
                <a:cubicBezTo>
                  <a:pt x="5901" y="5147"/>
                  <a:pt x="4681" y="6367"/>
                  <a:pt x="3180" y="6367"/>
                </a:cubicBezTo>
                <a:cubicBezTo>
                  <a:pt x="1680" y="6367"/>
                  <a:pt x="459" y="5147"/>
                  <a:pt x="459" y="3646"/>
                </a:cubicBezTo>
                <a:cubicBezTo>
                  <a:pt x="459" y="2146"/>
                  <a:pt x="1680" y="925"/>
                  <a:pt x="3180" y="925"/>
                </a:cubicBezTo>
                <a:cubicBezTo>
                  <a:pt x="3848" y="925"/>
                  <a:pt x="4460" y="1167"/>
                  <a:pt x="4934" y="1568"/>
                </a:cubicBezTo>
                <a:lnTo>
                  <a:pt x="4358" y="2144"/>
                </a:lnTo>
                <a:cubicBezTo>
                  <a:pt x="4033" y="1889"/>
                  <a:pt x="3624" y="1736"/>
                  <a:pt x="3180" y="1736"/>
                </a:cubicBezTo>
                <a:cubicBezTo>
                  <a:pt x="2127" y="1736"/>
                  <a:pt x="1270" y="2593"/>
                  <a:pt x="1270" y="3646"/>
                </a:cubicBezTo>
                <a:cubicBezTo>
                  <a:pt x="1270" y="4700"/>
                  <a:pt x="2127" y="5556"/>
                  <a:pt x="3180" y="5556"/>
                </a:cubicBezTo>
                <a:cubicBezTo>
                  <a:pt x="4234" y="5556"/>
                  <a:pt x="5090" y="4700"/>
                  <a:pt x="5090" y="3646"/>
                </a:cubicBezTo>
                <a:cubicBezTo>
                  <a:pt x="5090" y="3202"/>
                  <a:pt x="4938" y="2793"/>
                  <a:pt x="4683" y="2468"/>
                </a:cubicBezTo>
                <a:lnTo>
                  <a:pt x="5259" y="1892"/>
                </a:lnTo>
                <a:cubicBezTo>
                  <a:pt x="5659" y="2366"/>
                  <a:pt x="5901" y="2979"/>
                  <a:pt x="5901" y="3646"/>
                </a:cubicBezTo>
                <a:close/>
                <a:moveTo>
                  <a:pt x="3180" y="4259"/>
                </a:moveTo>
                <a:cubicBezTo>
                  <a:pt x="3518" y="4259"/>
                  <a:pt x="3793" y="3984"/>
                  <a:pt x="3793" y="3646"/>
                </a:cubicBezTo>
                <a:cubicBezTo>
                  <a:pt x="3793" y="3562"/>
                  <a:pt x="3775" y="3481"/>
                  <a:pt x="3744" y="3407"/>
                </a:cubicBezTo>
                <a:lnTo>
                  <a:pt x="4355" y="2796"/>
                </a:lnTo>
                <a:cubicBezTo>
                  <a:pt x="4529" y="3035"/>
                  <a:pt x="4631" y="3329"/>
                  <a:pt x="4631" y="3646"/>
                </a:cubicBezTo>
                <a:cubicBezTo>
                  <a:pt x="4631" y="4446"/>
                  <a:pt x="3980" y="5097"/>
                  <a:pt x="3180" y="5097"/>
                </a:cubicBezTo>
                <a:cubicBezTo>
                  <a:pt x="2380" y="5097"/>
                  <a:pt x="1730" y="4446"/>
                  <a:pt x="1730" y="3646"/>
                </a:cubicBezTo>
                <a:cubicBezTo>
                  <a:pt x="1730" y="2846"/>
                  <a:pt x="2380" y="2196"/>
                  <a:pt x="3180" y="2196"/>
                </a:cubicBezTo>
                <a:cubicBezTo>
                  <a:pt x="3498" y="2196"/>
                  <a:pt x="3791" y="2298"/>
                  <a:pt x="4030" y="2471"/>
                </a:cubicBezTo>
                <a:lnTo>
                  <a:pt x="3419" y="3083"/>
                </a:lnTo>
                <a:cubicBezTo>
                  <a:pt x="3346" y="3051"/>
                  <a:pt x="3265" y="3034"/>
                  <a:pt x="3180" y="3034"/>
                </a:cubicBezTo>
                <a:cubicBezTo>
                  <a:pt x="2843" y="3034"/>
                  <a:pt x="2568" y="3309"/>
                  <a:pt x="2568" y="3646"/>
                </a:cubicBezTo>
                <a:cubicBezTo>
                  <a:pt x="2568" y="3984"/>
                  <a:pt x="2843" y="4259"/>
                  <a:pt x="3180" y="425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椭圆 33"/>
          <p:cNvSpPr/>
          <p:nvPr/>
        </p:nvSpPr>
        <p:spPr>
          <a:xfrm>
            <a:off x="6879982" y="3523710"/>
            <a:ext cx="536306" cy="535534"/>
          </a:xfrm>
          <a:custGeom>
            <a:avLst/>
            <a:gdLst>
              <a:gd name="connsiteX0" fmla="*/ 300350 w 600528"/>
              <a:gd name="connsiteY0" fmla="*/ 266510 h 599664"/>
              <a:gd name="connsiteX1" fmla="*/ 276674 w 600528"/>
              <a:gd name="connsiteY1" fmla="*/ 276184 h 599664"/>
              <a:gd name="connsiteX2" fmla="*/ 276674 w 600528"/>
              <a:gd name="connsiteY2" fmla="*/ 323480 h 599664"/>
              <a:gd name="connsiteX3" fmla="*/ 324026 w 600528"/>
              <a:gd name="connsiteY3" fmla="*/ 323480 h 599664"/>
              <a:gd name="connsiteX4" fmla="*/ 324026 w 600528"/>
              <a:gd name="connsiteY4" fmla="*/ 276184 h 599664"/>
              <a:gd name="connsiteX5" fmla="*/ 300350 w 600528"/>
              <a:gd name="connsiteY5" fmla="*/ 266510 h 599664"/>
              <a:gd name="connsiteX6" fmla="*/ 157215 w 600528"/>
              <a:gd name="connsiteY6" fmla="*/ 156870 h 599664"/>
              <a:gd name="connsiteX7" fmla="*/ 357389 w 600528"/>
              <a:gd name="connsiteY7" fmla="*/ 242862 h 599664"/>
              <a:gd name="connsiteX8" fmla="*/ 443485 w 600528"/>
              <a:gd name="connsiteY8" fmla="*/ 442794 h 599664"/>
              <a:gd name="connsiteX9" fmla="*/ 243311 w 600528"/>
              <a:gd name="connsiteY9" fmla="*/ 356802 h 599664"/>
              <a:gd name="connsiteX10" fmla="*/ 157215 w 600528"/>
              <a:gd name="connsiteY10" fmla="*/ 156870 h 599664"/>
              <a:gd name="connsiteX11" fmla="*/ 300264 w 600528"/>
              <a:gd name="connsiteY11" fmla="*/ 56957 h 599664"/>
              <a:gd name="connsiteX12" fmla="*/ 57039 w 600528"/>
              <a:gd name="connsiteY12" fmla="*/ 299832 h 599664"/>
              <a:gd name="connsiteX13" fmla="*/ 300264 w 600528"/>
              <a:gd name="connsiteY13" fmla="*/ 542707 h 599664"/>
              <a:gd name="connsiteX14" fmla="*/ 543489 w 600528"/>
              <a:gd name="connsiteY14" fmla="*/ 299832 h 599664"/>
              <a:gd name="connsiteX15" fmla="*/ 300264 w 600528"/>
              <a:gd name="connsiteY15" fmla="*/ 56957 h 599664"/>
              <a:gd name="connsiteX16" fmla="*/ 300264 w 600528"/>
              <a:gd name="connsiteY16" fmla="*/ 0 h 599664"/>
              <a:gd name="connsiteX17" fmla="*/ 600528 w 600528"/>
              <a:gd name="connsiteY17" fmla="*/ 299832 h 599664"/>
              <a:gd name="connsiteX18" fmla="*/ 300264 w 600528"/>
              <a:gd name="connsiteY18" fmla="*/ 599664 h 599664"/>
              <a:gd name="connsiteX19" fmla="*/ 0 w 600528"/>
              <a:gd name="connsiteY19" fmla="*/ 299832 h 599664"/>
              <a:gd name="connsiteX20" fmla="*/ 300264 w 600528"/>
              <a:gd name="connsiteY20" fmla="*/ 0 h 59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0528" h="599664">
                <a:moveTo>
                  <a:pt x="300350" y="266510"/>
                </a:moveTo>
                <a:cubicBezTo>
                  <a:pt x="291741" y="266510"/>
                  <a:pt x="283131" y="269735"/>
                  <a:pt x="276674" y="276184"/>
                </a:cubicBezTo>
                <a:cubicBezTo>
                  <a:pt x="263759" y="289083"/>
                  <a:pt x="263759" y="310581"/>
                  <a:pt x="276674" y="323480"/>
                </a:cubicBezTo>
                <a:cubicBezTo>
                  <a:pt x="289588" y="336379"/>
                  <a:pt x="311112" y="336379"/>
                  <a:pt x="324026" y="323480"/>
                </a:cubicBezTo>
                <a:cubicBezTo>
                  <a:pt x="336941" y="310581"/>
                  <a:pt x="336941" y="289083"/>
                  <a:pt x="324026" y="276184"/>
                </a:cubicBezTo>
                <a:cubicBezTo>
                  <a:pt x="317569" y="269735"/>
                  <a:pt x="308960" y="266510"/>
                  <a:pt x="300350" y="266510"/>
                </a:cubicBezTo>
                <a:close/>
                <a:moveTo>
                  <a:pt x="157215" y="156870"/>
                </a:moveTo>
                <a:cubicBezTo>
                  <a:pt x="157215" y="156870"/>
                  <a:pt x="290664" y="175143"/>
                  <a:pt x="357389" y="242862"/>
                </a:cubicBezTo>
                <a:cubicBezTo>
                  <a:pt x="425190" y="309506"/>
                  <a:pt x="443485" y="442794"/>
                  <a:pt x="443485" y="442794"/>
                </a:cubicBezTo>
                <a:cubicBezTo>
                  <a:pt x="443485" y="442794"/>
                  <a:pt x="310036" y="423446"/>
                  <a:pt x="243311" y="356802"/>
                </a:cubicBezTo>
                <a:cubicBezTo>
                  <a:pt x="175510" y="290158"/>
                  <a:pt x="157215" y="156870"/>
                  <a:pt x="157215" y="156870"/>
                </a:cubicBezTo>
                <a:close/>
                <a:moveTo>
                  <a:pt x="300264" y="56957"/>
                </a:moveTo>
                <a:cubicBezTo>
                  <a:pt x="165737" y="56957"/>
                  <a:pt x="57039" y="165499"/>
                  <a:pt x="57039" y="299832"/>
                </a:cubicBezTo>
                <a:cubicBezTo>
                  <a:pt x="57039" y="434165"/>
                  <a:pt x="165737" y="542707"/>
                  <a:pt x="300264" y="542707"/>
                </a:cubicBezTo>
                <a:cubicBezTo>
                  <a:pt x="434791" y="542707"/>
                  <a:pt x="543489" y="434165"/>
                  <a:pt x="543489" y="299832"/>
                </a:cubicBezTo>
                <a:cubicBezTo>
                  <a:pt x="543489" y="165499"/>
                  <a:pt x="434791" y="56957"/>
                  <a:pt x="300264" y="56957"/>
                </a:cubicBezTo>
                <a:close/>
                <a:moveTo>
                  <a:pt x="300264" y="0"/>
                </a:moveTo>
                <a:cubicBezTo>
                  <a:pt x="466001" y="0"/>
                  <a:pt x="600528" y="134333"/>
                  <a:pt x="600528" y="299832"/>
                </a:cubicBezTo>
                <a:cubicBezTo>
                  <a:pt x="600528" y="465331"/>
                  <a:pt x="466001" y="599664"/>
                  <a:pt x="300264" y="599664"/>
                </a:cubicBezTo>
                <a:cubicBezTo>
                  <a:pt x="134527" y="599664"/>
                  <a:pt x="0" y="465331"/>
                  <a:pt x="0" y="299832"/>
                </a:cubicBezTo>
                <a:cubicBezTo>
                  <a:pt x="0" y="134333"/>
                  <a:pt x="134527" y="0"/>
                  <a:pt x="3002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椭圆 34"/>
          <p:cNvSpPr/>
          <p:nvPr/>
        </p:nvSpPr>
        <p:spPr>
          <a:xfrm>
            <a:off x="9048571" y="3523324"/>
            <a:ext cx="411514" cy="536306"/>
          </a:xfrm>
          <a:custGeom>
            <a:avLst/>
            <a:gdLst>
              <a:gd name="connsiteX0" fmla="*/ 192241 w 462838"/>
              <a:gd name="connsiteY0" fmla="*/ 447667 h 603193"/>
              <a:gd name="connsiteX1" fmla="*/ 350547 w 462838"/>
              <a:gd name="connsiteY1" fmla="*/ 447667 h 603193"/>
              <a:gd name="connsiteX2" fmla="*/ 368351 w 462838"/>
              <a:gd name="connsiteY2" fmla="*/ 465414 h 603193"/>
              <a:gd name="connsiteX3" fmla="*/ 350547 w 462838"/>
              <a:gd name="connsiteY3" fmla="*/ 483161 h 603193"/>
              <a:gd name="connsiteX4" fmla="*/ 192241 w 462838"/>
              <a:gd name="connsiteY4" fmla="*/ 483161 h 603193"/>
              <a:gd name="connsiteX5" fmla="*/ 174437 w 462838"/>
              <a:gd name="connsiteY5" fmla="*/ 465414 h 603193"/>
              <a:gd name="connsiteX6" fmla="*/ 192241 w 462838"/>
              <a:gd name="connsiteY6" fmla="*/ 447667 h 603193"/>
              <a:gd name="connsiteX7" fmla="*/ 130898 w 462838"/>
              <a:gd name="connsiteY7" fmla="*/ 446891 h 603193"/>
              <a:gd name="connsiteX8" fmla="*/ 149527 w 462838"/>
              <a:gd name="connsiteY8" fmla="*/ 465485 h 603193"/>
              <a:gd name="connsiteX9" fmla="*/ 130898 w 462838"/>
              <a:gd name="connsiteY9" fmla="*/ 484079 h 603193"/>
              <a:gd name="connsiteX10" fmla="*/ 112269 w 462838"/>
              <a:gd name="connsiteY10" fmla="*/ 465485 h 603193"/>
              <a:gd name="connsiteX11" fmla="*/ 130898 w 462838"/>
              <a:gd name="connsiteY11" fmla="*/ 446891 h 603193"/>
              <a:gd name="connsiteX12" fmla="*/ 192241 w 462838"/>
              <a:gd name="connsiteY12" fmla="*/ 350922 h 603193"/>
              <a:gd name="connsiteX13" fmla="*/ 350547 w 462838"/>
              <a:gd name="connsiteY13" fmla="*/ 350922 h 603193"/>
              <a:gd name="connsiteX14" fmla="*/ 368351 w 462838"/>
              <a:gd name="connsiteY14" fmla="*/ 368705 h 603193"/>
              <a:gd name="connsiteX15" fmla="*/ 350547 w 462838"/>
              <a:gd name="connsiteY15" fmla="*/ 386487 h 603193"/>
              <a:gd name="connsiteX16" fmla="*/ 192241 w 462838"/>
              <a:gd name="connsiteY16" fmla="*/ 386487 h 603193"/>
              <a:gd name="connsiteX17" fmla="*/ 174437 w 462838"/>
              <a:gd name="connsiteY17" fmla="*/ 368705 h 603193"/>
              <a:gd name="connsiteX18" fmla="*/ 192241 w 462838"/>
              <a:gd name="connsiteY18" fmla="*/ 350922 h 603193"/>
              <a:gd name="connsiteX19" fmla="*/ 130898 w 462838"/>
              <a:gd name="connsiteY19" fmla="*/ 350145 h 603193"/>
              <a:gd name="connsiteX20" fmla="*/ 149527 w 462838"/>
              <a:gd name="connsiteY20" fmla="*/ 368669 h 603193"/>
              <a:gd name="connsiteX21" fmla="*/ 130898 w 462838"/>
              <a:gd name="connsiteY21" fmla="*/ 387193 h 603193"/>
              <a:gd name="connsiteX22" fmla="*/ 112269 w 462838"/>
              <a:gd name="connsiteY22" fmla="*/ 368669 h 603193"/>
              <a:gd name="connsiteX23" fmla="*/ 130898 w 462838"/>
              <a:gd name="connsiteY23" fmla="*/ 350145 h 603193"/>
              <a:gd name="connsiteX24" fmla="*/ 192241 w 462838"/>
              <a:gd name="connsiteY24" fmla="*/ 254177 h 603193"/>
              <a:gd name="connsiteX25" fmla="*/ 350547 w 462838"/>
              <a:gd name="connsiteY25" fmla="*/ 254177 h 603193"/>
              <a:gd name="connsiteX26" fmla="*/ 368351 w 462838"/>
              <a:gd name="connsiteY26" fmla="*/ 271960 h 603193"/>
              <a:gd name="connsiteX27" fmla="*/ 350547 w 462838"/>
              <a:gd name="connsiteY27" fmla="*/ 289742 h 603193"/>
              <a:gd name="connsiteX28" fmla="*/ 192241 w 462838"/>
              <a:gd name="connsiteY28" fmla="*/ 289742 h 603193"/>
              <a:gd name="connsiteX29" fmla="*/ 174437 w 462838"/>
              <a:gd name="connsiteY29" fmla="*/ 271960 h 603193"/>
              <a:gd name="connsiteX30" fmla="*/ 192241 w 462838"/>
              <a:gd name="connsiteY30" fmla="*/ 254177 h 603193"/>
              <a:gd name="connsiteX31" fmla="*/ 130898 w 462838"/>
              <a:gd name="connsiteY31" fmla="*/ 253471 h 603193"/>
              <a:gd name="connsiteX32" fmla="*/ 149527 w 462838"/>
              <a:gd name="connsiteY32" fmla="*/ 271959 h 603193"/>
              <a:gd name="connsiteX33" fmla="*/ 130898 w 462838"/>
              <a:gd name="connsiteY33" fmla="*/ 290447 h 603193"/>
              <a:gd name="connsiteX34" fmla="*/ 112269 w 462838"/>
              <a:gd name="connsiteY34" fmla="*/ 271959 h 603193"/>
              <a:gd name="connsiteX35" fmla="*/ 130898 w 462838"/>
              <a:gd name="connsiteY35" fmla="*/ 253471 h 603193"/>
              <a:gd name="connsiteX36" fmla="*/ 324432 w 462838"/>
              <a:gd name="connsiteY36" fmla="*/ 56735 h 603193"/>
              <a:gd name="connsiteX37" fmla="*/ 324432 w 462838"/>
              <a:gd name="connsiteY37" fmla="*/ 138207 h 603193"/>
              <a:gd name="connsiteX38" fmla="*/ 406022 w 462838"/>
              <a:gd name="connsiteY38" fmla="*/ 138207 h 603193"/>
              <a:gd name="connsiteX39" fmla="*/ 35603 w 462838"/>
              <a:gd name="connsiteY39" fmla="*/ 35552 h 603193"/>
              <a:gd name="connsiteX40" fmla="*/ 35603 w 462838"/>
              <a:gd name="connsiteY40" fmla="*/ 567642 h 603193"/>
              <a:gd name="connsiteX41" fmla="*/ 427235 w 462838"/>
              <a:gd name="connsiteY41" fmla="*/ 567642 h 603193"/>
              <a:gd name="connsiteX42" fmla="*/ 427235 w 462838"/>
              <a:gd name="connsiteY42" fmla="*/ 173759 h 603193"/>
              <a:gd name="connsiteX43" fmla="*/ 306630 w 462838"/>
              <a:gd name="connsiteY43" fmla="*/ 173759 h 603193"/>
              <a:gd name="connsiteX44" fmla="*/ 288829 w 462838"/>
              <a:gd name="connsiteY44" fmla="*/ 155983 h 603193"/>
              <a:gd name="connsiteX45" fmla="*/ 288829 w 462838"/>
              <a:gd name="connsiteY45" fmla="*/ 35552 h 603193"/>
              <a:gd name="connsiteX46" fmla="*/ 17802 w 462838"/>
              <a:gd name="connsiteY46" fmla="*/ 0 h 603193"/>
              <a:gd name="connsiteX47" fmla="*/ 310636 w 462838"/>
              <a:gd name="connsiteY47" fmla="*/ 0 h 603193"/>
              <a:gd name="connsiteX48" fmla="*/ 323245 w 462838"/>
              <a:gd name="connsiteY48" fmla="*/ 5185 h 603193"/>
              <a:gd name="connsiteX49" fmla="*/ 457646 w 462838"/>
              <a:gd name="connsiteY49" fmla="*/ 139540 h 603193"/>
              <a:gd name="connsiteX50" fmla="*/ 462838 w 462838"/>
              <a:gd name="connsiteY50" fmla="*/ 151984 h 603193"/>
              <a:gd name="connsiteX51" fmla="*/ 462838 w 462838"/>
              <a:gd name="connsiteY51" fmla="*/ 585417 h 603193"/>
              <a:gd name="connsiteX52" fmla="*/ 445037 w 462838"/>
              <a:gd name="connsiteY52" fmla="*/ 603193 h 603193"/>
              <a:gd name="connsiteX53" fmla="*/ 17802 w 462838"/>
              <a:gd name="connsiteY53" fmla="*/ 603193 h 603193"/>
              <a:gd name="connsiteX54" fmla="*/ 0 w 462838"/>
              <a:gd name="connsiteY54" fmla="*/ 585417 h 603193"/>
              <a:gd name="connsiteX55" fmla="*/ 0 w 462838"/>
              <a:gd name="connsiteY55" fmla="*/ 17776 h 603193"/>
              <a:gd name="connsiteX56" fmla="*/ 17802 w 462838"/>
              <a:gd name="connsiteY56" fmla="*/ 0 h 60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62838" h="603193">
                <a:moveTo>
                  <a:pt x="192241" y="447667"/>
                </a:moveTo>
                <a:lnTo>
                  <a:pt x="350547" y="447667"/>
                </a:lnTo>
                <a:cubicBezTo>
                  <a:pt x="360339" y="447667"/>
                  <a:pt x="368351" y="455653"/>
                  <a:pt x="368351" y="465414"/>
                </a:cubicBezTo>
                <a:cubicBezTo>
                  <a:pt x="368351" y="475323"/>
                  <a:pt x="360339" y="483161"/>
                  <a:pt x="350547" y="483161"/>
                </a:cubicBezTo>
                <a:lnTo>
                  <a:pt x="192241" y="483161"/>
                </a:lnTo>
                <a:cubicBezTo>
                  <a:pt x="182449" y="483161"/>
                  <a:pt x="174437" y="475323"/>
                  <a:pt x="174437" y="465414"/>
                </a:cubicBezTo>
                <a:cubicBezTo>
                  <a:pt x="174437" y="455653"/>
                  <a:pt x="182449" y="447667"/>
                  <a:pt x="192241" y="447667"/>
                </a:cubicBezTo>
                <a:close/>
                <a:moveTo>
                  <a:pt x="130898" y="446891"/>
                </a:moveTo>
                <a:cubicBezTo>
                  <a:pt x="141187" y="446891"/>
                  <a:pt x="149527" y="455216"/>
                  <a:pt x="149527" y="465485"/>
                </a:cubicBezTo>
                <a:cubicBezTo>
                  <a:pt x="149527" y="475754"/>
                  <a:pt x="141187" y="484079"/>
                  <a:pt x="130898" y="484079"/>
                </a:cubicBezTo>
                <a:cubicBezTo>
                  <a:pt x="120609" y="484079"/>
                  <a:pt x="112269" y="475754"/>
                  <a:pt x="112269" y="465485"/>
                </a:cubicBezTo>
                <a:cubicBezTo>
                  <a:pt x="112269" y="455216"/>
                  <a:pt x="120609" y="446891"/>
                  <a:pt x="130898" y="446891"/>
                </a:cubicBezTo>
                <a:close/>
                <a:moveTo>
                  <a:pt x="192241" y="350922"/>
                </a:moveTo>
                <a:lnTo>
                  <a:pt x="350547" y="350922"/>
                </a:lnTo>
                <a:cubicBezTo>
                  <a:pt x="360339" y="350922"/>
                  <a:pt x="368351" y="358924"/>
                  <a:pt x="368351" y="368705"/>
                </a:cubicBezTo>
                <a:cubicBezTo>
                  <a:pt x="368351" y="378485"/>
                  <a:pt x="360339" y="386487"/>
                  <a:pt x="350547" y="386487"/>
                </a:cubicBezTo>
                <a:lnTo>
                  <a:pt x="192241" y="386487"/>
                </a:lnTo>
                <a:cubicBezTo>
                  <a:pt x="182449" y="386487"/>
                  <a:pt x="174437" y="378485"/>
                  <a:pt x="174437" y="368705"/>
                </a:cubicBezTo>
                <a:cubicBezTo>
                  <a:pt x="174437" y="358924"/>
                  <a:pt x="182449" y="350922"/>
                  <a:pt x="192241" y="350922"/>
                </a:cubicBezTo>
                <a:close/>
                <a:moveTo>
                  <a:pt x="130898" y="350145"/>
                </a:moveTo>
                <a:cubicBezTo>
                  <a:pt x="141187" y="350145"/>
                  <a:pt x="149527" y="358438"/>
                  <a:pt x="149527" y="368669"/>
                </a:cubicBezTo>
                <a:cubicBezTo>
                  <a:pt x="149527" y="378900"/>
                  <a:pt x="141187" y="387193"/>
                  <a:pt x="130898" y="387193"/>
                </a:cubicBezTo>
                <a:cubicBezTo>
                  <a:pt x="120609" y="387193"/>
                  <a:pt x="112269" y="378900"/>
                  <a:pt x="112269" y="368669"/>
                </a:cubicBezTo>
                <a:cubicBezTo>
                  <a:pt x="112269" y="358438"/>
                  <a:pt x="120609" y="350145"/>
                  <a:pt x="130898" y="350145"/>
                </a:cubicBezTo>
                <a:close/>
                <a:moveTo>
                  <a:pt x="192241" y="254177"/>
                </a:moveTo>
                <a:lnTo>
                  <a:pt x="350547" y="254177"/>
                </a:lnTo>
                <a:cubicBezTo>
                  <a:pt x="360339" y="254177"/>
                  <a:pt x="368351" y="262179"/>
                  <a:pt x="368351" y="271960"/>
                </a:cubicBezTo>
                <a:cubicBezTo>
                  <a:pt x="368351" y="281740"/>
                  <a:pt x="360339" y="289742"/>
                  <a:pt x="350547" y="289742"/>
                </a:cubicBezTo>
                <a:lnTo>
                  <a:pt x="192241" y="289742"/>
                </a:lnTo>
                <a:cubicBezTo>
                  <a:pt x="182449" y="289742"/>
                  <a:pt x="174437" y="281740"/>
                  <a:pt x="174437" y="271960"/>
                </a:cubicBezTo>
                <a:cubicBezTo>
                  <a:pt x="174437" y="262179"/>
                  <a:pt x="182449" y="254177"/>
                  <a:pt x="192241" y="254177"/>
                </a:cubicBezTo>
                <a:close/>
                <a:moveTo>
                  <a:pt x="130898" y="253471"/>
                </a:moveTo>
                <a:cubicBezTo>
                  <a:pt x="141187" y="253471"/>
                  <a:pt x="149527" y="261748"/>
                  <a:pt x="149527" y="271959"/>
                </a:cubicBezTo>
                <a:cubicBezTo>
                  <a:pt x="149527" y="282170"/>
                  <a:pt x="141187" y="290447"/>
                  <a:pt x="130898" y="290447"/>
                </a:cubicBezTo>
                <a:cubicBezTo>
                  <a:pt x="120609" y="290447"/>
                  <a:pt x="112269" y="282170"/>
                  <a:pt x="112269" y="271959"/>
                </a:cubicBezTo>
                <a:cubicBezTo>
                  <a:pt x="112269" y="261748"/>
                  <a:pt x="120609" y="253471"/>
                  <a:pt x="130898" y="253471"/>
                </a:cubicBezTo>
                <a:close/>
                <a:moveTo>
                  <a:pt x="324432" y="56735"/>
                </a:moveTo>
                <a:lnTo>
                  <a:pt x="324432" y="138207"/>
                </a:lnTo>
                <a:lnTo>
                  <a:pt x="406022" y="138207"/>
                </a:lnTo>
                <a:close/>
                <a:moveTo>
                  <a:pt x="35603" y="35552"/>
                </a:moveTo>
                <a:lnTo>
                  <a:pt x="35603" y="567642"/>
                </a:lnTo>
                <a:lnTo>
                  <a:pt x="427235" y="567642"/>
                </a:lnTo>
                <a:lnTo>
                  <a:pt x="427235" y="173759"/>
                </a:lnTo>
                <a:lnTo>
                  <a:pt x="306630" y="173759"/>
                </a:lnTo>
                <a:cubicBezTo>
                  <a:pt x="296840" y="173759"/>
                  <a:pt x="288829" y="165760"/>
                  <a:pt x="288829" y="155983"/>
                </a:cubicBezTo>
                <a:lnTo>
                  <a:pt x="288829" y="35552"/>
                </a:lnTo>
                <a:close/>
                <a:moveTo>
                  <a:pt x="17802" y="0"/>
                </a:moveTo>
                <a:lnTo>
                  <a:pt x="310636" y="0"/>
                </a:lnTo>
                <a:cubicBezTo>
                  <a:pt x="315383" y="0"/>
                  <a:pt x="319833" y="1926"/>
                  <a:pt x="323245" y="5185"/>
                </a:cubicBezTo>
                <a:lnTo>
                  <a:pt x="457646" y="139540"/>
                </a:lnTo>
                <a:cubicBezTo>
                  <a:pt x="460910" y="142799"/>
                  <a:pt x="462838" y="147391"/>
                  <a:pt x="462838" y="151984"/>
                </a:cubicBezTo>
                <a:lnTo>
                  <a:pt x="462838" y="585417"/>
                </a:lnTo>
                <a:cubicBezTo>
                  <a:pt x="462838" y="595194"/>
                  <a:pt x="454827" y="603193"/>
                  <a:pt x="445037" y="603193"/>
                </a:cubicBezTo>
                <a:lnTo>
                  <a:pt x="17802" y="603193"/>
                </a:lnTo>
                <a:cubicBezTo>
                  <a:pt x="8011" y="603193"/>
                  <a:pt x="0" y="595194"/>
                  <a:pt x="0" y="585417"/>
                </a:cubicBezTo>
                <a:lnTo>
                  <a:pt x="0" y="17776"/>
                </a:lnTo>
                <a:cubicBezTo>
                  <a:pt x="0" y="7999"/>
                  <a:pt x="8011" y="0"/>
                  <a:pt x="1780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anim calcmode="lin" valueType="num">
                                      <p:cBhvr>
                                        <p:cTn id="28" dur="1000" fill="hold"/>
                                        <p:tgtEl>
                                          <p:spTgt spid="38"/>
                                        </p:tgtEl>
                                        <p:attrNameLst>
                                          <p:attrName>ppt_x</p:attrName>
                                        </p:attrNameLst>
                                      </p:cBhvr>
                                      <p:tavLst>
                                        <p:tav tm="0">
                                          <p:val>
                                            <p:strVal val="#ppt_x"/>
                                          </p:val>
                                        </p:tav>
                                        <p:tav tm="100000">
                                          <p:val>
                                            <p:strVal val="#ppt_x"/>
                                          </p:val>
                                        </p:tav>
                                      </p:tavLst>
                                    </p:anim>
                                    <p:anim calcmode="lin" valueType="num">
                                      <p:cBhvr>
                                        <p:cTn id="29" dur="1000" fill="hold"/>
                                        <p:tgtEl>
                                          <p:spTgt spid="3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par>
                          <p:cTn id="39" fill="hold">
                            <p:stCondLst>
                              <p:cond delay="2000"/>
                            </p:stCondLst>
                            <p:childTnLst>
                              <p:par>
                                <p:cTn id="40" presetID="14" presetClass="entr" presetSubtype="1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randombar(horizontal)">
                                      <p:cBhvr>
                                        <p:cTn id="42" dur="500"/>
                                        <p:tgtEl>
                                          <p:spTgt spid="20"/>
                                        </p:tgtEl>
                                      </p:cBhvr>
                                    </p:animEffect>
                                  </p:childTnLst>
                                </p:cTn>
                              </p:par>
                            </p:childTnLst>
                          </p:cTn>
                        </p:par>
                        <p:par>
                          <p:cTn id="43" fill="hold">
                            <p:stCondLst>
                              <p:cond delay="2500"/>
                            </p:stCondLst>
                            <p:childTnLst>
                              <p:par>
                                <p:cTn id="44" presetID="14" presetClass="entr" presetSubtype="1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par>
                          <p:cTn id="47" fill="hold">
                            <p:stCondLst>
                              <p:cond delay="3000"/>
                            </p:stCondLst>
                            <p:childTnLst>
                              <p:par>
                                <p:cTn id="48" presetID="14" presetClass="entr" presetSubtype="1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randombar(horizontal)">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04505" y="294978"/>
            <a:ext cx="6377295" cy="1091469"/>
            <a:chOff x="404505" y="294978"/>
            <a:chExt cx="6377295" cy="1091469"/>
          </a:xfrm>
        </p:grpSpPr>
        <p:pic>
          <p:nvPicPr>
            <p:cNvPr id="13" name="图片 12"/>
            <p:cNvPicPr>
              <a:picLocks noChangeAspect="1"/>
            </p:cNvPicPr>
            <p:nvPr/>
          </p:nvPicPr>
          <p:blipFill rotWithShape="1">
            <a:blip r:embed="rId3" cstate="email"/>
            <a:srcRect/>
            <a:stretch>
              <a:fillRect/>
            </a:stretch>
          </p:blipFill>
          <p:spPr>
            <a:xfrm>
              <a:off x="404505" y="294978"/>
              <a:ext cx="2100569" cy="1091469"/>
            </a:xfrm>
            <a:prstGeom prst="rect">
              <a:avLst/>
            </a:prstGeom>
          </p:spPr>
        </p:pic>
        <p:grpSp>
          <p:nvGrpSpPr>
            <p:cNvPr id="14" name="组合 13"/>
            <p:cNvGrpSpPr/>
            <p:nvPr/>
          </p:nvGrpSpPr>
          <p:grpSpPr>
            <a:xfrm>
              <a:off x="2298381" y="367224"/>
              <a:ext cx="4483419" cy="716453"/>
              <a:chOff x="2298381" y="341824"/>
              <a:chExt cx="4483419" cy="716453"/>
            </a:xfrm>
          </p:grpSpPr>
          <p:sp>
            <p:nvSpPr>
              <p:cNvPr id="15" name="文本框 14"/>
              <p:cNvSpPr txBox="1"/>
              <p:nvPr/>
            </p:nvSpPr>
            <p:spPr>
              <a:xfrm>
                <a:off x="2298381" y="341824"/>
                <a:ext cx="3057247" cy="52322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标题文字添加此处</a:t>
                </a:r>
              </a:p>
            </p:txBody>
          </p:sp>
          <p:sp>
            <p:nvSpPr>
              <p:cNvPr id="16" name="文本框 15"/>
              <p:cNvSpPr txBox="1"/>
              <p:nvPr/>
            </p:nvSpPr>
            <p:spPr>
              <a:xfrm>
                <a:off x="2298381" y="781278"/>
                <a:ext cx="4483419"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alpha val="43000"/>
                      </a:prstClr>
                    </a:solidFill>
                    <a:effectLst/>
                    <a:uLnTx/>
                    <a:uFillTx/>
                    <a:latin typeface="Century Gothic" panose="020B0502020202020204" pitchFamily="34" charset="0"/>
                    <a:ea typeface="方正兰亭中黑_GBK" panose="02000000000000000000" pitchFamily="2" charset="-122"/>
                    <a:cs typeface="+mn-cs"/>
                  </a:rPr>
                  <a:t>The user can demonstrate on a projector or computer</a:t>
                </a:r>
              </a:p>
            </p:txBody>
          </p:sp>
        </p:grpSp>
      </p:grpSp>
      <p:grpSp>
        <p:nvGrpSpPr>
          <p:cNvPr id="17" name="组合 16"/>
          <p:cNvGrpSpPr/>
          <p:nvPr/>
        </p:nvGrpSpPr>
        <p:grpSpPr>
          <a:xfrm>
            <a:off x="1025927" y="1727129"/>
            <a:ext cx="10291361" cy="1107594"/>
            <a:chOff x="2677264" y="1996356"/>
            <a:chExt cx="10291361" cy="1107594"/>
          </a:xfrm>
        </p:grpSpPr>
        <p:sp>
          <p:nvSpPr>
            <p:cNvPr id="18" name="矩形 17"/>
            <p:cNvSpPr/>
            <p:nvPr/>
          </p:nvSpPr>
          <p:spPr>
            <a:xfrm>
              <a:off x="2677264" y="2346820"/>
              <a:ext cx="10291361"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用户可以在投影仪或者计算机上进行演示，也可以将演示文稿打印出来，制作成胶片，以便应用到更广泛的领域中。利用</a:t>
              </a:r>
              <a:r>
                <a:rPr lang="en-US" altLang="zh-CN" sz="1200" dirty="0">
                  <a:solidFill>
                    <a:schemeClr val="bg1"/>
                  </a:solidFill>
                </a:rPr>
                <a:t>Microsoft Office PowerPoint</a:t>
              </a:r>
              <a:r>
                <a:rPr lang="zh-CN" altLang="en-US" sz="1200" dirty="0">
                  <a:solidFill>
                    <a:schemeClr val="bg1"/>
                  </a:solidFill>
                </a:rPr>
                <a:t>不仅可以创建演示文稿用户可以在投影仪或者计算机上进行演示，也可以将演示文稿打印出来，制作成胶片，以便应用到更广泛的领域中。利用</a:t>
              </a:r>
              <a:r>
                <a:rPr lang="en-US" altLang="zh-CN" sz="1200" dirty="0">
                  <a:solidFill>
                    <a:schemeClr val="bg1"/>
                  </a:solidFill>
                </a:rPr>
                <a:t>Microsoft Office PowerPoint</a:t>
              </a:r>
              <a:r>
                <a:rPr lang="zh-CN" altLang="en-US" sz="1200" dirty="0">
                  <a:solidFill>
                    <a:schemeClr val="bg1"/>
                  </a:solidFill>
                </a:rPr>
                <a:t>不仅可以创建演示文稿</a:t>
              </a:r>
            </a:p>
          </p:txBody>
        </p:sp>
        <p:sp>
          <p:nvSpPr>
            <p:cNvPr id="19" name="矩形 18"/>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32" name="组合 31"/>
          <p:cNvGrpSpPr/>
          <p:nvPr/>
        </p:nvGrpSpPr>
        <p:grpSpPr>
          <a:xfrm>
            <a:off x="1319393" y="3478175"/>
            <a:ext cx="9553214" cy="2313415"/>
            <a:chOff x="1319393" y="3478175"/>
            <a:chExt cx="9553214" cy="2313415"/>
          </a:xfrm>
        </p:grpSpPr>
        <p:grpSp>
          <p:nvGrpSpPr>
            <p:cNvPr id="11" name="组合 10"/>
            <p:cNvGrpSpPr/>
            <p:nvPr/>
          </p:nvGrpSpPr>
          <p:grpSpPr>
            <a:xfrm>
              <a:off x="1840378" y="3478175"/>
              <a:ext cx="8511244" cy="1837948"/>
              <a:chOff x="1807108" y="2870388"/>
              <a:chExt cx="8511244" cy="1837948"/>
            </a:xfrm>
          </p:grpSpPr>
          <p:pic>
            <p:nvPicPr>
              <p:cNvPr id="3" name="图片 2"/>
              <p:cNvPicPr>
                <a:picLocks noChangeAspect="1"/>
              </p:cNvPicPr>
              <p:nvPr/>
            </p:nvPicPr>
            <p:blipFill>
              <a:blip r:embed="rId4" cstate="email"/>
              <a:stretch>
                <a:fillRect/>
              </a:stretch>
            </p:blipFill>
            <p:spPr>
              <a:xfrm rot="16200000">
                <a:off x="3228605" y="3515983"/>
                <a:ext cx="689033" cy="546759"/>
              </a:xfrm>
              <a:prstGeom prst="rect">
                <a:avLst/>
              </a:prstGeom>
            </p:spPr>
          </p:pic>
          <p:pic>
            <p:nvPicPr>
              <p:cNvPr id="4" name="图片 3"/>
              <p:cNvPicPr>
                <a:picLocks noChangeAspect="1"/>
              </p:cNvPicPr>
              <p:nvPr/>
            </p:nvPicPr>
            <p:blipFill>
              <a:blip r:embed="rId4" cstate="email"/>
              <a:stretch>
                <a:fillRect/>
              </a:stretch>
            </p:blipFill>
            <p:spPr>
              <a:xfrm rot="16200000">
                <a:off x="5718214" y="3515983"/>
                <a:ext cx="689033" cy="546759"/>
              </a:xfrm>
              <a:prstGeom prst="rect">
                <a:avLst/>
              </a:prstGeom>
            </p:spPr>
          </p:pic>
          <p:pic>
            <p:nvPicPr>
              <p:cNvPr id="5" name="图片 4"/>
              <p:cNvPicPr>
                <a:picLocks noChangeAspect="1"/>
              </p:cNvPicPr>
              <p:nvPr/>
            </p:nvPicPr>
            <p:blipFill>
              <a:blip r:embed="rId4" cstate="email"/>
              <a:stretch>
                <a:fillRect/>
              </a:stretch>
            </p:blipFill>
            <p:spPr>
              <a:xfrm rot="16200000">
                <a:off x="8207823" y="3515983"/>
                <a:ext cx="689033" cy="546759"/>
              </a:xfrm>
              <a:prstGeom prst="rect">
                <a:avLst/>
              </a:prstGeom>
            </p:spPr>
          </p:pic>
          <p:pic>
            <p:nvPicPr>
              <p:cNvPr id="7" name="图片 6"/>
              <p:cNvPicPr>
                <a:picLocks noChangeAspect="1"/>
              </p:cNvPicPr>
              <p:nvPr/>
            </p:nvPicPr>
            <p:blipFill>
              <a:blip r:embed="rId5" cstate="email"/>
              <a:stretch>
                <a:fillRect/>
              </a:stretch>
            </p:blipFill>
            <p:spPr>
              <a:xfrm>
                <a:off x="1807108" y="2870388"/>
                <a:ext cx="1042418" cy="1837948"/>
              </a:xfrm>
              <a:prstGeom prst="rect">
                <a:avLst/>
              </a:prstGeom>
            </p:spPr>
          </p:pic>
          <p:pic>
            <p:nvPicPr>
              <p:cNvPr id="8" name="图片 7"/>
              <p:cNvPicPr>
                <a:picLocks noChangeAspect="1"/>
              </p:cNvPicPr>
              <p:nvPr/>
            </p:nvPicPr>
            <p:blipFill>
              <a:blip r:embed="rId6" cstate="email"/>
              <a:stretch>
                <a:fillRect/>
              </a:stretch>
            </p:blipFill>
            <p:spPr>
              <a:xfrm>
                <a:off x="4296717" y="2870388"/>
                <a:ext cx="1042418" cy="1837948"/>
              </a:xfrm>
              <a:prstGeom prst="rect">
                <a:avLst/>
              </a:prstGeom>
            </p:spPr>
          </p:pic>
          <p:pic>
            <p:nvPicPr>
              <p:cNvPr id="9" name="图片 8"/>
              <p:cNvPicPr>
                <a:picLocks noChangeAspect="1"/>
              </p:cNvPicPr>
              <p:nvPr/>
            </p:nvPicPr>
            <p:blipFill>
              <a:blip r:embed="rId7" cstate="email"/>
              <a:stretch>
                <a:fillRect/>
              </a:stretch>
            </p:blipFill>
            <p:spPr>
              <a:xfrm>
                <a:off x="6786326" y="2870388"/>
                <a:ext cx="1042418" cy="1837948"/>
              </a:xfrm>
              <a:prstGeom prst="rect">
                <a:avLst/>
              </a:prstGeom>
            </p:spPr>
          </p:pic>
          <p:pic>
            <p:nvPicPr>
              <p:cNvPr id="10" name="图片 9"/>
              <p:cNvPicPr>
                <a:picLocks noChangeAspect="1"/>
              </p:cNvPicPr>
              <p:nvPr/>
            </p:nvPicPr>
            <p:blipFill>
              <a:blip r:embed="rId8" cstate="email"/>
              <a:stretch>
                <a:fillRect/>
              </a:stretch>
            </p:blipFill>
            <p:spPr>
              <a:xfrm>
                <a:off x="9275934" y="2870388"/>
                <a:ext cx="1042418" cy="1837948"/>
              </a:xfrm>
              <a:prstGeom prst="rect">
                <a:avLst/>
              </a:prstGeom>
            </p:spPr>
          </p:pic>
        </p:grpSp>
        <p:sp>
          <p:nvSpPr>
            <p:cNvPr id="20" name="矩形 19"/>
            <p:cNvSpPr/>
            <p:nvPr/>
          </p:nvSpPr>
          <p:spPr>
            <a:xfrm>
              <a:off x="1319393" y="5463039"/>
              <a:ext cx="2084387"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标题文字添加</a:t>
              </a:r>
            </a:p>
          </p:txBody>
        </p:sp>
        <p:sp>
          <p:nvSpPr>
            <p:cNvPr id="21" name="矩形 20"/>
            <p:cNvSpPr/>
            <p:nvPr/>
          </p:nvSpPr>
          <p:spPr>
            <a:xfrm>
              <a:off x="3809002" y="5463039"/>
              <a:ext cx="2084387"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标题文字添加</a:t>
              </a:r>
            </a:p>
          </p:txBody>
        </p:sp>
        <p:sp>
          <p:nvSpPr>
            <p:cNvPr id="22" name="矩形 21"/>
            <p:cNvSpPr/>
            <p:nvPr/>
          </p:nvSpPr>
          <p:spPr>
            <a:xfrm>
              <a:off x="6298611" y="5463039"/>
              <a:ext cx="2084387"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标题文字添加</a:t>
              </a:r>
            </a:p>
          </p:txBody>
        </p:sp>
        <p:sp>
          <p:nvSpPr>
            <p:cNvPr id="23" name="矩形 22"/>
            <p:cNvSpPr/>
            <p:nvPr/>
          </p:nvSpPr>
          <p:spPr>
            <a:xfrm>
              <a:off x="8788220" y="5463039"/>
              <a:ext cx="2084387"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标题文字添加</a:t>
              </a:r>
            </a:p>
          </p:txBody>
        </p:sp>
        <p:sp>
          <p:nvSpPr>
            <p:cNvPr id="28" name="椭圆 23"/>
            <p:cNvSpPr/>
            <p:nvPr/>
          </p:nvSpPr>
          <p:spPr>
            <a:xfrm>
              <a:off x="2129882" y="4165796"/>
              <a:ext cx="463408" cy="462706"/>
            </a:xfrm>
            <a:custGeom>
              <a:avLst/>
              <a:gdLst>
                <a:gd name="T0" fmla="*/ 3005 w 6011"/>
                <a:gd name="T1" fmla="*/ 0 h 6011"/>
                <a:gd name="T2" fmla="*/ 0 w 6011"/>
                <a:gd name="T3" fmla="*/ 3005 h 6011"/>
                <a:gd name="T4" fmla="*/ 3005 w 6011"/>
                <a:gd name="T5" fmla="*/ 6011 h 6011"/>
                <a:gd name="T6" fmla="*/ 6011 w 6011"/>
                <a:gd name="T7" fmla="*/ 3005 h 6011"/>
                <a:gd name="T8" fmla="*/ 3005 w 6011"/>
                <a:gd name="T9" fmla="*/ 0 h 6011"/>
                <a:gd name="T10" fmla="*/ 3005 w 6011"/>
                <a:gd name="T11" fmla="*/ 5712 h 6011"/>
                <a:gd name="T12" fmla="*/ 299 w 6011"/>
                <a:gd name="T13" fmla="*/ 3005 h 6011"/>
                <a:gd name="T14" fmla="*/ 3005 w 6011"/>
                <a:gd name="T15" fmla="*/ 299 h 6011"/>
                <a:gd name="T16" fmla="*/ 5712 w 6011"/>
                <a:gd name="T17" fmla="*/ 3005 h 6011"/>
                <a:gd name="T18" fmla="*/ 3005 w 6011"/>
                <a:gd name="T19" fmla="*/ 5712 h 6011"/>
                <a:gd name="T20" fmla="*/ 4526 w 6011"/>
                <a:gd name="T21" fmla="*/ 2099 h 6011"/>
                <a:gd name="T22" fmla="*/ 4052 w 6011"/>
                <a:gd name="T23" fmla="*/ 2573 h 6011"/>
                <a:gd name="T24" fmla="*/ 3578 w 6011"/>
                <a:gd name="T25" fmla="*/ 2099 h 6011"/>
                <a:gd name="T26" fmla="*/ 4052 w 6011"/>
                <a:gd name="T27" fmla="*/ 1625 h 6011"/>
                <a:gd name="T28" fmla="*/ 4526 w 6011"/>
                <a:gd name="T29" fmla="*/ 2099 h 6011"/>
                <a:gd name="T30" fmla="*/ 2443 w 6011"/>
                <a:gd name="T31" fmla="*/ 2388 h 6011"/>
                <a:gd name="T32" fmla="*/ 1373 w 6011"/>
                <a:gd name="T33" fmla="*/ 2099 h 6011"/>
                <a:gd name="T34" fmla="*/ 1450 w 6011"/>
                <a:gd name="T35" fmla="*/ 1810 h 6011"/>
                <a:gd name="T36" fmla="*/ 2521 w 6011"/>
                <a:gd name="T37" fmla="*/ 2099 h 6011"/>
                <a:gd name="T38" fmla="*/ 2443 w 6011"/>
                <a:gd name="T39" fmla="*/ 2388 h 6011"/>
                <a:gd name="T40" fmla="*/ 4273 w 6011"/>
                <a:gd name="T41" fmla="*/ 3561 h 6011"/>
                <a:gd name="T42" fmla="*/ 3005 w 6011"/>
                <a:gd name="T43" fmla="*/ 4738 h 6011"/>
                <a:gd name="T44" fmla="*/ 1738 w 6011"/>
                <a:gd name="T45" fmla="*/ 3561 h 6011"/>
                <a:gd name="T46" fmla="*/ 1850 w 6011"/>
                <a:gd name="T47" fmla="*/ 3449 h 6011"/>
                <a:gd name="T48" fmla="*/ 1962 w 6011"/>
                <a:gd name="T49" fmla="*/ 3561 h 6011"/>
                <a:gd name="T50" fmla="*/ 3005 w 6011"/>
                <a:gd name="T51" fmla="*/ 4514 h 6011"/>
                <a:gd name="T52" fmla="*/ 4049 w 6011"/>
                <a:gd name="T53" fmla="*/ 3561 h 6011"/>
                <a:gd name="T54" fmla="*/ 4161 w 6011"/>
                <a:gd name="T55" fmla="*/ 3449 h 6011"/>
                <a:gd name="T56" fmla="*/ 4273 w 6011"/>
                <a:gd name="T57" fmla="*/ 3561 h 6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11" h="6011">
                  <a:moveTo>
                    <a:pt x="3005" y="0"/>
                  </a:moveTo>
                  <a:cubicBezTo>
                    <a:pt x="1348" y="0"/>
                    <a:pt x="0" y="1348"/>
                    <a:pt x="0" y="3005"/>
                  </a:cubicBezTo>
                  <a:cubicBezTo>
                    <a:pt x="0" y="4662"/>
                    <a:pt x="1348" y="6011"/>
                    <a:pt x="3005" y="6011"/>
                  </a:cubicBezTo>
                  <a:cubicBezTo>
                    <a:pt x="4662" y="6011"/>
                    <a:pt x="6011" y="4662"/>
                    <a:pt x="6011" y="3005"/>
                  </a:cubicBezTo>
                  <a:cubicBezTo>
                    <a:pt x="6011" y="1348"/>
                    <a:pt x="4662" y="0"/>
                    <a:pt x="3005" y="0"/>
                  </a:cubicBezTo>
                  <a:close/>
                  <a:moveTo>
                    <a:pt x="3005" y="5712"/>
                  </a:moveTo>
                  <a:cubicBezTo>
                    <a:pt x="1513" y="5712"/>
                    <a:pt x="299" y="4498"/>
                    <a:pt x="299" y="3005"/>
                  </a:cubicBezTo>
                  <a:cubicBezTo>
                    <a:pt x="299" y="1513"/>
                    <a:pt x="1513" y="299"/>
                    <a:pt x="3005" y="299"/>
                  </a:cubicBezTo>
                  <a:cubicBezTo>
                    <a:pt x="4498" y="299"/>
                    <a:pt x="5712" y="1513"/>
                    <a:pt x="5712" y="3005"/>
                  </a:cubicBezTo>
                  <a:cubicBezTo>
                    <a:pt x="5712" y="4498"/>
                    <a:pt x="4498" y="5712"/>
                    <a:pt x="3005" y="5712"/>
                  </a:cubicBezTo>
                  <a:close/>
                  <a:moveTo>
                    <a:pt x="4526" y="2099"/>
                  </a:moveTo>
                  <a:cubicBezTo>
                    <a:pt x="4526" y="2361"/>
                    <a:pt x="4314" y="2573"/>
                    <a:pt x="4052" y="2573"/>
                  </a:cubicBezTo>
                  <a:cubicBezTo>
                    <a:pt x="3790" y="2573"/>
                    <a:pt x="3578" y="2361"/>
                    <a:pt x="3578" y="2099"/>
                  </a:cubicBezTo>
                  <a:cubicBezTo>
                    <a:pt x="3578" y="1837"/>
                    <a:pt x="3790" y="1625"/>
                    <a:pt x="4052" y="1625"/>
                  </a:cubicBezTo>
                  <a:cubicBezTo>
                    <a:pt x="4314" y="1625"/>
                    <a:pt x="4526" y="1837"/>
                    <a:pt x="4526" y="2099"/>
                  </a:cubicBezTo>
                  <a:close/>
                  <a:moveTo>
                    <a:pt x="2443" y="2388"/>
                  </a:moveTo>
                  <a:lnTo>
                    <a:pt x="1373" y="2099"/>
                  </a:lnTo>
                  <a:lnTo>
                    <a:pt x="1450" y="1810"/>
                  </a:lnTo>
                  <a:lnTo>
                    <a:pt x="2521" y="2099"/>
                  </a:lnTo>
                  <a:lnTo>
                    <a:pt x="2443" y="2388"/>
                  </a:lnTo>
                  <a:close/>
                  <a:moveTo>
                    <a:pt x="4273" y="3561"/>
                  </a:moveTo>
                  <a:cubicBezTo>
                    <a:pt x="4273" y="4210"/>
                    <a:pt x="3704" y="4738"/>
                    <a:pt x="3005" y="4738"/>
                  </a:cubicBezTo>
                  <a:cubicBezTo>
                    <a:pt x="2306" y="4738"/>
                    <a:pt x="1738" y="4210"/>
                    <a:pt x="1738" y="3561"/>
                  </a:cubicBezTo>
                  <a:cubicBezTo>
                    <a:pt x="1738" y="3499"/>
                    <a:pt x="1788" y="3449"/>
                    <a:pt x="1850" y="3449"/>
                  </a:cubicBezTo>
                  <a:cubicBezTo>
                    <a:pt x="1912" y="3449"/>
                    <a:pt x="1962" y="3499"/>
                    <a:pt x="1962" y="3561"/>
                  </a:cubicBezTo>
                  <a:cubicBezTo>
                    <a:pt x="1962" y="4086"/>
                    <a:pt x="2430" y="4514"/>
                    <a:pt x="3005" y="4514"/>
                  </a:cubicBezTo>
                  <a:cubicBezTo>
                    <a:pt x="3581" y="4514"/>
                    <a:pt x="4049" y="4086"/>
                    <a:pt x="4049" y="3561"/>
                  </a:cubicBezTo>
                  <a:cubicBezTo>
                    <a:pt x="4049" y="3499"/>
                    <a:pt x="4099" y="3449"/>
                    <a:pt x="4161" y="3449"/>
                  </a:cubicBezTo>
                  <a:cubicBezTo>
                    <a:pt x="4223" y="3449"/>
                    <a:pt x="4273" y="3499"/>
                    <a:pt x="4273" y="35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椭圆 24"/>
            <p:cNvSpPr/>
            <p:nvPr/>
          </p:nvSpPr>
          <p:spPr>
            <a:xfrm>
              <a:off x="4619491" y="4221252"/>
              <a:ext cx="463408" cy="351793"/>
            </a:xfrm>
            <a:custGeom>
              <a:avLst/>
              <a:gdLst>
                <a:gd name="connsiteX0" fmla="*/ 494863 w 607639"/>
                <a:gd name="connsiteY0" fmla="*/ 351698 h 461286"/>
                <a:gd name="connsiteX1" fmla="*/ 531370 w 607639"/>
                <a:gd name="connsiteY1" fmla="*/ 351698 h 461286"/>
                <a:gd name="connsiteX2" fmla="*/ 539472 w 607639"/>
                <a:gd name="connsiteY2" fmla="*/ 359779 h 461286"/>
                <a:gd name="connsiteX3" fmla="*/ 539472 w 607639"/>
                <a:gd name="connsiteY3" fmla="*/ 396188 h 461286"/>
                <a:gd name="connsiteX4" fmla="*/ 531370 w 607639"/>
                <a:gd name="connsiteY4" fmla="*/ 404269 h 461286"/>
                <a:gd name="connsiteX5" fmla="*/ 494863 w 607639"/>
                <a:gd name="connsiteY5" fmla="*/ 404269 h 461286"/>
                <a:gd name="connsiteX6" fmla="*/ 486760 w 607639"/>
                <a:gd name="connsiteY6" fmla="*/ 396188 h 461286"/>
                <a:gd name="connsiteX7" fmla="*/ 486760 w 607639"/>
                <a:gd name="connsiteY7" fmla="*/ 359779 h 461286"/>
                <a:gd name="connsiteX8" fmla="*/ 494863 w 607639"/>
                <a:gd name="connsiteY8" fmla="*/ 351698 h 461286"/>
                <a:gd name="connsiteX9" fmla="*/ 401222 w 607639"/>
                <a:gd name="connsiteY9" fmla="*/ 351698 h 461286"/>
                <a:gd name="connsiteX10" fmla="*/ 437729 w 607639"/>
                <a:gd name="connsiteY10" fmla="*/ 351698 h 461286"/>
                <a:gd name="connsiteX11" fmla="*/ 445832 w 607639"/>
                <a:gd name="connsiteY11" fmla="*/ 359779 h 461286"/>
                <a:gd name="connsiteX12" fmla="*/ 445832 w 607639"/>
                <a:gd name="connsiteY12" fmla="*/ 396188 h 461286"/>
                <a:gd name="connsiteX13" fmla="*/ 437729 w 607639"/>
                <a:gd name="connsiteY13" fmla="*/ 404269 h 461286"/>
                <a:gd name="connsiteX14" fmla="*/ 401222 w 607639"/>
                <a:gd name="connsiteY14" fmla="*/ 404269 h 461286"/>
                <a:gd name="connsiteX15" fmla="*/ 393120 w 607639"/>
                <a:gd name="connsiteY15" fmla="*/ 396188 h 461286"/>
                <a:gd name="connsiteX16" fmla="*/ 393120 w 607639"/>
                <a:gd name="connsiteY16" fmla="*/ 359779 h 461286"/>
                <a:gd name="connsiteX17" fmla="*/ 401222 w 607639"/>
                <a:gd name="connsiteY17" fmla="*/ 351698 h 461286"/>
                <a:gd name="connsiteX18" fmla="*/ 307585 w 607639"/>
                <a:gd name="connsiteY18" fmla="*/ 351698 h 461286"/>
                <a:gd name="connsiteX19" fmla="*/ 344016 w 607639"/>
                <a:gd name="connsiteY19" fmla="*/ 351698 h 461286"/>
                <a:gd name="connsiteX20" fmla="*/ 352122 w 607639"/>
                <a:gd name="connsiteY20" fmla="*/ 359779 h 461286"/>
                <a:gd name="connsiteX21" fmla="*/ 352122 w 607639"/>
                <a:gd name="connsiteY21" fmla="*/ 396188 h 461286"/>
                <a:gd name="connsiteX22" fmla="*/ 344016 w 607639"/>
                <a:gd name="connsiteY22" fmla="*/ 404269 h 461286"/>
                <a:gd name="connsiteX23" fmla="*/ 307585 w 607639"/>
                <a:gd name="connsiteY23" fmla="*/ 404269 h 461286"/>
                <a:gd name="connsiteX24" fmla="*/ 299480 w 607639"/>
                <a:gd name="connsiteY24" fmla="*/ 396188 h 461286"/>
                <a:gd name="connsiteX25" fmla="*/ 299480 w 607639"/>
                <a:gd name="connsiteY25" fmla="*/ 359779 h 461286"/>
                <a:gd name="connsiteX26" fmla="*/ 307585 w 607639"/>
                <a:gd name="connsiteY26" fmla="*/ 351698 h 461286"/>
                <a:gd name="connsiteX27" fmla="*/ 494863 w 607639"/>
                <a:gd name="connsiteY27" fmla="*/ 258622 h 461286"/>
                <a:gd name="connsiteX28" fmla="*/ 531370 w 607639"/>
                <a:gd name="connsiteY28" fmla="*/ 258622 h 461286"/>
                <a:gd name="connsiteX29" fmla="*/ 539472 w 607639"/>
                <a:gd name="connsiteY29" fmla="*/ 266714 h 461286"/>
                <a:gd name="connsiteX30" fmla="*/ 539472 w 607639"/>
                <a:gd name="connsiteY30" fmla="*/ 303172 h 461286"/>
                <a:gd name="connsiteX31" fmla="*/ 531370 w 607639"/>
                <a:gd name="connsiteY31" fmla="*/ 311264 h 461286"/>
                <a:gd name="connsiteX32" fmla="*/ 494863 w 607639"/>
                <a:gd name="connsiteY32" fmla="*/ 311264 h 461286"/>
                <a:gd name="connsiteX33" fmla="*/ 486760 w 607639"/>
                <a:gd name="connsiteY33" fmla="*/ 303172 h 461286"/>
                <a:gd name="connsiteX34" fmla="*/ 486760 w 607639"/>
                <a:gd name="connsiteY34" fmla="*/ 266714 h 461286"/>
                <a:gd name="connsiteX35" fmla="*/ 494863 w 607639"/>
                <a:gd name="connsiteY35" fmla="*/ 258622 h 461286"/>
                <a:gd name="connsiteX36" fmla="*/ 401222 w 607639"/>
                <a:gd name="connsiteY36" fmla="*/ 258622 h 461286"/>
                <a:gd name="connsiteX37" fmla="*/ 437729 w 607639"/>
                <a:gd name="connsiteY37" fmla="*/ 258622 h 461286"/>
                <a:gd name="connsiteX38" fmla="*/ 445832 w 607639"/>
                <a:gd name="connsiteY38" fmla="*/ 266714 h 461286"/>
                <a:gd name="connsiteX39" fmla="*/ 445832 w 607639"/>
                <a:gd name="connsiteY39" fmla="*/ 303172 h 461286"/>
                <a:gd name="connsiteX40" fmla="*/ 437729 w 607639"/>
                <a:gd name="connsiteY40" fmla="*/ 311264 h 461286"/>
                <a:gd name="connsiteX41" fmla="*/ 401222 w 607639"/>
                <a:gd name="connsiteY41" fmla="*/ 311264 h 461286"/>
                <a:gd name="connsiteX42" fmla="*/ 393120 w 607639"/>
                <a:gd name="connsiteY42" fmla="*/ 303172 h 461286"/>
                <a:gd name="connsiteX43" fmla="*/ 393120 w 607639"/>
                <a:gd name="connsiteY43" fmla="*/ 266714 h 461286"/>
                <a:gd name="connsiteX44" fmla="*/ 401222 w 607639"/>
                <a:gd name="connsiteY44" fmla="*/ 258622 h 461286"/>
                <a:gd name="connsiteX45" fmla="*/ 307585 w 607639"/>
                <a:gd name="connsiteY45" fmla="*/ 258622 h 461286"/>
                <a:gd name="connsiteX46" fmla="*/ 344016 w 607639"/>
                <a:gd name="connsiteY46" fmla="*/ 258622 h 461286"/>
                <a:gd name="connsiteX47" fmla="*/ 352122 w 607639"/>
                <a:gd name="connsiteY47" fmla="*/ 266714 h 461286"/>
                <a:gd name="connsiteX48" fmla="*/ 352122 w 607639"/>
                <a:gd name="connsiteY48" fmla="*/ 303172 h 461286"/>
                <a:gd name="connsiteX49" fmla="*/ 344016 w 607639"/>
                <a:gd name="connsiteY49" fmla="*/ 311264 h 461286"/>
                <a:gd name="connsiteX50" fmla="*/ 307585 w 607639"/>
                <a:gd name="connsiteY50" fmla="*/ 311264 h 461286"/>
                <a:gd name="connsiteX51" fmla="*/ 299480 w 607639"/>
                <a:gd name="connsiteY51" fmla="*/ 303172 h 461286"/>
                <a:gd name="connsiteX52" fmla="*/ 299480 w 607639"/>
                <a:gd name="connsiteY52" fmla="*/ 266714 h 461286"/>
                <a:gd name="connsiteX53" fmla="*/ 307585 w 607639"/>
                <a:gd name="connsiteY53" fmla="*/ 258622 h 461286"/>
                <a:gd name="connsiteX54" fmla="*/ 337075 w 607639"/>
                <a:gd name="connsiteY54" fmla="*/ 110941 h 461286"/>
                <a:gd name="connsiteX55" fmla="*/ 337075 w 607639"/>
                <a:gd name="connsiteY55" fmla="*/ 158055 h 461286"/>
                <a:gd name="connsiteX56" fmla="*/ 501878 w 607639"/>
                <a:gd name="connsiteY56" fmla="*/ 158055 h 461286"/>
                <a:gd name="connsiteX57" fmla="*/ 501878 w 607639"/>
                <a:gd name="connsiteY57" fmla="*/ 110941 h 461286"/>
                <a:gd name="connsiteX58" fmla="*/ 316787 w 607639"/>
                <a:gd name="connsiteY58" fmla="*/ 70495 h 461286"/>
                <a:gd name="connsiteX59" fmla="*/ 522077 w 607639"/>
                <a:gd name="connsiteY59" fmla="*/ 70495 h 461286"/>
                <a:gd name="connsiteX60" fmla="*/ 542366 w 607639"/>
                <a:gd name="connsiteY60" fmla="*/ 90674 h 461286"/>
                <a:gd name="connsiteX61" fmla="*/ 542366 w 607639"/>
                <a:gd name="connsiteY61" fmla="*/ 178233 h 461286"/>
                <a:gd name="connsiteX62" fmla="*/ 522077 w 607639"/>
                <a:gd name="connsiteY62" fmla="*/ 198501 h 461286"/>
                <a:gd name="connsiteX63" fmla="*/ 316787 w 607639"/>
                <a:gd name="connsiteY63" fmla="*/ 198501 h 461286"/>
                <a:gd name="connsiteX64" fmla="*/ 296587 w 607639"/>
                <a:gd name="connsiteY64" fmla="*/ 178233 h 461286"/>
                <a:gd name="connsiteX65" fmla="*/ 296587 w 607639"/>
                <a:gd name="connsiteY65" fmla="*/ 90674 h 461286"/>
                <a:gd name="connsiteX66" fmla="*/ 316787 w 607639"/>
                <a:gd name="connsiteY66" fmla="*/ 70495 h 461286"/>
                <a:gd name="connsiteX67" fmla="*/ 92114 w 607639"/>
                <a:gd name="connsiteY67" fmla="*/ 42205 h 461286"/>
                <a:gd name="connsiteX68" fmla="*/ 40494 w 607639"/>
                <a:gd name="connsiteY68" fmla="*/ 93756 h 461286"/>
                <a:gd name="connsiteX69" fmla="*/ 40494 w 607639"/>
                <a:gd name="connsiteY69" fmla="*/ 367511 h 461286"/>
                <a:gd name="connsiteX70" fmla="*/ 92114 w 607639"/>
                <a:gd name="connsiteY70" fmla="*/ 419062 h 461286"/>
                <a:gd name="connsiteX71" fmla="*/ 143733 w 607639"/>
                <a:gd name="connsiteY71" fmla="*/ 367511 h 461286"/>
                <a:gd name="connsiteX72" fmla="*/ 143733 w 607639"/>
                <a:gd name="connsiteY72" fmla="*/ 93756 h 461286"/>
                <a:gd name="connsiteX73" fmla="*/ 92114 w 607639"/>
                <a:gd name="connsiteY73" fmla="*/ 42205 h 461286"/>
                <a:gd name="connsiteX74" fmla="*/ 271812 w 607639"/>
                <a:gd name="connsiteY74" fmla="*/ 40529 h 461286"/>
                <a:gd name="connsiteX75" fmla="*/ 271812 w 607639"/>
                <a:gd name="connsiteY75" fmla="*/ 420846 h 461286"/>
                <a:gd name="connsiteX76" fmla="*/ 567052 w 607639"/>
                <a:gd name="connsiteY76" fmla="*/ 420846 h 461286"/>
                <a:gd name="connsiteX77" fmla="*/ 567052 w 607639"/>
                <a:gd name="connsiteY77" fmla="*/ 40529 h 461286"/>
                <a:gd name="connsiteX78" fmla="*/ 92114 w 607639"/>
                <a:gd name="connsiteY78" fmla="*/ 1764 h 461286"/>
                <a:gd name="connsiteX79" fmla="*/ 184317 w 607639"/>
                <a:gd name="connsiteY79" fmla="*/ 93756 h 461286"/>
                <a:gd name="connsiteX80" fmla="*/ 184317 w 607639"/>
                <a:gd name="connsiteY80" fmla="*/ 367511 h 461286"/>
                <a:gd name="connsiteX81" fmla="*/ 92114 w 607639"/>
                <a:gd name="connsiteY81" fmla="*/ 459592 h 461286"/>
                <a:gd name="connsiteX82" fmla="*/ 0 w 607639"/>
                <a:gd name="connsiteY82" fmla="*/ 367511 h 461286"/>
                <a:gd name="connsiteX83" fmla="*/ 0 w 607639"/>
                <a:gd name="connsiteY83" fmla="*/ 93756 h 461286"/>
                <a:gd name="connsiteX84" fmla="*/ 92114 w 607639"/>
                <a:gd name="connsiteY84" fmla="*/ 1764 h 461286"/>
                <a:gd name="connsiteX85" fmla="*/ 251608 w 607639"/>
                <a:gd name="connsiteY85" fmla="*/ 0 h 461286"/>
                <a:gd name="connsiteX86" fmla="*/ 587345 w 607639"/>
                <a:gd name="connsiteY86" fmla="*/ 0 h 461286"/>
                <a:gd name="connsiteX87" fmla="*/ 607639 w 607639"/>
                <a:gd name="connsiteY87" fmla="*/ 20265 h 461286"/>
                <a:gd name="connsiteX88" fmla="*/ 607639 w 607639"/>
                <a:gd name="connsiteY88" fmla="*/ 441110 h 461286"/>
                <a:gd name="connsiteX89" fmla="*/ 587345 w 607639"/>
                <a:gd name="connsiteY89" fmla="*/ 461286 h 461286"/>
                <a:gd name="connsiteX90" fmla="*/ 251608 w 607639"/>
                <a:gd name="connsiteY90" fmla="*/ 461286 h 461286"/>
                <a:gd name="connsiteX91" fmla="*/ 231314 w 607639"/>
                <a:gd name="connsiteY91" fmla="*/ 441110 h 461286"/>
                <a:gd name="connsiteX92" fmla="*/ 231314 w 607639"/>
                <a:gd name="connsiteY92" fmla="*/ 20265 h 461286"/>
                <a:gd name="connsiteX93" fmla="*/ 251608 w 607639"/>
                <a:gd name="connsiteY93" fmla="*/ 0 h 46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7639" h="461286">
                  <a:moveTo>
                    <a:pt x="494863" y="351698"/>
                  </a:moveTo>
                  <a:lnTo>
                    <a:pt x="531370" y="351698"/>
                  </a:lnTo>
                  <a:cubicBezTo>
                    <a:pt x="535822" y="351698"/>
                    <a:pt x="539472" y="355339"/>
                    <a:pt x="539472" y="359779"/>
                  </a:cubicBezTo>
                  <a:lnTo>
                    <a:pt x="539472" y="396188"/>
                  </a:lnTo>
                  <a:cubicBezTo>
                    <a:pt x="539472" y="400628"/>
                    <a:pt x="535822" y="404269"/>
                    <a:pt x="531370" y="404269"/>
                  </a:cubicBezTo>
                  <a:lnTo>
                    <a:pt x="494863" y="404269"/>
                  </a:lnTo>
                  <a:cubicBezTo>
                    <a:pt x="490411" y="404269"/>
                    <a:pt x="486760" y="400628"/>
                    <a:pt x="486760" y="396188"/>
                  </a:cubicBezTo>
                  <a:lnTo>
                    <a:pt x="486760" y="359779"/>
                  </a:lnTo>
                  <a:cubicBezTo>
                    <a:pt x="486760" y="355339"/>
                    <a:pt x="490411" y="351698"/>
                    <a:pt x="494863" y="351698"/>
                  </a:cubicBezTo>
                  <a:close/>
                  <a:moveTo>
                    <a:pt x="401222" y="351698"/>
                  </a:moveTo>
                  <a:lnTo>
                    <a:pt x="437729" y="351698"/>
                  </a:lnTo>
                  <a:cubicBezTo>
                    <a:pt x="442181" y="351698"/>
                    <a:pt x="445832" y="355339"/>
                    <a:pt x="445832" y="359779"/>
                  </a:cubicBezTo>
                  <a:lnTo>
                    <a:pt x="445832" y="396188"/>
                  </a:lnTo>
                  <a:cubicBezTo>
                    <a:pt x="445832" y="400628"/>
                    <a:pt x="442181" y="404269"/>
                    <a:pt x="437729" y="404269"/>
                  </a:cubicBezTo>
                  <a:lnTo>
                    <a:pt x="401222" y="404269"/>
                  </a:lnTo>
                  <a:cubicBezTo>
                    <a:pt x="396770" y="404269"/>
                    <a:pt x="393120" y="400628"/>
                    <a:pt x="393120" y="396188"/>
                  </a:cubicBezTo>
                  <a:lnTo>
                    <a:pt x="393120" y="359779"/>
                  </a:lnTo>
                  <a:cubicBezTo>
                    <a:pt x="393120" y="355339"/>
                    <a:pt x="396770" y="351698"/>
                    <a:pt x="401222" y="351698"/>
                  </a:cubicBezTo>
                  <a:close/>
                  <a:moveTo>
                    <a:pt x="307585" y="351698"/>
                  </a:moveTo>
                  <a:lnTo>
                    <a:pt x="344016" y="351698"/>
                  </a:lnTo>
                  <a:cubicBezTo>
                    <a:pt x="348559" y="351698"/>
                    <a:pt x="352122" y="355339"/>
                    <a:pt x="352122" y="359779"/>
                  </a:cubicBezTo>
                  <a:lnTo>
                    <a:pt x="352122" y="396188"/>
                  </a:lnTo>
                  <a:cubicBezTo>
                    <a:pt x="352122" y="400628"/>
                    <a:pt x="348559" y="404269"/>
                    <a:pt x="344016" y="404269"/>
                  </a:cubicBezTo>
                  <a:lnTo>
                    <a:pt x="307585" y="404269"/>
                  </a:lnTo>
                  <a:cubicBezTo>
                    <a:pt x="303043" y="404269"/>
                    <a:pt x="299480" y="400628"/>
                    <a:pt x="299480" y="396188"/>
                  </a:cubicBezTo>
                  <a:lnTo>
                    <a:pt x="299480" y="359779"/>
                  </a:lnTo>
                  <a:cubicBezTo>
                    <a:pt x="299480" y="355339"/>
                    <a:pt x="303043" y="351698"/>
                    <a:pt x="307585" y="351698"/>
                  </a:cubicBezTo>
                  <a:close/>
                  <a:moveTo>
                    <a:pt x="494863" y="258622"/>
                  </a:moveTo>
                  <a:lnTo>
                    <a:pt x="531370" y="258622"/>
                  </a:lnTo>
                  <a:cubicBezTo>
                    <a:pt x="535822" y="258622"/>
                    <a:pt x="539472" y="262268"/>
                    <a:pt x="539472" y="266714"/>
                  </a:cubicBezTo>
                  <a:lnTo>
                    <a:pt x="539472" y="303172"/>
                  </a:lnTo>
                  <a:cubicBezTo>
                    <a:pt x="539472" y="307618"/>
                    <a:pt x="535822" y="311264"/>
                    <a:pt x="531370" y="311264"/>
                  </a:cubicBezTo>
                  <a:lnTo>
                    <a:pt x="494863" y="311264"/>
                  </a:lnTo>
                  <a:cubicBezTo>
                    <a:pt x="490411" y="311264"/>
                    <a:pt x="486760" y="307618"/>
                    <a:pt x="486760" y="303172"/>
                  </a:cubicBezTo>
                  <a:lnTo>
                    <a:pt x="486760" y="266714"/>
                  </a:lnTo>
                  <a:cubicBezTo>
                    <a:pt x="486760" y="262268"/>
                    <a:pt x="490411" y="258622"/>
                    <a:pt x="494863" y="258622"/>
                  </a:cubicBezTo>
                  <a:close/>
                  <a:moveTo>
                    <a:pt x="401222" y="258622"/>
                  </a:moveTo>
                  <a:lnTo>
                    <a:pt x="437729" y="258622"/>
                  </a:lnTo>
                  <a:cubicBezTo>
                    <a:pt x="442181" y="258622"/>
                    <a:pt x="445832" y="262268"/>
                    <a:pt x="445832" y="266714"/>
                  </a:cubicBezTo>
                  <a:lnTo>
                    <a:pt x="445832" y="303172"/>
                  </a:lnTo>
                  <a:cubicBezTo>
                    <a:pt x="445832" y="307618"/>
                    <a:pt x="442181" y="311264"/>
                    <a:pt x="437729" y="311264"/>
                  </a:cubicBezTo>
                  <a:lnTo>
                    <a:pt x="401222" y="311264"/>
                  </a:lnTo>
                  <a:cubicBezTo>
                    <a:pt x="396770" y="311264"/>
                    <a:pt x="393120" y="307618"/>
                    <a:pt x="393120" y="303172"/>
                  </a:cubicBezTo>
                  <a:lnTo>
                    <a:pt x="393120" y="266714"/>
                  </a:lnTo>
                  <a:cubicBezTo>
                    <a:pt x="393120" y="262268"/>
                    <a:pt x="396770" y="258622"/>
                    <a:pt x="401222" y="258622"/>
                  </a:cubicBezTo>
                  <a:close/>
                  <a:moveTo>
                    <a:pt x="307585" y="258622"/>
                  </a:moveTo>
                  <a:lnTo>
                    <a:pt x="344016" y="258622"/>
                  </a:lnTo>
                  <a:cubicBezTo>
                    <a:pt x="348559" y="258622"/>
                    <a:pt x="352122" y="262268"/>
                    <a:pt x="352122" y="266714"/>
                  </a:cubicBezTo>
                  <a:lnTo>
                    <a:pt x="352122" y="303172"/>
                  </a:lnTo>
                  <a:cubicBezTo>
                    <a:pt x="352122" y="307618"/>
                    <a:pt x="348559" y="311264"/>
                    <a:pt x="344016" y="311264"/>
                  </a:cubicBezTo>
                  <a:lnTo>
                    <a:pt x="307585" y="311264"/>
                  </a:lnTo>
                  <a:cubicBezTo>
                    <a:pt x="303043" y="311264"/>
                    <a:pt x="299480" y="307618"/>
                    <a:pt x="299480" y="303172"/>
                  </a:cubicBezTo>
                  <a:lnTo>
                    <a:pt x="299480" y="266714"/>
                  </a:lnTo>
                  <a:cubicBezTo>
                    <a:pt x="299480" y="262268"/>
                    <a:pt x="303043" y="258622"/>
                    <a:pt x="307585" y="258622"/>
                  </a:cubicBezTo>
                  <a:close/>
                  <a:moveTo>
                    <a:pt x="337075" y="110941"/>
                  </a:moveTo>
                  <a:lnTo>
                    <a:pt x="337075" y="158055"/>
                  </a:lnTo>
                  <a:lnTo>
                    <a:pt x="501878" y="158055"/>
                  </a:lnTo>
                  <a:lnTo>
                    <a:pt x="501878" y="110941"/>
                  </a:lnTo>
                  <a:close/>
                  <a:moveTo>
                    <a:pt x="316787" y="70495"/>
                  </a:moveTo>
                  <a:lnTo>
                    <a:pt x="522077" y="70495"/>
                  </a:lnTo>
                  <a:cubicBezTo>
                    <a:pt x="533290" y="70495"/>
                    <a:pt x="542366" y="79473"/>
                    <a:pt x="542366" y="90674"/>
                  </a:cubicBezTo>
                  <a:lnTo>
                    <a:pt x="542366" y="178233"/>
                  </a:lnTo>
                  <a:cubicBezTo>
                    <a:pt x="542366" y="189434"/>
                    <a:pt x="533290" y="198501"/>
                    <a:pt x="522077" y="198501"/>
                  </a:cubicBezTo>
                  <a:lnTo>
                    <a:pt x="316787" y="198501"/>
                  </a:lnTo>
                  <a:cubicBezTo>
                    <a:pt x="305663" y="198501"/>
                    <a:pt x="296587" y="189434"/>
                    <a:pt x="296587" y="178233"/>
                  </a:cubicBezTo>
                  <a:lnTo>
                    <a:pt x="296587" y="90674"/>
                  </a:lnTo>
                  <a:cubicBezTo>
                    <a:pt x="296587" y="79473"/>
                    <a:pt x="305663" y="70495"/>
                    <a:pt x="316787" y="70495"/>
                  </a:cubicBezTo>
                  <a:close/>
                  <a:moveTo>
                    <a:pt x="92114" y="42205"/>
                  </a:moveTo>
                  <a:cubicBezTo>
                    <a:pt x="63634" y="42205"/>
                    <a:pt x="40494" y="65403"/>
                    <a:pt x="40494" y="93756"/>
                  </a:cubicBezTo>
                  <a:lnTo>
                    <a:pt x="40494" y="367511"/>
                  </a:lnTo>
                  <a:cubicBezTo>
                    <a:pt x="40494" y="395953"/>
                    <a:pt x="63634" y="419062"/>
                    <a:pt x="92114" y="419062"/>
                  </a:cubicBezTo>
                  <a:cubicBezTo>
                    <a:pt x="120593" y="419062"/>
                    <a:pt x="143733" y="395953"/>
                    <a:pt x="143733" y="367511"/>
                  </a:cubicBezTo>
                  <a:lnTo>
                    <a:pt x="143733" y="93756"/>
                  </a:lnTo>
                  <a:cubicBezTo>
                    <a:pt x="143733" y="65403"/>
                    <a:pt x="120593" y="42205"/>
                    <a:pt x="92114" y="42205"/>
                  </a:cubicBezTo>
                  <a:close/>
                  <a:moveTo>
                    <a:pt x="271812" y="40529"/>
                  </a:moveTo>
                  <a:lnTo>
                    <a:pt x="271812" y="420846"/>
                  </a:lnTo>
                  <a:lnTo>
                    <a:pt x="567052" y="420846"/>
                  </a:lnTo>
                  <a:lnTo>
                    <a:pt x="567052" y="40529"/>
                  </a:lnTo>
                  <a:close/>
                  <a:moveTo>
                    <a:pt x="92114" y="1764"/>
                  </a:moveTo>
                  <a:cubicBezTo>
                    <a:pt x="142932" y="1764"/>
                    <a:pt x="184317" y="43094"/>
                    <a:pt x="184317" y="93756"/>
                  </a:cubicBezTo>
                  <a:lnTo>
                    <a:pt x="184317" y="367511"/>
                  </a:lnTo>
                  <a:cubicBezTo>
                    <a:pt x="184317" y="418262"/>
                    <a:pt x="142932" y="459592"/>
                    <a:pt x="92114" y="459592"/>
                  </a:cubicBezTo>
                  <a:cubicBezTo>
                    <a:pt x="41295" y="459592"/>
                    <a:pt x="0" y="418262"/>
                    <a:pt x="0" y="367511"/>
                  </a:cubicBezTo>
                  <a:lnTo>
                    <a:pt x="0" y="93756"/>
                  </a:lnTo>
                  <a:cubicBezTo>
                    <a:pt x="0" y="43094"/>
                    <a:pt x="41295" y="1764"/>
                    <a:pt x="92114" y="1764"/>
                  </a:cubicBezTo>
                  <a:close/>
                  <a:moveTo>
                    <a:pt x="251608" y="0"/>
                  </a:moveTo>
                  <a:lnTo>
                    <a:pt x="587345" y="0"/>
                  </a:lnTo>
                  <a:cubicBezTo>
                    <a:pt x="598560" y="0"/>
                    <a:pt x="607639" y="9066"/>
                    <a:pt x="607639" y="20265"/>
                  </a:cubicBezTo>
                  <a:lnTo>
                    <a:pt x="607639" y="441110"/>
                  </a:lnTo>
                  <a:cubicBezTo>
                    <a:pt x="607639" y="452309"/>
                    <a:pt x="598560" y="461286"/>
                    <a:pt x="587345" y="461286"/>
                  </a:cubicBezTo>
                  <a:lnTo>
                    <a:pt x="251608" y="461286"/>
                  </a:lnTo>
                  <a:cubicBezTo>
                    <a:pt x="240393" y="461286"/>
                    <a:pt x="231314" y="452309"/>
                    <a:pt x="231314" y="441110"/>
                  </a:cubicBezTo>
                  <a:lnTo>
                    <a:pt x="231314" y="20265"/>
                  </a:lnTo>
                  <a:cubicBezTo>
                    <a:pt x="231314" y="9066"/>
                    <a:pt x="240393" y="0"/>
                    <a:pt x="2516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椭圆 25"/>
            <p:cNvSpPr/>
            <p:nvPr/>
          </p:nvSpPr>
          <p:spPr>
            <a:xfrm>
              <a:off x="7109100" y="4168723"/>
              <a:ext cx="463408" cy="456852"/>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椭圆 26"/>
            <p:cNvSpPr/>
            <p:nvPr/>
          </p:nvSpPr>
          <p:spPr>
            <a:xfrm>
              <a:off x="9598709" y="4229943"/>
              <a:ext cx="463408" cy="334411"/>
            </a:xfrm>
            <a:custGeom>
              <a:avLst/>
              <a:gdLst>
                <a:gd name="connsiteX0" fmla="*/ 91000 w 605879"/>
                <a:gd name="connsiteY0" fmla="*/ 173662 h 437224"/>
                <a:gd name="connsiteX1" fmla="*/ 331193 w 605879"/>
                <a:gd name="connsiteY1" fmla="*/ 173662 h 437224"/>
                <a:gd name="connsiteX2" fmla="*/ 342454 w 605879"/>
                <a:gd name="connsiteY2" fmla="*/ 184882 h 437224"/>
                <a:gd name="connsiteX3" fmla="*/ 331193 w 605879"/>
                <a:gd name="connsiteY3" fmla="*/ 196102 h 437224"/>
                <a:gd name="connsiteX4" fmla="*/ 91000 w 605879"/>
                <a:gd name="connsiteY4" fmla="*/ 196102 h 437224"/>
                <a:gd name="connsiteX5" fmla="*/ 79739 w 605879"/>
                <a:gd name="connsiteY5" fmla="*/ 184882 h 437224"/>
                <a:gd name="connsiteX6" fmla="*/ 91000 w 605879"/>
                <a:gd name="connsiteY6" fmla="*/ 173662 h 437224"/>
                <a:gd name="connsiteX7" fmla="*/ 421630 w 605879"/>
                <a:gd name="connsiteY7" fmla="*/ 131441 h 437224"/>
                <a:gd name="connsiteX8" fmla="*/ 423552 w 605879"/>
                <a:gd name="connsiteY8" fmla="*/ 152274 h 437224"/>
                <a:gd name="connsiteX9" fmla="*/ 275961 w 605879"/>
                <a:gd name="connsiteY9" fmla="*/ 300986 h 437224"/>
                <a:gd name="connsiteX10" fmla="*/ 408175 w 605879"/>
                <a:gd name="connsiteY10" fmla="*/ 358277 h 437224"/>
                <a:gd name="connsiteX11" fmla="*/ 418060 w 605879"/>
                <a:gd name="connsiteY11" fmla="*/ 365267 h 437224"/>
                <a:gd name="connsiteX12" fmla="*/ 488218 w 605879"/>
                <a:gd name="connsiteY12" fmla="*/ 410360 h 437224"/>
                <a:gd name="connsiteX13" fmla="*/ 474214 w 605879"/>
                <a:gd name="connsiteY13" fmla="*/ 363348 h 437224"/>
                <a:gd name="connsiteX14" fmla="*/ 482039 w 605879"/>
                <a:gd name="connsiteY14" fmla="*/ 349916 h 437224"/>
                <a:gd name="connsiteX15" fmla="*/ 583363 w 605879"/>
                <a:gd name="connsiteY15" fmla="*/ 244928 h 437224"/>
                <a:gd name="connsiteX16" fmla="*/ 421630 w 605879"/>
                <a:gd name="connsiteY16" fmla="*/ 131441 h 437224"/>
                <a:gd name="connsiteX17" fmla="*/ 75898 w 605879"/>
                <a:gd name="connsiteY17" fmla="*/ 120173 h 437224"/>
                <a:gd name="connsiteX18" fmla="*/ 340509 w 605879"/>
                <a:gd name="connsiteY18" fmla="*/ 120173 h 437224"/>
                <a:gd name="connsiteX19" fmla="*/ 351769 w 605879"/>
                <a:gd name="connsiteY19" fmla="*/ 131428 h 437224"/>
                <a:gd name="connsiteX20" fmla="*/ 340509 w 605879"/>
                <a:gd name="connsiteY20" fmla="*/ 142683 h 437224"/>
                <a:gd name="connsiteX21" fmla="*/ 75898 w 605879"/>
                <a:gd name="connsiteY21" fmla="*/ 142683 h 437224"/>
                <a:gd name="connsiteX22" fmla="*/ 64638 w 605879"/>
                <a:gd name="connsiteY22" fmla="*/ 131428 h 437224"/>
                <a:gd name="connsiteX23" fmla="*/ 75898 w 605879"/>
                <a:gd name="connsiteY23" fmla="*/ 120173 h 437224"/>
                <a:gd name="connsiteX24" fmla="*/ 210609 w 605879"/>
                <a:gd name="connsiteY24" fmla="*/ 22478 h 437224"/>
                <a:gd name="connsiteX25" fmla="*/ 22516 w 605879"/>
                <a:gd name="connsiteY25" fmla="*/ 153508 h 437224"/>
                <a:gd name="connsiteX26" fmla="*/ 139216 w 605879"/>
                <a:gd name="connsiteY26" fmla="*/ 274807 h 437224"/>
                <a:gd name="connsiteX27" fmla="*/ 147042 w 605879"/>
                <a:gd name="connsiteY27" fmla="*/ 288102 h 437224"/>
                <a:gd name="connsiteX28" fmla="*/ 130017 w 605879"/>
                <a:gd name="connsiteY28" fmla="*/ 344297 h 437224"/>
                <a:gd name="connsiteX29" fmla="*/ 214041 w 605879"/>
                <a:gd name="connsiteY29" fmla="*/ 291254 h 437224"/>
                <a:gd name="connsiteX30" fmla="*/ 223927 w 605879"/>
                <a:gd name="connsiteY30" fmla="*/ 284264 h 437224"/>
                <a:gd name="connsiteX31" fmla="*/ 398839 w 605879"/>
                <a:gd name="connsiteY31" fmla="*/ 152960 h 437224"/>
                <a:gd name="connsiteX32" fmla="*/ 369596 w 605879"/>
                <a:gd name="connsiteY32" fmla="*/ 80592 h 437224"/>
                <a:gd name="connsiteX33" fmla="*/ 210609 w 605879"/>
                <a:gd name="connsiteY33" fmla="*/ 22478 h 437224"/>
                <a:gd name="connsiteX34" fmla="*/ 210609 w 605879"/>
                <a:gd name="connsiteY34" fmla="*/ 0 h 437224"/>
                <a:gd name="connsiteX35" fmla="*/ 385796 w 605879"/>
                <a:gd name="connsiteY35" fmla="*/ 64967 h 437224"/>
                <a:gd name="connsiteX36" fmla="*/ 414079 w 605879"/>
                <a:gd name="connsiteY36" fmla="*/ 109100 h 437224"/>
                <a:gd name="connsiteX37" fmla="*/ 419845 w 605879"/>
                <a:gd name="connsiteY37" fmla="*/ 108963 h 437224"/>
                <a:gd name="connsiteX38" fmla="*/ 605879 w 605879"/>
                <a:gd name="connsiteY38" fmla="*/ 244928 h 437224"/>
                <a:gd name="connsiteX39" fmla="*/ 498515 w 605879"/>
                <a:gd name="connsiteY39" fmla="*/ 368420 h 437224"/>
                <a:gd name="connsiteX40" fmla="*/ 516088 w 605879"/>
                <a:gd name="connsiteY40" fmla="*/ 414609 h 437224"/>
                <a:gd name="connsiteX41" fmla="*/ 522953 w 605879"/>
                <a:gd name="connsiteY41" fmla="*/ 428178 h 437224"/>
                <a:gd name="connsiteX42" fmla="*/ 510185 w 605879"/>
                <a:gd name="connsiteY42" fmla="*/ 437224 h 437224"/>
                <a:gd name="connsiteX43" fmla="*/ 400487 w 605879"/>
                <a:gd name="connsiteY43" fmla="*/ 380344 h 437224"/>
                <a:gd name="connsiteX44" fmla="*/ 250836 w 605879"/>
                <a:gd name="connsiteY44" fmla="*/ 304275 h 437224"/>
                <a:gd name="connsiteX45" fmla="*/ 231752 w 605879"/>
                <a:gd name="connsiteY45" fmla="*/ 306331 h 437224"/>
                <a:gd name="connsiteX46" fmla="*/ 107639 w 605879"/>
                <a:gd name="connsiteY46" fmla="*/ 371161 h 437224"/>
                <a:gd name="connsiteX47" fmla="*/ 94596 w 605879"/>
                <a:gd name="connsiteY47" fmla="*/ 361978 h 437224"/>
                <a:gd name="connsiteX48" fmla="*/ 102009 w 605879"/>
                <a:gd name="connsiteY48" fmla="*/ 348135 h 437224"/>
                <a:gd name="connsiteX49" fmla="*/ 122741 w 605879"/>
                <a:gd name="connsiteY49" fmla="*/ 293173 h 437224"/>
                <a:gd name="connsiteX50" fmla="*/ 0 w 605879"/>
                <a:gd name="connsiteY50" fmla="*/ 153508 h 437224"/>
                <a:gd name="connsiteX51" fmla="*/ 210609 w 605879"/>
                <a:gd name="connsiteY51" fmla="*/ 0 h 4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879" h="437224">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188792" y="1736911"/>
            <a:ext cx="7787692" cy="2388598"/>
            <a:chOff x="2641601" y="2577283"/>
            <a:chExt cx="6882073" cy="2110832"/>
          </a:xfrm>
        </p:grpSpPr>
        <p:pic>
          <p:nvPicPr>
            <p:cNvPr id="2" name="图片 1"/>
            <p:cNvPicPr>
              <a:picLocks noChangeAspect="1"/>
            </p:cNvPicPr>
            <p:nvPr/>
          </p:nvPicPr>
          <p:blipFill rotWithShape="1">
            <a:blip r:embed="rId3" cstate="email"/>
            <a:srcRect/>
            <a:stretch>
              <a:fillRect/>
            </a:stretch>
          </p:blipFill>
          <p:spPr>
            <a:xfrm>
              <a:off x="2641601" y="2577283"/>
              <a:ext cx="2762320" cy="2110832"/>
            </a:xfrm>
            <a:prstGeom prst="rect">
              <a:avLst/>
            </a:prstGeom>
          </p:spPr>
        </p:pic>
        <p:pic>
          <p:nvPicPr>
            <p:cNvPr id="3" name="图片 2"/>
            <p:cNvPicPr>
              <a:picLocks noChangeAspect="1"/>
            </p:cNvPicPr>
            <p:nvPr/>
          </p:nvPicPr>
          <p:blipFill rotWithShape="1">
            <a:blip r:embed="rId3" cstate="email"/>
            <a:srcRect/>
            <a:stretch>
              <a:fillRect/>
            </a:stretch>
          </p:blipFill>
          <p:spPr>
            <a:xfrm>
              <a:off x="6761354" y="2577283"/>
              <a:ext cx="2762320" cy="2110832"/>
            </a:xfrm>
            <a:prstGeom prst="rect">
              <a:avLst/>
            </a:prstGeom>
          </p:spPr>
        </p:pic>
      </p:grpSp>
      <p:grpSp>
        <p:nvGrpSpPr>
          <p:cNvPr id="6" name="组合 5"/>
          <p:cNvGrpSpPr/>
          <p:nvPr/>
        </p:nvGrpSpPr>
        <p:grpSpPr>
          <a:xfrm>
            <a:off x="404505" y="294978"/>
            <a:ext cx="6377295" cy="1091469"/>
            <a:chOff x="404505" y="294978"/>
            <a:chExt cx="6377295" cy="1091469"/>
          </a:xfrm>
        </p:grpSpPr>
        <p:pic>
          <p:nvPicPr>
            <p:cNvPr id="7" name="图片 6"/>
            <p:cNvPicPr>
              <a:picLocks noChangeAspect="1"/>
            </p:cNvPicPr>
            <p:nvPr/>
          </p:nvPicPr>
          <p:blipFill rotWithShape="1">
            <a:blip r:embed="rId4" cstate="email"/>
            <a:srcRect/>
            <a:stretch>
              <a:fillRect/>
            </a:stretch>
          </p:blipFill>
          <p:spPr>
            <a:xfrm>
              <a:off x="404505" y="294978"/>
              <a:ext cx="2100569" cy="1091469"/>
            </a:xfrm>
            <a:prstGeom prst="rect">
              <a:avLst/>
            </a:prstGeom>
          </p:spPr>
        </p:pic>
        <p:grpSp>
          <p:nvGrpSpPr>
            <p:cNvPr id="8" name="组合 7"/>
            <p:cNvGrpSpPr/>
            <p:nvPr/>
          </p:nvGrpSpPr>
          <p:grpSpPr>
            <a:xfrm>
              <a:off x="2298381" y="367224"/>
              <a:ext cx="4483419" cy="716453"/>
              <a:chOff x="2298381" y="341824"/>
              <a:chExt cx="4483419" cy="716453"/>
            </a:xfrm>
          </p:grpSpPr>
          <p:sp>
            <p:nvSpPr>
              <p:cNvPr id="9" name="文本框 8"/>
              <p:cNvSpPr txBox="1"/>
              <p:nvPr/>
            </p:nvSpPr>
            <p:spPr>
              <a:xfrm>
                <a:off x="2298381" y="341824"/>
                <a:ext cx="3057247" cy="52322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标题文字添加此处</a:t>
                </a:r>
              </a:p>
            </p:txBody>
          </p:sp>
          <p:sp>
            <p:nvSpPr>
              <p:cNvPr id="10" name="文本框 9"/>
              <p:cNvSpPr txBox="1"/>
              <p:nvPr/>
            </p:nvSpPr>
            <p:spPr>
              <a:xfrm>
                <a:off x="2298381" y="781278"/>
                <a:ext cx="4483419"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alpha val="43000"/>
                      </a:prstClr>
                    </a:solidFill>
                    <a:effectLst/>
                    <a:uLnTx/>
                    <a:uFillTx/>
                    <a:latin typeface="Century Gothic" panose="020B0502020202020204" pitchFamily="34" charset="0"/>
                    <a:ea typeface="方正兰亭中黑_GBK" panose="02000000000000000000" pitchFamily="2" charset="-122"/>
                    <a:cs typeface="+mn-cs"/>
                  </a:rPr>
                  <a:t>The user can demonstrate on a projector or computer</a:t>
                </a:r>
              </a:p>
            </p:txBody>
          </p:sp>
        </p:grpSp>
      </p:grpSp>
      <p:grpSp>
        <p:nvGrpSpPr>
          <p:cNvPr id="11" name="组合 10"/>
          <p:cNvGrpSpPr/>
          <p:nvPr/>
        </p:nvGrpSpPr>
        <p:grpSpPr>
          <a:xfrm>
            <a:off x="1025927" y="4778743"/>
            <a:ext cx="10291361" cy="1107594"/>
            <a:chOff x="2677264" y="1996356"/>
            <a:chExt cx="10291361" cy="1107594"/>
          </a:xfrm>
        </p:grpSpPr>
        <p:sp>
          <p:nvSpPr>
            <p:cNvPr id="12" name="矩形 11"/>
            <p:cNvSpPr/>
            <p:nvPr/>
          </p:nvSpPr>
          <p:spPr>
            <a:xfrm>
              <a:off x="2677264" y="2346820"/>
              <a:ext cx="10291361"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用户可以在投影仪或者计算机上进行演示，也可以将演示文稿打印出来，制作成胶片，以便应用到更广泛的领域中。利用</a:t>
              </a:r>
              <a:r>
                <a:rPr lang="en-US" altLang="zh-CN" sz="1200" dirty="0">
                  <a:solidFill>
                    <a:schemeClr val="bg1"/>
                  </a:solidFill>
                </a:rPr>
                <a:t>Microsoft Office PowerPoint</a:t>
              </a:r>
              <a:r>
                <a:rPr lang="zh-CN" altLang="en-US" sz="1200" dirty="0">
                  <a:solidFill>
                    <a:schemeClr val="bg1"/>
                  </a:solidFill>
                </a:rPr>
                <a:t>不仅可以创建演示文稿用户可以在投影仪或者计算机上进行演示，也可以将演示文稿打印出来，制作成胶片，以便应用到更广泛的领域中。利用</a:t>
              </a:r>
              <a:r>
                <a:rPr lang="en-US" altLang="zh-CN" sz="1200" dirty="0">
                  <a:solidFill>
                    <a:schemeClr val="bg1"/>
                  </a:solidFill>
                </a:rPr>
                <a:t>Microsoft Office PowerPoint</a:t>
              </a:r>
              <a:r>
                <a:rPr lang="zh-CN" altLang="en-US" sz="1200" dirty="0">
                  <a:solidFill>
                    <a:schemeClr val="bg1"/>
                  </a:solidFill>
                </a:rPr>
                <a:t>不仅可以创建演示文稿</a:t>
              </a:r>
            </a:p>
          </p:txBody>
        </p:sp>
        <p:sp>
          <p:nvSpPr>
            <p:cNvPr id="13" name="矩形 12"/>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sp>
        <p:nvSpPr>
          <p:cNvPr id="16" name="椭圆 13"/>
          <p:cNvSpPr/>
          <p:nvPr/>
        </p:nvSpPr>
        <p:spPr>
          <a:xfrm>
            <a:off x="3249875" y="2468373"/>
            <a:ext cx="1003650" cy="925675"/>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椭圆 14"/>
          <p:cNvSpPr/>
          <p:nvPr/>
        </p:nvSpPr>
        <p:spPr>
          <a:xfrm>
            <a:off x="7927191" y="2429385"/>
            <a:ext cx="972767" cy="1003650"/>
          </a:xfrm>
          <a:custGeom>
            <a:avLst/>
            <a:gdLst>
              <a:gd name="T0" fmla="*/ 614 w 834"/>
              <a:gd name="T1" fmla="*/ 393 h 862"/>
              <a:gd name="T2" fmla="*/ 548 w 834"/>
              <a:gd name="T3" fmla="*/ 370 h 862"/>
              <a:gd name="T4" fmla="*/ 551 w 834"/>
              <a:gd name="T5" fmla="*/ 312 h 862"/>
              <a:gd name="T6" fmla="*/ 627 w 834"/>
              <a:gd name="T7" fmla="*/ 313 h 862"/>
              <a:gd name="T8" fmla="*/ 615 w 834"/>
              <a:gd name="T9" fmla="*/ 345 h 862"/>
              <a:gd name="T10" fmla="*/ 587 w 834"/>
              <a:gd name="T11" fmla="*/ 324 h 862"/>
              <a:gd name="T12" fmla="*/ 563 w 834"/>
              <a:gd name="T13" fmla="*/ 342 h 862"/>
              <a:gd name="T14" fmla="*/ 596 w 834"/>
              <a:gd name="T15" fmla="*/ 359 h 862"/>
              <a:gd name="T16" fmla="*/ 646 w 834"/>
              <a:gd name="T17" fmla="*/ 402 h 862"/>
              <a:gd name="T18" fmla="*/ 590 w 834"/>
              <a:gd name="T19" fmla="*/ 444 h 862"/>
              <a:gd name="T20" fmla="*/ 534 w 834"/>
              <a:gd name="T21" fmla="*/ 398 h 862"/>
              <a:gd name="T22" fmla="*/ 570 w 834"/>
              <a:gd name="T23" fmla="*/ 415 h 862"/>
              <a:gd name="T24" fmla="*/ 612 w 834"/>
              <a:gd name="T25" fmla="*/ 416 h 862"/>
              <a:gd name="T26" fmla="*/ 403 w 834"/>
              <a:gd name="T27" fmla="*/ 440 h 862"/>
              <a:gd name="T28" fmla="*/ 437 w 834"/>
              <a:gd name="T29" fmla="*/ 333 h 862"/>
              <a:gd name="T30" fmla="*/ 473 w 834"/>
              <a:gd name="T31" fmla="*/ 440 h 862"/>
              <a:gd name="T32" fmla="*/ 524 w 834"/>
              <a:gd name="T33" fmla="*/ 304 h 862"/>
              <a:gd name="T34" fmla="*/ 496 w 834"/>
              <a:gd name="T35" fmla="*/ 304 h 862"/>
              <a:gd name="T36" fmla="*/ 473 w 834"/>
              <a:gd name="T37" fmla="*/ 403 h 862"/>
              <a:gd name="T38" fmla="*/ 438 w 834"/>
              <a:gd name="T39" fmla="*/ 304 h 862"/>
              <a:gd name="T40" fmla="*/ 404 w 834"/>
              <a:gd name="T41" fmla="*/ 404 h 862"/>
              <a:gd name="T42" fmla="*/ 366 w 834"/>
              <a:gd name="T43" fmla="*/ 304 h 862"/>
              <a:gd name="T44" fmla="*/ 389 w 834"/>
              <a:gd name="T45" fmla="*/ 440 h 862"/>
              <a:gd name="T46" fmla="*/ 340 w 834"/>
              <a:gd name="T47" fmla="*/ 428 h 862"/>
              <a:gd name="T48" fmla="*/ 265 w 834"/>
              <a:gd name="T49" fmla="*/ 416 h 862"/>
              <a:gd name="T50" fmla="*/ 331 w 834"/>
              <a:gd name="T51" fmla="*/ 381 h 862"/>
              <a:gd name="T52" fmla="*/ 331 w 834"/>
              <a:gd name="T53" fmla="*/ 357 h 862"/>
              <a:gd name="T54" fmla="*/ 265 w 834"/>
              <a:gd name="T55" fmla="*/ 328 h 862"/>
              <a:gd name="T56" fmla="*/ 336 w 834"/>
              <a:gd name="T57" fmla="*/ 316 h 862"/>
              <a:gd name="T58" fmla="*/ 236 w 834"/>
              <a:gd name="T59" fmla="*/ 304 h 862"/>
              <a:gd name="T60" fmla="*/ 340 w 834"/>
              <a:gd name="T61" fmla="*/ 440 h 862"/>
              <a:gd name="T62" fmla="*/ 340 w 834"/>
              <a:gd name="T63" fmla="*/ 428 h 862"/>
              <a:gd name="T64" fmla="*/ 98 w 834"/>
              <a:gd name="T65" fmla="*/ 440 h 862"/>
              <a:gd name="T66" fmla="*/ 125 w 834"/>
              <a:gd name="T67" fmla="*/ 440 h 862"/>
              <a:gd name="T68" fmla="*/ 181 w 834"/>
              <a:gd name="T69" fmla="*/ 440 h 862"/>
              <a:gd name="T70" fmla="*/ 209 w 834"/>
              <a:gd name="T71" fmla="*/ 440 h 862"/>
              <a:gd name="T72" fmla="*/ 196 w 834"/>
              <a:gd name="T73" fmla="*/ 304 h 862"/>
              <a:gd name="T74" fmla="*/ 182 w 834"/>
              <a:gd name="T75" fmla="*/ 400 h 862"/>
              <a:gd name="T76" fmla="*/ 113 w 834"/>
              <a:gd name="T77" fmla="*/ 304 h 862"/>
              <a:gd name="T78" fmla="*/ 834 w 834"/>
              <a:gd name="T79" fmla="*/ 0 h 862"/>
              <a:gd name="T80" fmla="*/ 743 w 834"/>
              <a:gd name="T81" fmla="*/ 555 h 862"/>
              <a:gd name="T82" fmla="*/ 551 w 834"/>
              <a:gd name="T83" fmla="*/ 643 h 862"/>
              <a:gd name="T84" fmla="*/ 420 w 834"/>
              <a:gd name="T85" fmla="*/ 772 h 862"/>
              <a:gd name="T86" fmla="*/ 329 w 834"/>
              <a:gd name="T87" fmla="*/ 643 h 862"/>
              <a:gd name="T88" fmla="*/ 0 w 834"/>
              <a:gd name="T89" fmla="*/ 88 h 862"/>
              <a:gd name="T90" fmla="*/ 91 w 834"/>
              <a:gd name="T91" fmla="*/ 0 h 862"/>
              <a:gd name="T92" fmla="*/ 707 w 834"/>
              <a:gd name="T93" fmla="*/ 125 h 862"/>
              <a:gd name="T94" fmla="*/ 109 w 834"/>
              <a:gd name="T95" fmla="*/ 125 h 862"/>
              <a:gd name="T96" fmla="*/ 37 w 834"/>
              <a:gd name="T97" fmla="*/ 125 h 862"/>
              <a:gd name="T98" fmla="*/ 366 w 834"/>
              <a:gd name="T99" fmla="*/ 606 h 862"/>
              <a:gd name="T100" fmla="*/ 420 w 834"/>
              <a:gd name="T101" fmla="*/ 720 h 862"/>
              <a:gd name="T102" fmla="*/ 456 w 834"/>
              <a:gd name="T103" fmla="*/ 683 h 862"/>
              <a:gd name="T104" fmla="*/ 536 w 834"/>
              <a:gd name="T105" fmla="*/ 606 h 862"/>
              <a:gd name="T106" fmla="*/ 587 w 834"/>
              <a:gd name="T107" fmla="*/ 606 h 862"/>
              <a:gd name="T108" fmla="*/ 707 w 834"/>
              <a:gd name="T109" fmla="*/ 554 h 862"/>
              <a:gd name="T110" fmla="*/ 707 w 834"/>
              <a:gd name="T111" fmla="*/ 518 h 862"/>
              <a:gd name="T112" fmla="*/ 707 w 834"/>
              <a:gd name="T113" fmla="*/ 125 h 862"/>
              <a:gd name="T114" fmla="*/ 127 w 834"/>
              <a:gd name="T115" fmla="*/ 37 h 862"/>
              <a:gd name="T116" fmla="*/ 743 w 834"/>
              <a:gd name="T117" fmla="*/ 88 h 862"/>
              <a:gd name="T118" fmla="*/ 798 w 834"/>
              <a:gd name="T119" fmla="*/ 518 h 862"/>
              <a:gd name="T120" fmla="*/ 798 w 834"/>
              <a:gd name="T121" fmla="*/ 3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4" h="862">
                <a:moveTo>
                  <a:pt x="619" y="404"/>
                </a:moveTo>
                <a:cubicBezTo>
                  <a:pt x="619" y="399"/>
                  <a:pt x="617" y="395"/>
                  <a:pt x="614" y="393"/>
                </a:cubicBezTo>
                <a:cubicBezTo>
                  <a:pt x="610" y="390"/>
                  <a:pt x="603" y="388"/>
                  <a:pt x="591" y="385"/>
                </a:cubicBezTo>
                <a:cubicBezTo>
                  <a:pt x="569" y="380"/>
                  <a:pt x="555" y="375"/>
                  <a:pt x="548" y="370"/>
                </a:cubicBezTo>
                <a:cubicBezTo>
                  <a:pt x="540" y="364"/>
                  <a:pt x="537" y="355"/>
                  <a:pt x="537" y="344"/>
                </a:cubicBezTo>
                <a:cubicBezTo>
                  <a:pt x="537" y="330"/>
                  <a:pt x="541" y="320"/>
                  <a:pt x="551" y="312"/>
                </a:cubicBezTo>
                <a:cubicBezTo>
                  <a:pt x="561" y="304"/>
                  <a:pt x="573" y="300"/>
                  <a:pt x="590" y="300"/>
                </a:cubicBezTo>
                <a:cubicBezTo>
                  <a:pt x="605" y="300"/>
                  <a:pt x="617" y="305"/>
                  <a:pt x="627" y="313"/>
                </a:cubicBezTo>
                <a:cubicBezTo>
                  <a:pt x="637" y="321"/>
                  <a:pt x="642" y="331"/>
                  <a:pt x="643" y="345"/>
                </a:cubicBezTo>
                <a:lnTo>
                  <a:pt x="615" y="345"/>
                </a:lnTo>
                <a:cubicBezTo>
                  <a:pt x="615" y="339"/>
                  <a:pt x="612" y="333"/>
                  <a:pt x="607" y="330"/>
                </a:cubicBezTo>
                <a:cubicBezTo>
                  <a:pt x="601" y="326"/>
                  <a:pt x="595" y="324"/>
                  <a:pt x="587" y="324"/>
                </a:cubicBezTo>
                <a:cubicBezTo>
                  <a:pt x="579" y="324"/>
                  <a:pt x="574" y="325"/>
                  <a:pt x="570" y="329"/>
                </a:cubicBezTo>
                <a:cubicBezTo>
                  <a:pt x="565" y="332"/>
                  <a:pt x="563" y="336"/>
                  <a:pt x="563" y="342"/>
                </a:cubicBezTo>
                <a:cubicBezTo>
                  <a:pt x="563" y="346"/>
                  <a:pt x="566" y="349"/>
                  <a:pt x="570" y="351"/>
                </a:cubicBezTo>
                <a:cubicBezTo>
                  <a:pt x="574" y="354"/>
                  <a:pt x="583" y="356"/>
                  <a:pt x="596" y="359"/>
                </a:cubicBezTo>
                <a:cubicBezTo>
                  <a:pt x="616" y="364"/>
                  <a:pt x="630" y="369"/>
                  <a:pt x="636" y="375"/>
                </a:cubicBezTo>
                <a:cubicBezTo>
                  <a:pt x="643" y="380"/>
                  <a:pt x="646" y="390"/>
                  <a:pt x="646" y="402"/>
                </a:cubicBezTo>
                <a:cubicBezTo>
                  <a:pt x="646" y="415"/>
                  <a:pt x="641" y="425"/>
                  <a:pt x="631" y="433"/>
                </a:cubicBezTo>
                <a:cubicBezTo>
                  <a:pt x="621" y="440"/>
                  <a:pt x="607" y="444"/>
                  <a:pt x="590" y="444"/>
                </a:cubicBezTo>
                <a:cubicBezTo>
                  <a:pt x="573" y="444"/>
                  <a:pt x="560" y="440"/>
                  <a:pt x="550" y="432"/>
                </a:cubicBezTo>
                <a:cubicBezTo>
                  <a:pt x="540" y="424"/>
                  <a:pt x="535" y="413"/>
                  <a:pt x="534" y="398"/>
                </a:cubicBezTo>
                <a:lnTo>
                  <a:pt x="562" y="398"/>
                </a:lnTo>
                <a:cubicBezTo>
                  <a:pt x="562" y="405"/>
                  <a:pt x="565" y="411"/>
                  <a:pt x="570" y="415"/>
                </a:cubicBezTo>
                <a:cubicBezTo>
                  <a:pt x="575" y="419"/>
                  <a:pt x="581" y="421"/>
                  <a:pt x="590" y="421"/>
                </a:cubicBezTo>
                <a:cubicBezTo>
                  <a:pt x="599" y="421"/>
                  <a:pt x="606" y="419"/>
                  <a:pt x="612" y="416"/>
                </a:cubicBezTo>
                <a:cubicBezTo>
                  <a:pt x="617" y="413"/>
                  <a:pt x="619" y="409"/>
                  <a:pt x="619" y="404"/>
                </a:cubicBezTo>
                <a:close/>
                <a:moveTo>
                  <a:pt x="403" y="440"/>
                </a:moveTo>
                <a:lnTo>
                  <a:pt x="416" y="440"/>
                </a:lnTo>
                <a:lnTo>
                  <a:pt x="437" y="333"/>
                </a:lnTo>
                <a:lnTo>
                  <a:pt x="459" y="440"/>
                </a:lnTo>
                <a:lnTo>
                  <a:pt x="473" y="440"/>
                </a:lnTo>
                <a:lnTo>
                  <a:pt x="487" y="440"/>
                </a:lnTo>
                <a:lnTo>
                  <a:pt x="524" y="304"/>
                </a:lnTo>
                <a:lnTo>
                  <a:pt x="510" y="304"/>
                </a:lnTo>
                <a:lnTo>
                  <a:pt x="496" y="304"/>
                </a:lnTo>
                <a:lnTo>
                  <a:pt x="473" y="403"/>
                </a:lnTo>
                <a:lnTo>
                  <a:pt x="473" y="403"/>
                </a:lnTo>
                <a:lnTo>
                  <a:pt x="453" y="304"/>
                </a:lnTo>
                <a:lnTo>
                  <a:pt x="438" y="304"/>
                </a:lnTo>
                <a:lnTo>
                  <a:pt x="423" y="304"/>
                </a:lnTo>
                <a:lnTo>
                  <a:pt x="404" y="404"/>
                </a:lnTo>
                <a:lnTo>
                  <a:pt x="381" y="304"/>
                </a:lnTo>
                <a:lnTo>
                  <a:pt x="366" y="304"/>
                </a:lnTo>
                <a:lnTo>
                  <a:pt x="351" y="304"/>
                </a:lnTo>
                <a:lnTo>
                  <a:pt x="389" y="440"/>
                </a:lnTo>
                <a:lnTo>
                  <a:pt x="403" y="440"/>
                </a:lnTo>
                <a:close/>
                <a:moveTo>
                  <a:pt x="340" y="428"/>
                </a:moveTo>
                <a:lnTo>
                  <a:pt x="340" y="416"/>
                </a:lnTo>
                <a:lnTo>
                  <a:pt x="265" y="416"/>
                </a:lnTo>
                <a:lnTo>
                  <a:pt x="265" y="381"/>
                </a:lnTo>
                <a:lnTo>
                  <a:pt x="331" y="381"/>
                </a:lnTo>
                <a:lnTo>
                  <a:pt x="331" y="369"/>
                </a:lnTo>
                <a:lnTo>
                  <a:pt x="331" y="357"/>
                </a:lnTo>
                <a:lnTo>
                  <a:pt x="265" y="357"/>
                </a:lnTo>
                <a:lnTo>
                  <a:pt x="265" y="328"/>
                </a:lnTo>
                <a:lnTo>
                  <a:pt x="336" y="328"/>
                </a:lnTo>
                <a:lnTo>
                  <a:pt x="336" y="316"/>
                </a:lnTo>
                <a:lnTo>
                  <a:pt x="336" y="304"/>
                </a:lnTo>
                <a:lnTo>
                  <a:pt x="236" y="304"/>
                </a:lnTo>
                <a:lnTo>
                  <a:pt x="236" y="440"/>
                </a:lnTo>
                <a:lnTo>
                  <a:pt x="340" y="440"/>
                </a:lnTo>
                <a:lnTo>
                  <a:pt x="340" y="428"/>
                </a:lnTo>
                <a:lnTo>
                  <a:pt x="340" y="428"/>
                </a:lnTo>
                <a:close/>
                <a:moveTo>
                  <a:pt x="98" y="304"/>
                </a:moveTo>
                <a:lnTo>
                  <a:pt x="98" y="440"/>
                </a:lnTo>
                <a:lnTo>
                  <a:pt x="111" y="440"/>
                </a:lnTo>
                <a:lnTo>
                  <a:pt x="125" y="440"/>
                </a:lnTo>
                <a:lnTo>
                  <a:pt x="125" y="342"/>
                </a:lnTo>
                <a:lnTo>
                  <a:pt x="181" y="440"/>
                </a:lnTo>
                <a:lnTo>
                  <a:pt x="195" y="440"/>
                </a:lnTo>
                <a:lnTo>
                  <a:pt x="209" y="440"/>
                </a:lnTo>
                <a:lnTo>
                  <a:pt x="209" y="304"/>
                </a:lnTo>
                <a:lnTo>
                  <a:pt x="196" y="304"/>
                </a:lnTo>
                <a:lnTo>
                  <a:pt x="182" y="304"/>
                </a:lnTo>
                <a:lnTo>
                  <a:pt x="182" y="400"/>
                </a:lnTo>
                <a:lnTo>
                  <a:pt x="128" y="304"/>
                </a:lnTo>
                <a:lnTo>
                  <a:pt x="113" y="304"/>
                </a:lnTo>
                <a:lnTo>
                  <a:pt x="98" y="304"/>
                </a:lnTo>
                <a:close/>
                <a:moveTo>
                  <a:pt x="834" y="0"/>
                </a:moveTo>
                <a:lnTo>
                  <a:pt x="834" y="555"/>
                </a:lnTo>
                <a:lnTo>
                  <a:pt x="743" y="555"/>
                </a:lnTo>
                <a:lnTo>
                  <a:pt x="743" y="643"/>
                </a:lnTo>
                <a:lnTo>
                  <a:pt x="551" y="643"/>
                </a:lnTo>
                <a:lnTo>
                  <a:pt x="420" y="774"/>
                </a:lnTo>
                <a:lnTo>
                  <a:pt x="420" y="772"/>
                </a:lnTo>
                <a:lnTo>
                  <a:pt x="329" y="862"/>
                </a:lnTo>
                <a:lnTo>
                  <a:pt x="329" y="643"/>
                </a:lnTo>
                <a:lnTo>
                  <a:pt x="0" y="643"/>
                </a:lnTo>
                <a:lnTo>
                  <a:pt x="0" y="88"/>
                </a:lnTo>
                <a:lnTo>
                  <a:pt x="91" y="88"/>
                </a:lnTo>
                <a:lnTo>
                  <a:pt x="91" y="0"/>
                </a:lnTo>
                <a:lnTo>
                  <a:pt x="834" y="0"/>
                </a:lnTo>
                <a:close/>
                <a:moveTo>
                  <a:pt x="707" y="125"/>
                </a:moveTo>
                <a:lnTo>
                  <a:pt x="127" y="125"/>
                </a:lnTo>
                <a:lnTo>
                  <a:pt x="109" y="125"/>
                </a:lnTo>
                <a:lnTo>
                  <a:pt x="91" y="125"/>
                </a:lnTo>
                <a:lnTo>
                  <a:pt x="37" y="125"/>
                </a:lnTo>
                <a:lnTo>
                  <a:pt x="37" y="606"/>
                </a:lnTo>
                <a:lnTo>
                  <a:pt x="366" y="606"/>
                </a:lnTo>
                <a:lnTo>
                  <a:pt x="366" y="774"/>
                </a:lnTo>
                <a:lnTo>
                  <a:pt x="420" y="720"/>
                </a:lnTo>
                <a:lnTo>
                  <a:pt x="438" y="702"/>
                </a:lnTo>
                <a:lnTo>
                  <a:pt x="456" y="683"/>
                </a:lnTo>
                <a:lnTo>
                  <a:pt x="533" y="606"/>
                </a:lnTo>
                <a:lnTo>
                  <a:pt x="536" y="606"/>
                </a:lnTo>
                <a:lnTo>
                  <a:pt x="561" y="606"/>
                </a:lnTo>
                <a:lnTo>
                  <a:pt x="587" y="606"/>
                </a:lnTo>
                <a:lnTo>
                  <a:pt x="707" y="606"/>
                </a:lnTo>
                <a:lnTo>
                  <a:pt x="707" y="554"/>
                </a:lnTo>
                <a:lnTo>
                  <a:pt x="707" y="536"/>
                </a:lnTo>
                <a:lnTo>
                  <a:pt x="707" y="518"/>
                </a:lnTo>
                <a:lnTo>
                  <a:pt x="707" y="125"/>
                </a:lnTo>
                <a:lnTo>
                  <a:pt x="707" y="125"/>
                </a:lnTo>
                <a:close/>
                <a:moveTo>
                  <a:pt x="798" y="37"/>
                </a:moveTo>
                <a:lnTo>
                  <a:pt x="127" y="37"/>
                </a:lnTo>
                <a:lnTo>
                  <a:pt x="127" y="88"/>
                </a:lnTo>
                <a:lnTo>
                  <a:pt x="743" y="88"/>
                </a:lnTo>
                <a:lnTo>
                  <a:pt x="743" y="518"/>
                </a:lnTo>
                <a:lnTo>
                  <a:pt x="798" y="518"/>
                </a:lnTo>
                <a:lnTo>
                  <a:pt x="798" y="37"/>
                </a:lnTo>
                <a:lnTo>
                  <a:pt x="798" y="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2667000" y="3590905"/>
            <a:ext cx="6858000" cy="2717820"/>
          </a:xfrm>
          <a:prstGeom prst="rect">
            <a:avLst/>
          </a:prstGeom>
        </p:spPr>
      </p:pic>
      <p:grpSp>
        <p:nvGrpSpPr>
          <p:cNvPr id="3" name="组合 2"/>
          <p:cNvGrpSpPr/>
          <p:nvPr/>
        </p:nvGrpSpPr>
        <p:grpSpPr>
          <a:xfrm>
            <a:off x="404505" y="294978"/>
            <a:ext cx="6377295" cy="1091469"/>
            <a:chOff x="404505" y="294978"/>
            <a:chExt cx="6377295" cy="1091469"/>
          </a:xfrm>
        </p:grpSpPr>
        <p:pic>
          <p:nvPicPr>
            <p:cNvPr id="4" name="图片 3"/>
            <p:cNvPicPr>
              <a:picLocks noChangeAspect="1"/>
            </p:cNvPicPr>
            <p:nvPr/>
          </p:nvPicPr>
          <p:blipFill rotWithShape="1">
            <a:blip r:embed="rId4" cstate="email"/>
            <a:srcRect/>
            <a:stretch>
              <a:fillRect/>
            </a:stretch>
          </p:blipFill>
          <p:spPr>
            <a:xfrm>
              <a:off x="404505" y="294978"/>
              <a:ext cx="2100569" cy="1091469"/>
            </a:xfrm>
            <a:prstGeom prst="rect">
              <a:avLst/>
            </a:prstGeom>
          </p:spPr>
        </p:pic>
        <p:grpSp>
          <p:nvGrpSpPr>
            <p:cNvPr id="5" name="组合 4"/>
            <p:cNvGrpSpPr/>
            <p:nvPr/>
          </p:nvGrpSpPr>
          <p:grpSpPr>
            <a:xfrm>
              <a:off x="2298381" y="367224"/>
              <a:ext cx="4483419" cy="716453"/>
              <a:chOff x="2298381" y="341824"/>
              <a:chExt cx="4483419" cy="716453"/>
            </a:xfrm>
          </p:grpSpPr>
          <p:sp>
            <p:nvSpPr>
              <p:cNvPr id="6" name="文本框 5"/>
              <p:cNvSpPr txBox="1"/>
              <p:nvPr/>
            </p:nvSpPr>
            <p:spPr>
              <a:xfrm>
                <a:off x="2298381" y="341824"/>
                <a:ext cx="3057247" cy="52322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标题文字添加此处</a:t>
                </a:r>
              </a:p>
            </p:txBody>
          </p:sp>
          <p:sp>
            <p:nvSpPr>
              <p:cNvPr id="7" name="文本框 6"/>
              <p:cNvSpPr txBox="1"/>
              <p:nvPr/>
            </p:nvSpPr>
            <p:spPr>
              <a:xfrm>
                <a:off x="2298381" y="781278"/>
                <a:ext cx="4483419"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alpha val="43000"/>
                      </a:prstClr>
                    </a:solidFill>
                    <a:effectLst/>
                    <a:uLnTx/>
                    <a:uFillTx/>
                    <a:latin typeface="Century Gothic" panose="020B0502020202020204" pitchFamily="34" charset="0"/>
                    <a:ea typeface="方正兰亭中黑_GBK" panose="02000000000000000000" pitchFamily="2" charset="-122"/>
                    <a:cs typeface="+mn-cs"/>
                  </a:rPr>
                  <a:t>The user can demonstrate on a projector or computer</a:t>
                </a:r>
              </a:p>
            </p:txBody>
          </p:sp>
        </p:grpSp>
      </p:grpSp>
      <p:grpSp>
        <p:nvGrpSpPr>
          <p:cNvPr id="8" name="组合 7"/>
          <p:cNvGrpSpPr/>
          <p:nvPr/>
        </p:nvGrpSpPr>
        <p:grpSpPr>
          <a:xfrm>
            <a:off x="962427" y="1491491"/>
            <a:ext cx="10291361" cy="1107594"/>
            <a:chOff x="2677264" y="1996356"/>
            <a:chExt cx="10291361" cy="1107594"/>
          </a:xfrm>
        </p:grpSpPr>
        <p:sp>
          <p:nvSpPr>
            <p:cNvPr id="9" name="矩形 8"/>
            <p:cNvSpPr/>
            <p:nvPr/>
          </p:nvSpPr>
          <p:spPr>
            <a:xfrm>
              <a:off x="2677264" y="2346820"/>
              <a:ext cx="10291361"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用户可以在投影仪或者计算机上进行演示，也可以将演示文稿打印出来，制作成胶片，以便应用到更广泛的领域中。利用</a:t>
              </a:r>
              <a:r>
                <a:rPr lang="en-US" altLang="zh-CN" sz="1200" dirty="0">
                  <a:solidFill>
                    <a:schemeClr val="bg1"/>
                  </a:solidFill>
                </a:rPr>
                <a:t>Microsoft Office PowerPoint</a:t>
              </a:r>
              <a:r>
                <a:rPr lang="zh-CN" altLang="en-US" sz="1200" dirty="0">
                  <a:solidFill>
                    <a:schemeClr val="bg1"/>
                  </a:solidFill>
                </a:rPr>
                <a:t>不仅可以创建演示文稿用户可以在投影仪或者计算机上进行演示，也可以将演示文稿打印出来，制作成胶片，以便应用到更广泛的领域中。利用</a:t>
              </a:r>
              <a:r>
                <a:rPr lang="en-US" altLang="zh-CN" sz="1200" dirty="0">
                  <a:solidFill>
                    <a:schemeClr val="bg1"/>
                  </a:solidFill>
                </a:rPr>
                <a:t>Microsoft Office PowerPoint</a:t>
              </a:r>
              <a:r>
                <a:rPr lang="zh-CN" altLang="en-US" sz="1200" dirty="0">
                  <a:solidFill>
                    <a:schemeClr val="bg1"/>
                  </a:solidFill>
                </a:rPr>
                <a:t>不仅可以创建演示文稿</a:t>
              </a:r>
            </a:p>
          </p:txBody>
        </p:sp>
        <p:sp>
          <p:nvSpPr>
            <p:cNvPr id="10" name="矩形 9"/>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sp>
        <p:nvSpPr>
          <p:cNvPr id="11" name="矩形 10"/>
          <p:cNvSpPr/>
          <p:nvPr/>
        </p:nvSpPr>
        <p:spPr>
          <a:xfrm>
            <a:off x="1141887" y="4520344"/>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accent1"/>
                </a:solidFill>
              </a:rPr>
              <a:t>标题文字添加</a:t>
            </a:r>
          </a:p>
        </p:txBody>
      </p:sp>
      <p:sp>
        <p:nvSpPr>
          <p:cNvPr id="12" name="矩形 11"/>
          <p:cNvSpPr/>
          <p:nvPr/>
        </p:nvSpPr>
        <p:spPr>
          <a:xfrm>
            <a:off x="3046815" y="3909894"/>
            <a:ext cx="2084387"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accent2"/>
                </a:solidFill>
              </a:rPr>
              <a:t>标题文字添加</a:t>
            </a:r>
          </a:p>
        </p:txBody>
      </p:sp>
      <p:sp>
        <p:nvSpPr>
          <p:cNvPr id="13" name="矩形 12"/>
          <p:cNvSpPr/>
          <p:nvPr/>
        </p:nvSpPr>
        <p:spPr>
          <a:xfrm>
            <a:off x="5180013" y="3050920"/>
            <a:ext cx="2084387"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accent3"/>
                </a:solidFill>
              </a:rPr>
              <a:t>标题文字添加</a:t>
            </a:r>
          </a:p>
        </p:txBody>
      </p:sp>
      <p:sp>
        <p:nvSpPr>
          <p:cNvPr id="14" name="矩形 13"/>
          <p:cNvSpPr/>
          <p:nvPr/>
        </p:nvSpPr>
        <p:spPr>
          <a:xfrm>
            <a:off x="7820428" y="3947994"/>
            <a:ext cx="2084387"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accent4"/>
                </a:solidFill>
              </a:rPr>
              <a:t>标题文字添加</a:t>
            </a:r>
          </a:p>
        </p:txBody>
      </p:sp>
      <p:sp>
        <p:nvSpPr>
          <p:cNvPr id="16" name="椭圆 14"/>
          <p:cNvSpPr/>
          <p:nvPr/>
        </p:nvSpPr>
        <p:spPr>
          <a:xfrm>
            <a:off x="5651148" y="5045315"/>
            <a:ext cx="686152" cy="495151"/>
          </a:xfrm>
          <a:custGeom>
            <a:avLst/>
            <a:gdLst>
              <a:gd name="connsiteX0" fmla="*/ 91000 w 605879"/>
              <a:gd name="connsiteY0" fmla="*/ 173662 h 437224"/>
              <a:gd name="connsiteX1" fmla="*/ 331193 w 605879"/>
              <a:gd name="connsiteY1" fmla="*/ 173662 h 437224"/>
              <a:gd name="connsiteX2" fmla="*/ 342454 w 605879"/>
              <a:gd name="connsiteY2" fmla="*/ 184882 h 437224"/>
              <a:gd name="connsiteX3" fmla="*/ 331193 w 605879"/>
              <a:gd name="connsiteY3" fmla="*/ 196102 h 437224"/>
              <a:gd name="connsiteX4" fmla="*/ 91000 w 605879"/>
              <a:gd name="connsiteY4" fmla="*/ 196102 h 437224"/>
              <a:gd name="connsiteX5" fmla="*/ 79739 w 605879"/>
              <a:gd name="connsiteY5" fmla="*/ 184882 h 437224"/>
              <a:gd name="connsiteX6" fmla="*/ 91000 w 605879"/>
              <a:gd name="connsiteY6" fmla="*/ 173662 h 437224"/>
              <a:gd name="connsiteX7" fmla="*/ 421630 w 605879"/>
              <a:gd name="connsiteY7" fmla="*/ 131441 h 437224"/>
              <a:gd name="connsiteX8" fmla="*/ 423552 w 605879"/>
              <a:gd name="connsiteY8" fmla="*/ 152274 h 437224"/>
              <a:gd name="connsiteX9" fmla="*/ 275961 w 605879"/>
              <a:gd name="connsiteY9" fmla="*/ 300986 h 437224"/>
              <a:gd name="connsiteX10" fmla="*/ 408175 w 605879"/>
              <a:gd name="connsiteY10" fmla="*/ 358277 h 437224"/>
              <a:gd name="connsiteX11" fmla="*/ 418060 w 605879"/>
              <a:gd name="connsiteY11" fmla="*/ 365267 h 437224"/>
              <a:gd name="connsiteX12" fmla="*/ 488218 w 605879"/>
              <a:gd name="connsiteY12" fmla="*/ 410360 h 437224"/>
              <a:gd name="connsiteX13" fmla="*/ 474214 w 605879"/>
              <a:gd name="connsiteY13" fmla="*/ 363348 h 437224"/>
              <a:gd name="connsiteX14" fmla="*/ 482039 w 605879"/>
              <a:gd name="connsiteY14" fmla="*/ 349916 h 437224"/>
              <a:gd name="connsiteX15" fmla="*/ 583363 w 605879"/>
              <a:gd name="connsiteY15" fmla="*/ 244928 h 437224"/>
              <a:gd name="connsiteX16" fmla="*/ 421630 w 605879"/>
              <a:gd name="connsiteY16" fmla="*/ 131441 h 437224"/>
              <a:gd name="connsiteX17" fmla="*/ 75898 w 605879"/>
              <a:gd name="connsiteY17" fmla="*/ 120173 h 437224"/>
              <a:gd name="connsiteX18" fmla="*/ 340509 w 605879"/>
              <a:gd name="connsiteY18" fmla="*/ 120173 h 437224"/>
              <a:gd name="connsiteX19" fmla="*/ 351769 w 605879"/>
              <a:gd name="connsiteY19" fmla="*/ 131428 h 437224"/>
              <a:gd name="connsiteX20" fmla="*/ 340509 w 605879"/>
              <a:gd name="connsiteY20" fmla="*/ 142683 h 437224"/>
              <a:gd name="connsiteX21" fmla="*/ 75898 w 605879"/>
              <a:gd name="connsiteY21" fmla="*/ 142683 h 437224"/>
              <a:gd name="connsiteX22" fmla="*/ 64638 w 605879"/>
              <a:gd name="connsiteY22" fmla="*/ 131428 h 437224"/>
              <a:gd name="connsiteX23" fmla="*/ 75898 w 605879"/>
              <a:gd name="connsiteY23" fmla="*/ 120173 h 437224"/>
              <a:gd name="connsiteX24" fmla="*/ 210609 w 605879"/>
              <a:gd name="connsiteY24" fmla="*/ 22478 h 437224"/>
              <a:gd name="connsiteX25" fmla="*/ 22516 w 605879"/>
              <a:gd name="connsiteY25" fmla="*/ 153508 h 437224"/>
              <a:gd name="connsiteX26" fmla="*/ 139216 w 605879"/>
              <a:gd name="connsiteY26" fmla="*/ 274807 h 437224"/>
              <a:gd name="connsiteX27" fmla="*/ 147042 w 605879"/>
              <a:gd name="connsiteY27" fmla="*/ 288102 h 437224"/>
              <a:gd name="connsiteX28" fmla="*/ 130017 w 605879"/>
              <a:gd name="connsiteY28" fmla="*/ 344297 h 437224"/>
              <a:gd name="connsiteX29" fmla="*/ 214041 w 605879"/>
              <a:gd name="connsiteY29" fmla="*/ 291254 h 437224"/>
              <a:gd name="connsiteX30" fmla="*/ 223927 w 605879"/>
              <a:gd name="connsiteY30" fmla="*/ 284264 h 437224"/>
              <a:gd name="connsiteX31" fmla="*/ 398839 w 605879"/>
              <a:gd name="connsiteY31" fmla="*/ 152960 h 437224"/>
              <a:gd name="connsiteX32" fmla="*/ 369596 w 605879"/>
              <a:gd name="connsiteY32" fmla="*/ 80592 h 437224"/>
              <a:gd name="connsiteX33" fmla="*/ 210609 w 605879"/>
              <a:gd name="connsiteY33" fmla="*/ 22478 h 437224"/>
              <a:gd name="connsiteX34" fmla="*/ 210609 w 605879"/>
              <a:gd name="connsiteY34" fmla="*/ 0 h 437224"/>
              <a:gd name="connsiteX35" fmla="*/ 385796 w 605879"/>
              <a:gd name="connsiteY35" fmla="*/ 64967 h 437224"/>
              <a:gd name="connsiteX36" fmla="*/ 414079 w 605879"/>
              <a:gd name="connsiteY36" fmla="*/ 109100 h 437224"/>
              <a:gd name="connsiteX37" fmla="*/ 419845 w 605879"/>
              <a:gd name="connsiteY37" fmla="*/ 108963 h 437224"/>
              <a:gd name="connsiteX38" fmla="*/ 605879 w 605879"/>
              <a:gd name="connsiteY38" fmla="*/ 244928 h 437224"/>
              <a:gd name="connsiteX39" fmla="*/ 498515 w 605879"/>
              <a:gd name="connsiteY39" fmla="*/ 368420 h 437224"/>
              <a:gd name="connsiteX40" fmla="*/ 516088 w 605879"/>
              <a:gd name="connsiteY40" fmla="*/ 414609 h 437224"/>
              <a:gd name="connsiteX41" fmla="*/ 522953 w 605879"/>
              <a:gd name="connsiteY41" fmla="*/ 428178 h 437224"/>
              <a:gd name="connsiteX42" fmla="*/ 510185 w 605879"/>
              <a:gd name="connsiteY42" fmla="*/ 437224 h 437224"/>
              <a:gd name="connsiteX43" fmla="*/ 400487 w 605879"/>
              <a:gd name="connsiteY43" fmla="*/ 380344 h 437224"/>
              <a:gd name="connsiteX44" fmla="*/ 250836 w 605879"/>
              <a:gd name="connsiteY44" fmla="*/ 304275 h 437224"/>
              <a:gd name="connsiteX45" fmla="*/ 231752 w 605879"/>
              <a:gd name="connsiteY45" fmla="*/ 306331 h 437224"/>
              <a:gd name="connsiteX46" fmla="*/ 107639 w 605879"/>
              <a:gd name="connsiteY46" fmla="*/ 371161 h 437224"/>
              <a:gd name="connsiteX47" fmla="*/ 94596 w 605879"/>
              <a:gd name="connsiteY47" fmla="*/ 361978 h 437224"/>
              <a:gd name="connsiteX48" fmla="*/ 102009 w 605879"/>
              <a:gd name="connsiteY48" fmla="*/ 348135 h 437224"/>
              <a:gd name="connsiteX49" fmla="*/ 122741 w 605879"/>
              <a:gd name="connsiteY49" fmla="*/ 293173 h 437224"/>
              <a:gd name="connsiteX50" fmla="*/ 0 w 605879"/>
              <a:gd name="connsiteY50" fmla="*/ 153508 h 437224"/>
              <a:gd name="connsiteX51" fmla="*/ 210609 w 605879"/>
              <a:gd name="connsiteY51" fmla="*/ 0 h 4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879" h="437224">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04505" y="294978"/>
            <a:ext cx="6377295" cy="1091469"/>
            <a:chOff x="404505" y="294978"/>
            <a:chExt cx="6377295" cy="1091469"/>
          </a:xfrm>
        </p:grpSpPr>
        <p:pic>
          <p:nvPicPr>
            <p:cNvPr id="4" name="图片 3"/>
            <p:cNvPicPr>
              <a:picLocks noChangeAspect="1"/>
            </p:cNvPicPr>
            <p:nvPr/>
          </p:nvPicPr>
          <p:blipFill rotWithShape="1">
            <a:blip r:embed="rId3" cstate="email"/>
            <a:srcRect/>
            <a:stretch>
              <a:fillRect/>
            </a:stretch>
          </p:blipFill>
          <p:spPr>
            <a:xfrm>
              <a:off x="404505" y="294978"/>
              <a:ext cx="2100569" cy="1091469"/>
            </a:xfrm>
            <a:prstGeom prst="rect">
              <a:avLst/>
            </a:prstGeom>
          </p:spPr>
        </p:pic>
        <p:grpSp>
          <p:nvGrpSpPr>
            <p:cNvPr id="5" name="组合 4"/>
            <p:cNvGrpSpPr/>
            <p:nvPr/>
          </p:nvGrpSpPr>
          <p:grpSpPr>
            <a:xfrm>
              <a:off x="2298381" y="367224"/>
              <a:ext cx="4483419" cy="716453"/>
              <a:chOff x="2298381" y="341824"/>
              <a:chExt cx="4483419" cy="716453"/>
            </a:xfrm>
          </p:grpSpPr>
          <p:sp>
            <p:nvSpPr>
              <p:cNvPr id="6" name="文本框 5"/>
              <p:cNvSpPr txBox="1"/>
              <p:nvPr/>
            </p:nvSpPr>
            <p:spPr>
              <a:xfrm>
                <a:off x="2298381" y="341824"/>
                <a:ext cx="3057247" cy="52322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标题文字添加此处</a:t>
                </a:r>
              </a:p>
            </p:txBody>
          </p:sp>
          <p:sp>
            <p:nvSpPr>
              <p:cNvPr id="7" name="文本框 6"/>
              <p:cNvSpPr txBox="1"/>
              <p:nvPr/>
            </p:nvSpPr>
            <p:spPr>
              <a:xfrm>
                <a:off x="2298381" y="781278"/>
                <a:ext cx="4483419"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alpha val="43000"/>
                      </a:prstClr>
                    </a:solidFill>
                    <a:effectLst/>
                    <a:uLnTx/>
                    <a:uFillTx/>
                    <a:latin typeface="Century Gothic" panose="020B0502020202020204" pitchFamily="34" charset="0"/>
                    <a:ea typeface="方正兰亭中黑_GBK" panose="02000000000000000000" pitchFamily="2" charset="-122"/>
                    <a:cs typeface="+mn-cs"/>
                  </a:rPr>
                  <a:t>The user can demonstrate on a projector or computer</a:t>
                </a:r>
              </a:p>
            </p:txBody>
          </p:sp>
        </p:grpSp>
      </p:grpSp>
      <p:grpSp>
        <p:nvGrpSpPr>
          <p:cNvPr id="8" name="组合 7"/>
          <p:cNvGrpSpPr/>
          <p:nvPr/>
        </p:nvGrpSpPr>
        <p:grpSpPr>
          <a:xfrm>
            <a:off x="1603777" y="2088391"/>
            <a:ext cx="5070073" cy="885995"/>
            <a:chOff x="2677264" y="1996356"/>
            <a:chExt cx="5070073" cy="885995"/>
          </a:xfrm>
        </p:grpSpPr>
        <p:sp>
          <p:nvSpPr>
            <p:cNvPr id="9" name="矩形 8"/>
            <p:cNvSpPr/>
            <p:nvPr/>
          </p:nvSpPr>
          <p:spPr>
            <a:xfrm>
              <a:off x="2677264" y="2346820"/>
              <a:ext cx="507007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10" name="矩形 9"/>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11" name="组合 10"/>
          <p:cNvGrpSpPr/>
          <p:nvPr/>
        </p:nvGrpSpPr>
        <p:grpSpPr>
          <a:xfrm>
            <a:off x="1603777" y="3316928"/>
            <a:ext cx="5070073" cy="885995"/>
            <a:chOff x="2677264" y="1996356"/>
            <a:chExt cx="5070073" cy="885995"/>
          </a:xfrm>
        </p:grpSpPr>
        <p:sp>
          <p:nvSpPr>
            <p:cNvPr id="12" name="矩形 11"/>
            <p:cNvSpPr/>
            <p:nvPr/>
          </p:nvSpPr>
          <p:spPr>
            <a:xfrm>
              <a:off x="2677264" y="2346820"/>
              <a:ext cx="507007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13" name="矩形 12"/>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14" name="组合 13"/>
          <p:cNvGrpSpPr/>
          <p:nvPr/>
        </p:nvGrpSpPr>
        <p:grpSpPr>
          <a:xfrm>
            <a:off x="1603777" y="4545464"/>
            <a:ext cx="5070073" cy="885995"/>
            <a:chOff x="2677264" y="1996356"/>
            <a:chExt cx="5070073" cy="885995"/>
          </a:xfrm>
        </p:grpSpPr>
        <p:sp>
          <p:nvSpPr>
            <p:cNvPr id="15" name="矩形 14"/>
            <p:cNvSpPr/>
            <p:nvPr/>
          </p:nvSpPr>
          <p:spPr>
            <a:xfrm>
              <a:off x="2677264" y="2346820"/>
              <a:ext cx="507007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16" name="矩形 15"/>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22" name="组合 21"/>
          <p:cNvGrpSpPr/>
          <p:nvPr/>
        </p:nvGrpSpPr>
        <p:grpSpPr>
          <a:xfrm>
            <a:off x="7232650" y="1663699"/>
            <a:ext cx="3975030" cy="4225795"/>
            <a:chOff x="7232650" y="1663699"/>
            <a:chExt cx="3975030" cy="4225795"/>
          </a:xfrm>
        </p:grpSpPr>
        <p:pic>
          <p:nvPicPr>
            <p:cNvPr id="2" name="图片 1"/>
            <p:cNvPicPr>
              <a:picLocks noChangeAspect="1"/>
            </p:cNvPicPr>
            <p:nvPr/>
          </p:nvPicPr>
          <p:blipFill rotWithShape="1">
            <a:blip r:embed="rId4" cstate="email"/>
            <a:srcRect/>
            <a:stretch>
              <a:fillRect/>
            </a:stretch>
          </p:blipFill>
          <p:spPr>
            <a:xfrm>
              <a:off x="7232650" y="1663699"/>
              <a:ext cx="3975030" cy="4225795"/>
            </a:xfrm>
            <a:prstGeom prst="rect">
              <a:avLst/>
            </a:prstGeom>
          </p:spPr>
        </p:pic>
        <p:sp>
          <p:nvSpPr>
            <p:cNvPr id="21" name="椭圆 16"/>
            <p:cNvSpPr/>
            <p:nvPr/>
          </p:nvSpPr>
          <p:spPr>
            <a:xfrm>
              <a:off x="8559005" y="2974959"/>
              <a:ext cx="758034" cy="756887"/>
            </a:xfrm>
            <a:custGeom>
              <a:avLst/>
              <a:gdLst>
                <a:gd name="T0" fmla="*/ 3005 w 6011"/>
                <a:gd name="T1" fmla="*/ 0 h 6011"/>
                <a:gd name="T2" fmla="*/ 0 w 6011"/>
                <a:gd name="T3" fmla="*/ 3005 h 6011"/>
                <a:gd name="T4" fmla="*/ 3005 w 6011"/>
                <a:gd name="T5" fmla="*/ 6011 h 6011"/>
                <a:gd name="T6" fmla="*/ 6011 w 6011"/>
                <a:gd name="T7" fmla="*/ 3005 h 6011"/>
                <a:gd name="T8" fmla="*/ 3005 w 6011"/>
                <a:gd name="T9" fmla="*/ 0 h 6011"/>
                <a:gd name="T10" fmla="*/ 3005 w 6011"/>
                <a:gd name="T11" fmla="*/ 5712 h 6011"/>
                <a:gd name="T12" fmla="*/ 299 w 6011"/>
                <a:gd name="T13" fmla="*/ 3005 h 6011"/>
                <a:gd name="T14" fmla="*/ 3005 w 6011"/>
                <a:gd name="T15" fmla="*/ 299 h 6011"/>
                <a:gd name="T16" fmla="*/ 5712 w 6011"/>
                <a:gd name="T17" fmla="*/ 3005 h 6011"/>
                <a:gd name="T18" fmla="*/ 3005 w 6011"/>
                <a:gd name="T19" fmla="*/ 5712 h 6011"/>
                <a:gd name="T20" fmla="*/ 4526 w 6011"/>
                <a:gd name="T21" fmla="*/ 2099 h 6011"/>
                <a:gd name="T22" fmla="*/ 4052 w 6011"/>
                <a:gd name="T23" fmla="*/ 2573 h 6011"/>
                <a:gd name="T24" fmla="*/ 3578 w 6011"/>
                <a:gd name="T25" fmla="*/ 2099 h 6011"/>
                <a:gd name="T26" fmla="*/ 4052 w 6011"/>
                <a:gd name="T27" fmla="*/ 1625 h 6011"/>
                <a:gd name="T28" fmla="*/ 4526 w 6011"/>
                <a:gd name="T29" fmla="*/ 2099 h 6011"/>
                <a:gd name="T30" fmla="*/ 2443 w 6011"/>
                <a:gd name="T31" fmla="*/ 2388 h 6011"/>
                <a:gd name="T32" fmla="*/ 1373 w 6011"/>
                <a:gd name="T33" fmla="*/ 2099 h 6011"/>
                <a:gd name="T34" fmla="*/ 1450 w 6011"/>
                <a:gd name="T35" fmla="*/ 1810 h 6011"/>
                <a:gd name="T36" fmla="*/ 2521 w 6011"/>
                <a:gd name="T37" fmla="*/ 2099 h 6011"/>
                <a:gd name="T38" fmla="*/ 2443 w 6011"/>
                <a:gd name="T39" fmla="*/ 2388 h 6011"/>
                <a:gd name="T40" fmla="*/ 4273 w 6011"/>
                <a:gd name="T41" fmla="*/ 3561 h 6011"/>
                <a:gd name="T42" fmla="*/ 3005 w 6011"/>
                <a:gd name="T43" fmla="*/ 4738 h 6011"/>
                <a:gd name="T44" fmla="*/ 1738 w 6011"/>
                <a:gd name="T45" fmla="*/ 3561 h 6011"/>
                <a:gd name="T46" fmla="*/ 1850 w 6011"/>
                <a:gd name="T47" fmla="*/ 3449 h 6011"/>
                <a:gd name="T48" fmla="*/ 1962 w 6011"/>
                <a:gd name="T49" fmla="*/ 3561 h 6011"/>
                <a:gd name="T50" fmla="*/ 3005 w 6011"/>
                <a:gd name="T51" fmla="*/ 4514 h 6011"/>
                <a:gd name="T52" fmla="*/ 4049 w 6011"/>
                <a:gd name="T53" fmla="*/ 3561 h 6011"/>
                <a:gd name="T54" fmla="*/ 4161 w 6011"/>
                <a:gd name="T55" fmla="*/ 3449 h 6011"/>
                <a:gd name="T56" fmla="*/ 4273 w 6011"/>
                <a:gd name="T57" fmla="*/ 3561 h 6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11" h="6011">
                  <a:moveTo>
                    <a:pt x="3005" y="0"/>
                  </a:moveTo>
                  <a:cubicBezTo>
                    <a:pt x="1348" y="0"/>
                    <a:pt x="0" y="1348"/>
                    <a:pt x="0" y="3005"/>
                  </a:cubicBezTo>
                  <a:cubicBezTo>
                    <a:pt x="0" y="4662"/>
                    <a:pt x="1348" y="6011"/>
                    <a:pt x="3005" y="6011"/>
                  </a:cubicBezTo>
                  <a:cubicBezTo>
                    <a:pt x="4662" y="6011"/>
                    <a:pt x="6011" y="4662"/>
                    <a:pt x="6011" y="3005"/>
                  </a:cubicBezTo>
                  <a:cubicBezTo>
                    <a:pt x="6011" y="1348"/>
                    <a:pt x="4662" y="0"/>
                    <a:pt x="3005" y="0"/>
                  </a:cubicBezTo>
                  <a:close/>
                  <a:moveTo>
                    <a:pt x="3005" y="5712"/>
                  </a:moveTo>
                  <a:cubicBezTo>
                    <a:pt x="1513" y="5712"/>
                    <a:pt x="299" y="4498"/>
                    <a:pt x="299" y="3005"/>
                  </a:cubicBezTo>
                  <a:cubicBezTo>
                    <a:pt x="299" y="1513"/>
                    <a:pt x="1513" y="299"/>
                    <a:pt x="3005" y="299"/>
                  </a:cubicBezTo>
                  <a:cubicBezTo>
                    <a:pt x="4498" y="299"/>
                    <a:pt x="5712" y="1513"/>
                    <a:pt x="5712" y="3005"/>
                  </a:cubicBezTo>
                  <a:cubicBezTo>
                    <a:pt x="5712" y="4498"/>
                    <a:pt x="4498" y="5712"/>
                    <a:pt x="3005" y="5712"/>
                  </a:cubicBezTo>
                  <a:close/>
                  <a:moveTo>
                    <a:pt x="4526" y="2099"/>
                  </a:moveTo>
                  <a:cubicBezTo>
                    <a:pt x="4526" y="2361"/>
                    <a:pt x="4314" y="2573"/>
                    <a:pt x="4052" y="2573"/>
                  </a:cubicBezTo>
                  <a:cubicBezTo>
                    <a:pt x="3790" y="2573"/>
                    <a:pt x="3578" y="2361"/>
                    <a:pt x="3578" y="2099"/>
                  </a:cubicBezTo>
                  <a:cubicBezTo>
                    <a:pt x="3578" y="1837"/>
                    <a:pt x="3790" y="1625"/>
                    <a:pt x="4052" y="1625"/>
                  </a:cubicBezTo>
                  <a:cubicBezTo>
                    <a:pt x="4314" y="1625"/>
                    <a:pt x="4526" y="1837"/>
                    <a:pt x="4526" y="2099"/>
                  </a:cubicBezTo>
                  <a:close/>
                  <a:moveTo>
                    <a:pt x="2443" y="2388"/>
                  </a:moveTo>
                  <a:lnTo>
                    <a:pt x="1373" y="2099"/>
                  </a:lnTo>
                  <a:lnTo>
                    <a:pt x="1450" y="1810"/>
                  </a:lnTo>
                  <a:lnTo>
                    <a:pt x="2521" y="2099"/>
                  </a:lnTo>
                  <a:lnTo>
                    <a:pt x="2443" y="2388"/>
                  </a:lnTo>
                  <a:close/>
                  <a:moveTo>
                    <a:pt x="4273" y="3561"/>
                  </a:moveTo>
                  <a:cubicBezTo>
                    <a:pt x="4273" y="4210"/>
                    <a:pt x="3704" y="4738"/>
                    <a:pt x="3005" y="4738"/>
                  </a:cubicBezTo>
                  <a:cubicBezTo>
                    <a:pt x="2306" y="4738"/>
                    <a:pt x="1738" y="4210"/>
                    <a:pt x="1738" y="3561"/>
                  </a:cubicBezTo>
                  <a:cubicBezTo>
                    <a:pt x="1738" y="3499"/>
                    <a:pt x="1788" y="3449"/>
                    <a:pt x="1850" y="3449"/>
                  </a:cubicBezTo>
                  <a:cubicBezTo>
                    <a:pt x="1912" y="3449"/>
                    <a:pt x="1962" y="3499"/>
                    <a:pt x="1962" y="3561"/>
                  </a:cubicBezTo>
                  <a:cubicBezTo>
                    <a:pt x="1962" y="4086"/>
                    <a:pt x="2430" y="4514"/>
                    <a:pt x="3005" y="4514"/>
                  </a:cubicBezTo>
                  <a:cubicBezTo>
                    <a:pt x="3581" y="4514"/>
                    <a:pt x="4049" y="4086"/>
                    <a:pt x="4049" y="3561"/>
                  </a:cubicBezTo>
                  <a:cubicBezTo>
                    <a:pt x="4049" y="3499"/>
                    <a:pt x="4099" y="3449"/>
                    <a:pt x="4161" y="3449"/>
                  </a:cubicBezTo>
                  <a:cubicBezTo>
                    <a:pt x="4223" y="3449"/>
                    <a:pt x="4273" y="3499"/>
                    <a:pt x="4273" y="35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18" name="图片 17"/>
          <p:cNvPicPr>
            <a:picLocks noChangeAspect="1"/>
          </p:cNvPicPr>
          <p:nvPr/>
        </p:nvPicPr>
        <p:blipFill rotWithShape="1">
          <a:blip r:embed="rId5" cstate="email"/>
          <a:srcRect/>
          <a:stretch>
            <a:fillRect/>
          </a:stretch>
        </p:blipFill>
        <p:spPr>
          <a:xfrm>
            <a:off x="1111651" y="2079452"/>
            <a:ext cx="492125" cy="523171"/>
          </a:xfrm>
          <a:prstGeom prst="rect">
            <a:avLst/>
          </a:prstGeom>
        </p:spPr>
      </p:pic>
      <p:pic>
        <p:nvPicPr>
          <p:cNvPr id="19" name="图片 18"/>
          <p:cNvPicPr>
            <a:picLocks noChangeAspect="1"/>
          </p:cNvPicPr>
          <p:nvPr/>
        </p:nvPicPr>
        <p:blipFill rotWithShape="1">
          <a:blip r:embed="rId5" cstate="email"/>
          <a:srcRect/>
          <a:stretch>
            <a:fillRect/>
          </a:stretch>
        </p:blipFill>
        <p:spPr>
          <a:xfrm>
            <a:off x="1111651" y="3253425"/>
            <a:ext cx="492125" cy="523171"/>
          </a:xfrm>
          <a:prstGeom prst="rect">
            <a:avLst/>
          </a:prstGeom>
        </p:spPr>
      </p:pic>
      <p:pic>
        <p:nvPicPr>
          <p:cNvPr id="20" name="图片 19"/>
          <p:cNvPicPr>
            <a:picLocks noChangeAspect="1"/>
          </p:cNvPicPr>
          <p:nvPr/>
        </p:nvPicPr>
        <p:blipFill rotWithShape="1">
          <a:blip r:embed="rId5" cstate="email"/>
          <a:srcRect/>
          <a:stretch>
            <a:fillRect/>
          </a:stretch>
        </p:blipFill>
        <p:spPr>
          <a:xfrm>
            <a:off x="1111651" y="4537611"/>
            <a:ext cx="492125" cy="5231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077099" y="2152960"/>
            <a:ext cx="1031051"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方正兰亭中黑_GBK" panose="02000000000000000000" pitchFamily="2" charset="-122"/>
                <a:cs typeface="+mn-cs"/>
              </a:rPr>
              <a:t>TH</a:t>
            </a:r>
            <a:endParaRPr kumimoji="0" lang="zh-CN" altLang="en-US" sz="6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方正兰亭中黑_GBK" panose="02000000000000000000" pitchFamily="2" charset="-122"/>
              <a:ea typeface="方正兰亭中黑_GBK" panose="02000000000000000000" pitchFamily="2" charset="-122"/>
              <a:cs typeface="+mn-cs"/>
            </a:endParaRPr>
          </a:p>
        </p:txBody>
      </p:sp>
      <p:pic>
        <p:nvPicPr>
          <p:cNvPr id="2" name="图片 1"/>
          <p:cNvPicPr>
            <a:picLocks noChangeAspect="1"/>
          </p:cNvPicPr>
          <p:nvPr/>
        </p:nvPicPr>
        <p:blipFill>
          <a:blip r:embed="rId4" cstate="email"/>
          <a:stretch>
            <a:fillRect/>
          </a:stretch>
        </p:blipFill>
        <p:spPr>
          <a:xfrm>
            <a:off x="4737100" y="1188584"/>
            <a:ext cx="3403600" cy="3256616"/>
          </a:xfrm>
          <a:prstGeom prst="rect">
            <a:avLst/>
          </a:prstGeom>
        </p:spPr>
      </p:pic>
      <p:sp>
        <p:nvSpPr>
          <p:cNvPr id="7" name="任意多边形 6"/>
          <p:cNvSpPr/>
          <p:nvPr/>
        </p:nvSpPr>
        <p:spPr>
          <a:xfrm rot="2164433">
            <a:off x="3779168" y="2208208"/>
            <a:ext cx="5244072" cy="1541268"/>
          </a:xfrm>
          <a:custGeom>
            <a:avLst/>
            <a:gdLst>
              <a:gd name="connsiteX0" fmla="*/ 206053 w 5244072"/>
              <a:gd name="connsiteY0" fmla="*/ 381736 h 1541268"/>
              <a:gd name="connsiteX1" fmla="*/ 954178 w 5244072"/>
              <a:gd name="connsiteY1" fmla="*/ 62563 h 1541268"/>
              <a:gd name="connsiteX2" fmla="*/ 971388 w 5244072"/>
              <a:gd name="connsiteY2" fmla="*/ 58467 h 1541268"/>
              <a:gd name="connsiteX3" fmla="*/ 1998139 w 5244072"/>
              <a:gd name="connsiteY3" fmla="*/ 1467843 h 1541268"/>
              <a:gd name="connsiteX4" fmla="*/ 4012983 w 5244072"/>
              <a:gd name="connsiteY4" fmla="*/ 0 h 1541268"/>
              <a:gd name="connsiteX5" fmla="*/ 4088041 w 5244072"/>
              <a:gd name="connsiteY5" fmla="*/ 14515 h 1541268"/>
              <a:gd name="connsiteX6" fmla="*/ 5244072 w 5244072"/>
              <a:gd name="connsiteY6" fmla="*/ 706619 h 1541268"/>
              <a:gd name="connsiteX7" fmla="*/ 2622036 w 5244072"/>
              <a:gd name="connsiteY7" fmla="*/ 1541268 h 1541268"/>
              <a:gd name="connsiteX8" fmla="*/ 0 w 5244072"/>
              <a:gd name="connsiteY8" fmla="*/ 706619 h 1541268"/>
              <a:gd name="connsiteX9" fmla="*/ 206053 w 5244072"/>
              <a:gd name="connsiteY9" fmla="*/ 381736 h 1541268"/>
              <a:gd name="connsiteX0-1" fmla="*/ 1998139 w 5244072"/>
              <a:gd name="connsiteY0-2" fmla="*/ 1467843 h 1559283"/>
              <a:gd name="connsiteX1-3" fmla="*/ 4012983 w 5244072"/>
              <a:gd name="connsiteY1-4" fmla="*/ 0 h 1559283"/>
              <a:gd name="connsiteX2-5" fmla="*/ 4088041 w 5244072"/>
              <a:gd name="connsiteY2-6" fmla="*/ 14515 h 1559283"/>
              <a:gd name="connsiteX3-7" fmla="*/ 5244072 w 5244072"/>
              <a:gd name="connsiteY3-8" fmla="*/ 706619 h 1559283"/>
              <a:gd name="connsiteX4-9" fmla="*/ 2622036 w 5244072"/>
              <a:gd name="connsiteY4-10" fmla="*/ 1541268 h 1559283"/>
              <a:gd name="connsiteX5-11" fmla="*/ 0 w 5244072"/>
              <a:gd name="connsiteY5-12" fmla="*/ 706619 h 1559283"/>
              <a:gd name="connsiteX6-13" fmla="*/ 206053 w 5244072"/>
              <a:gd name="connsiteY6-14" fmla="*/ 381736 h 1559283"/>
              <a:gd name="connsiteX7-15" fmla="*/ 954178 w 5244072"/>
              <a:gd name="connsiteY7-16" fmla="*/ 62563 h 1559283"/>
              <a:gd name="connsiteX8-17" fmla="*/ 971388 w 5244072"/>
              <a:gd name="connsiteY8-18" fmla="*/ 58467 h 1559283"/>
              <a:gd name="connsiteX9-19" fmla="*/ 2089579 w 5244072"/>
              <a:gd name="connsiteY9-20" fmla="*/ 1559283 h 1559283"/>
              <a:gd name="connsiteX0-21" fmla="*/ 1998139 w 5244072"/>
              <a:gd name="connsiteY0-22" fmla="*/ 1467843 h 1541268"/>
              <a:gd name="connsiteX1-23" fmla="*/ 4012983 w 5244072"/>
              <a:gd name="connsiteY1-24" fmla="*/ 0 h 1541268"/>
              <a:gd name="connsiteX2-25" fmla="*/ 4088041 w 5244072"/>
              <a:gd name="connsiteY2-26" fmla="*/ 14515 h 1541268"/>
              <a:gd name="connsiteX3-27" fmla="*/ 5244072 w 5244072"/>
              <a:gd name="connsiteY3-28" fmla="*/ 706619 h 1541268"/>
              <a:gd name="connsiteX4-29" fmla="*/ 2622036 w 5244072"/>
              <a:gd name="connsiteY4-30" fmla="*/ 1541268 h 1541268"/>
              <a:gd name="connsiteX5-31" fmla="*/ 0 w 5244072"/>
              <a:gd name="connsiteY5-32" fmla="*/ 706619 h 1541268"/>
              <a:gd name="connsiteX6-33" fmla="*/ 206053 w 5244072"/>
              <a:gd name="connsiteY6-34" fmla="*/ 381736 h 1541268"/>
              <a:gd name="connsiteX7-35" fmla="*/ 954178 w 5244072"/>
              <a:gd name="connsiteY7-36" fmla="*/ 62563 h 1541268"/>
              <a:gd name="connsiteX8-37" fmla="*/ 971388 w 5244072"/>
              <a:gd name="connsiteY8-38" fmla="*/ 58467 h 1541268"/>
              <a:gd name="connsiteX0-39" fmla="*/ 4012983 w 5244072"/>
              <a:gd name="connsiteY0-40" fmla="*/ 0 h 1541268"/>
              <a:gd name="connsiteX1-41" fmla="*/ 4088041 w 5244072"/>
              <a:gd name="connsiteY1-42" fmla="*/ 14515 h 1541268"/>
              <a:gd name="connsiteX2-43" fmla="*/ 5244072 w 5244072"/>
              <a:gd name="connsiteY2-44" fmla="*/ 706619 h 1541268"/>
              <a:gd name="connsiteX3-45" fmla="*/ 2622036 w 5244072"/>
              <a:gd name="connsiteY3-46" fmla="*/ 1541268 h 1541268"/>
              <a:gd name="connsiteX4-47" fmla="*/ 0 w 5244072"/>
              <a:gd name="connsiteY4-48" fmla="*/ 706619 h 1541268"/>
              <a:gd name="connsiteX5-49" fmla="*/ 206053 w 5244072"/>
              <a:gd name="connsiteY5-50" fmla="*/ 381736 h 1541268"/>
              <a:gd name="connsiteX6-51" fmla="*/ 954178 w 5244072"/>
              <a:gd name="connsiteY6-52" fmla="*/ 62563 h 1541268"/>
              <a:gd name="connsiteX7-53" fmla="*/ 971388 w 5244072"/>
              <a:gd name="connsiteY7-54" fmla="*/ 58467 h 15412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244072" h="1541268">
                <a:moveTo>
                  <a:pt x="4012983" y="0"/>
                </a:moveTo>
                <a:lnTo>
                  <a:pt x="4088041" y="14515"/>
                </a:lnTo>
                <a:cubicBezTo>
                  <a:pt x="4785507" y="164507"/>
                  <a:pt x="5244072" y="418517"/>
                  <a:pt x="5244072" y="706619"/>
                </a:cubicBezTo>
                <a:cubicBezTo>
                  <a:pt x="5244072" y="1167583"/>
                  <a:pt x="4070146" y="1541268"/>
                  <a:pt x="2622036" y="1541268"/>
                </a:cubicBezTo>
                <a:cubicBezTo>
                  <a:pt x="1173926" y="1541268"/>
                  <a:pt x="0" y="1167583"/>
                  <a:pt x="0" y="706619"/>
                </a:cubicBezTo>
                <a:cubicBezTo>
                  <a:pt x="0" y="591378"/>
                  <a:pt x="73370" y="481592"/>
                  <a:pt x="206053" y="381736"/>
                </a:cubicBezTo>
                <a:cubicBezTo>
                  <a:pt x="371905" y="256916"/>
                  <a:pt x="630433" y="147611"/>
                  <a:pt x="954178" y="62563"/>
                </a:cubicBezTo>
                <a:lnTo>
                  <a:pt x="971388" y="58467"/>
                </a:lnTo>
              </a:path>
            </a:pathLst>
          </a:custGeom>
          <a:noFill/>
          <a:ln w="12700">
            <a:gradFill flip="none" rotWithShape="1">
              <a:gsLst>
                <a:gs pos="0">
                  <a:schemeClr val="tx1">
                    <a:lumMod val="65000"/>
                    <a:lumOff val="35000"/>
                  </a:schemeClr>
                </a:gs>
                <a:gs pos="50400">
                  <a:schemeClr val="bg1"/>
                </a:gs>
                <a:gs pos="100000">
                  <a:schemeClr val="tx1">
                    <a:lumMod val="65000"/>
                    <a:lumOff val="35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 name="文本框 7"/>
          <p:cNvSpPr txBox="1"/>
          <p:nvPr/>
        </p:nvSpPr>
        <p:spPr>
          <a:xfrm>
            <a:off x="5108152" y="2152960"/>
            <a:ext cx="3631122"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方正兰亭中黑_GBK" panose="02000000000000000000" pitchFamily="2" charset="-122"/>
                <a:cs typeface="+mn-cs"/>
              </a:rPr>
              <a:t>ANK YOU</a:t>
            </a:r>
            <a:endParaRPr kumimoji="0" lang="zh-CN" altLang="en-US" sz="6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方正兰亭中黑_GBK" panose="02000000000000000000" pitchFamily="2" charset="-122"/>
              <a:ea typeface="方正兰亭中黑_GBK" panose="02000000000000000000" pitchFamily="2" charset="-122"/>
              <a:cs typeface="+mn-cs"/>
            </a:endParaRPr>
          </a:p>
        </p:txBody>
      </p:sp>
      <p:pic>
        <p:nvPicPr>
          <p:cNvPr id="10" name="图片 9"/>
          <p:cNvPicPr>
            <a:picLocks noChangeAspect="1"/>
          </p:cNvPicPr>
          <p:nvPr/>
        </p:nvPicPr>
        <p:blipFill rotWithShape="1">
          <a:blip r:embed="rId5" cstate="email"/>
          <a:srcRect/>
          <a:stretch>
            <a:fillRect/>
          </a:stretch>
        </p:blipFill>
        <p:spPr>
          <a:xfrm>
            <a:off x="4067920" y="1407092"/>
            <a:ext cx="418801" cy="416628"/>
          </a:xfrm>
          <a:prstGeom prst="rect">
            <a:avLst/>
          </a:prstGeom>
        </p:spPr>
      </p:pic>
      <p:sp>
        <p:nvSpPr>
          <p:cNvPr id="15" name="文本框 14"/>
          <p:cNvSpPr txBox="1"/>
          <p:nvPr/>
        </p:nvSpPr>
        <p:spPr>
          <a:xfrm>
            <a:off x="4618679" y="4768722"/>
            <a:ext cx="295465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感谢您的观看</a:t>
            </a:r>
          </a:p>
        </p:txBody>
      </p:sp>
      <p:sp>
        <p:nvSpPr>
          <p:cNvPr id="16" name="文本框 15"/>
          <p:cNvSpPr txBox="1"/>
          <p:nvPr/>
        </p:nvSpPr>
        <p:spPr>
          <a:xfrm>
            <a:off x="3108961" y="5453153"/>
            <a:ext cx="59740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alpha val="43000"/>
                  </a:prstClr>
                </a:solidFill>
                <a:effectLst/>
                <a:uLnTx/>
                <a:uFillTx/>
                <a:latin typeface="Century Gothic" panose="020B0502020202020204" pitchFamily="34" charset="0"/>
                <a:ea typeface="方正兰亭中黑_GBK" panose="02000000000000000000" pitchFamily="2" charset="-122"/>
                <a:cs typeface="+mn-cs"/>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8"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769879" y="3605040"/>
            <a:ext cx="1184940" cy="1015663"/>
          </a:xfrm>
          <a:prstGeom prst="rect">
            <a:avLst/>
          </a:prstGeom>
          <a:noFill/>
        </p:spPr>
        <p:txBody>
          <a:bodyPr wrap="none" rtlCol="0">
            <a:spAutoFit/>
          </a:bodyPr>
          <a:lstStyle/>
          <a:p>
            <a:r>
              <a:rPr lang="en-US" altLang="zh-CN" sz="6000" b="1" i="1" dirty="0">
                <a:solidFill>
                  <a:schemeClr val="bg1"/>
                </a:solidFill>
                <a:effectLst>
                  <a:outerShdw blurRad="38100" dist="38100" dir="2700000" algn="tl">
                    <a:srgbClr val="000000">
                      <a:alpha val="43137"/>
                    </a:srgbClr>
                  </a:outerShdw>
                </a:effectLst>
                <a:latin typeface="Century Gothic" panose="020B0502020202020204" pitchFamily="34" charset="0"/>
                <a:ea typeface="方正兰亭中黑_GBK" panose="02000000000000000000" pitchFamily="2" charset="-122"/>
              </a:rPr>
              <a:t>PA</a:t>
            </a:r>
            <a:endParaRPr lang="zh-CN" altLang="en-US" sz="6000" b="1" i="1" dirty="0">
              <a:solidFill>
                <a:schemeClr val="bg1"/>
              </a:solidFill>
              <a:effectLst>
                <a:outerShdw blurRad="38100" dist="38100" dir="2700000" algn="tl">
                  <a:srgbClr val="000000">
                    <a:alpha val="43137"/>
                  </a:srgbClr>
                </a:outerShdw>
              </a:effectLst>
              <a:latin typeface="方正兰亭中黑_GBK" panose="02000000000000000000" pitchFamily="2" charset="-122"/>
              <a:ea typeface="方正兰亭中黑_GBK" panose="02000000000000000000" pitchFamily="2" charset="-122"/>
            </a:endParaRPr>
          </a:p>
        </p:txBody>
      </p:sp>
      <p:pic>
        <p:nvPicPr>
          <p:cNvPr id="2" name="图片 1"/>
          <p:cNvPicPr>
            <a:picLocks noChangeAspect="1"/>
          </p:cNvPicPr>
          <p:nvPr/>
        </p:nvPicPr>
        <p:blipFill>
          <a:blip r:embed="rId4" cstate="email"/>
          <a:stretch>
            <a:fillRect/>
          </a:stretch>
        </p:blipFill>
        <p:spPr>
          <a:xfrm>
            <a:off x="2158983" y="1930400"/>
            <a:ext cx="2617096" cy="2997200"/>
          </a:xfrm>
          <a:prstGeom prst="rect">
            <a:avLst/>
          </a:prstGeom>
        </p:spPr>
      </p:pic>
      <p:sp>
        <p:nvSpPr>
          <p:cNvPr id="3" name="文本框 2"/>
          <p:cNvSpPr txBox="1"/>
          <p:nvPr/>
        </p:nvSpPr>
        <p:spPr>
          <a:xfrm>
            <a:off x="5279706" y="3294574"/>
            <a:ext cx="3877985" cy="646331"/>
          </a:xfrm>
          <a:prstGeom prst="rect">
            <a:avLst/>
          </a:prstGeom>
          <a:noFill/>
        </p:spPr>
        <p:txBody>
          <a:bodyPr wrap="none" rtlCol="0">
            <a:spAutoFit/>
          </a:bodyPr>
          <a:lstStyle/>
          <a:p>
            <a:r>
              <a:rPr lang="zh-CN" altLang="en-US" sz="3600" dirty="0">
                <a:solidFill>
                  <a:schemeClr val="bg1"/>
                </a:solidFill>
                <a:latin typeface="方正兰亭中黑_GBK" panose="02000000000000000000" pitchFamily="2" charset="-122"/>
                <a:ea typeface="方正兰亭中黑_GBK" panose="02000000000000000000" pitchFamily="2" charset="-122"/>
              </a:rPr>
              <a:t>标题文字添加此处</a:t>
            </a:r>
          </a:p>
        </p:txBody>
      </p:sp>
      <p:sp>
        <p:nvSpPr>
          <p:cNvPr id="4" name="文本框 3"/>
          <p:cNvSpPr txBox="1"/>
          <p:nvPr/>
        </p:nvSpPr>
        <p:spPr>
          <a:xfrm>
            <a:off x="5279706" y="3979005"/>
            <a:ext cx="5388294" cy="461665"/>
          </a:xfrm>
          <a:prstGeom prst="rect">
            <a:avLst/>
          </a:prstGeom>
          <a:noFill/>
        </p:spPr>
        <p:txBody>
          <a:bodyPr wrap="square" rtlCol="0">
            <a:spAutoFit/>
          </a:bodyPr>
          <a:lstStyle/>
          <a:p>
            <a:r>
              <a:rPr lang="en-US" altLang="zh-CN" sz="1200" dirty="0">
                <a:solidFill>
                  <a:schemeClr val="bg1">
                    <a:alpha val="43000"/>
                  </a:schemeClr>
                </a:solidFill>
                <a:latin typeface="Century Gothic" panose="020B0502020202020204" pitchFamily="34" charset="0"/>
                <a:ea typeface="方正兰亭中黑_GBK" panose="02000000000000000000" pitchFamily="2" charset="-122"/>
              </a:rPr>
              <a:t>The user can demonstrate on a projector or computer, or print the presentation and make it into a film to be used in a wider field</a:t>
            </a:r>
          </a:p>
        </p:txBody>
      </p:sp>
      <p:sp>
        <p:nvSpPr>
          <p:cNvPr id="5" name="文本框 4"/>
          <p:cNvSpPr txBox="1"/>
          <p:nvPr/>
        </p:nvSpPr>
        <p:spPr>
          <a:xfrm>
            <a:off x="2744754" y="3614093"/>
            <a:ext cx="2031325" cy="1015663"/>
          </a:xfrm>
          <a:prstGeom prst="rect">
            <a:avLst/>
          </a:prstGeom>
          <a:noFill/>
        </p:spPr>
        <p:txBody>
          <a:bodyPr wrap="none" rtlCol="0">
            <a:spAutoFit/>
          </a:bodyPr>
          <a:lstStyle/>
          <a:p>
            <a:pPr algn="r"/>
            <a:r>
              <a:rPr lang="en-US" altLang="zh-CN" sz="6000" b="1" i="1" dirty="0">
                <a:solidFill>
                  <a:schemeClr val="bg1"/>
                </a:solidFill>
                <a:effectLst>
                  <a:outerShdw blurRad="38100" dist="38100" dir="2700000" algn="tl">
                    <a:srgbClr val="000000">
                      <a:alpha val="43137"/>
                    </a:srgbClr>
                  </a:outerShdw>
                </a:effectLst>
                <a:latin typeface="Century Gothic" panose="020B0502020202020204" pitchFamily="34" charset="0"/>
                <a:ea typeface="方正兰亭中黑_GBK" panose="02000000000000000000" pitchFamily="2" charset="-122"/>
              </a:rPr>
              <a:t>RT 01</a:t>
            </a:r>
            <a:endParaRPr lang="zh-CN" altLang="en-US" sz="6000" b="1" i="1" dirty="0">
              <a:solidFill>
                <a:schemeClr val="bg1"/>
              </a:solidFill>
              <a:effectLst>
                <a:outerShdw blurRad="38100" dist="38100" dir="2700000" algn="tl">
                  <a:srgbClr val="000000">
                    <a:alpha val="43137"/>
                  </a:srgbClr>
                </a:outerShdw>
              </a:effectLst>
              <a:latin typeface="方正兰亭中黑_GBK" panose="02000000000000000000" pitchFamily="2" charset="-122"/>
              <a:ea typeface="方正兰亭中黑_GBK"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email"/>
          <a:stretch>
            <a:fillRect/>
          </a:stretch>
        </p:blipFill>
        <p:spPr>
          <a:xfrm>
            <a:off x="4665162" y="2380344"/>
            <a:ext cx="2861676" cy="2818038"/>
          </a:xfrm>
          <a:prstGeom prst="rect">
            <a:avLst/>
          </a:prstGeom>
        </p:spPr>
      </p:pic>
      <p:sp>
        <p:nvSpPr>
          <p:cNvPr id="3" name="任意多边形 2"/>
          <p:cNvSpPr/>
          <p:nvPr/>
        </p:nvSpPr>
        <p:spPr>
          <a:xfrm rot="2164433">
            <a:off x="4075583" y="3152297"/>
            <a:ext cx="4335161" cy="1274132"/>
          </a:xfrm>
          <a:custGeom>
            <a:avLst/>
            <a:gdLst>
              <a:gd name="connsiteX0" fmla="*/ 206053 w 5244072"/>
              <a:gd name="connsiteY0" fmla="*/ 381736 h 1541268"/>
              <a:gd name="connsiteX1" fmla="*/ 954178 w 5244072"/>
              <a:gd name="connsiteY1" fmla="*/ 62563 h 1541268"/>
              <a:gd name="connsiteX2" fmla="*/ 971388 w 5244072"/>
              <a:gd name="connsiteY2" fmla="*/ 58467 h 1541268"/>
              <a:gd name="connsiteX3" fmla="*/ 1998139 w 5244072"/>
              <a:gd name="connsiteY3" fmla="*/ 1467843 h 1541268"/>
              <a:gd name="connsiteX4" fmla="*/ 4012983 w 5244072"/>
              <a:gd name="connsiteY4" fmla="*/ 0 h 1541268"/>
              <a:gd name="connsiteX5" fmla="*/ 4088041 w 5244072"/>
              <a:gd name="connsiteY5" fmla="*/ 14515 h 1541268"/>
              <a:gd name="connsiteX6" fmla="*/ 5244072 w 5244072"/>
              <a:gd name="connsiteY6" fmla="*/ 706619 h 1541268"/>
              <a:gd name="connsiteX7" fmla="*/ 2622036 w 5244072"/>
              <a:gd name="connsiteY7" fmla="*/ 1541268 h 1541268"/>
              <a:gd name="connsiteX8" fmla="*/ 0 w 5244072"/>
              <a:gd name="connsiteY8" fmla="*/ 706619 h 1541268"/>
              <a:gd name="connsiteX9" fmla="*/ 206053 w 5244072"/>
              <a:gd name="connsiteY9" fmla="*/ 381736 h 1541268"/>
              <a:gd name="connsiteX0-1" fmla="*/ 1998139 w 5244072"/>
              <a:gd name="connsiteY0-2" fmla="*/ 1467843 h 1559283"/>
              <a:gd name="connsiteX1-3" fmla="*/ 4012983 w 5244072"/>
              <a:gd name="connsiteY1-4" fmla="*/ 0 h 1559283"/>
              <a:gd name="connsiteX2-5" fmla="*/ 4088041 w 5244072"/>
              <a:gd name="connsiteY2-6" fmla="*/ 14515 h 1559283"/>
              <a:gd name="connsiteX3-7" fmla="*/ 5244072 w 5244072"/>
              <a:gd name="connsiteY3-8" fmla="*/ 706619 h 1559283"/>
              <a:gd name="connsiteX4-9" fmla="*/ 2622036 w 5244072"/>
              <a:gd name="connsiteY4-10" fmla="*/ 1541268 h 1559283"/>
              <a:gd name="connsiteX5-11" fmla="*/ 0 w 5244072"/>
              <a:gd name="connsiteY5-12" fmla="*/ 706619 h 1559283"/>
              <a:gd name="connsiteX6-13" fmla="*/ 206053 w 5244072"/>
              <a:gd name="connsiteY6-14" fmla="*/ 381736 h 1559283"/>
              <a:gd name="connsiteX7-15" fmla="*/ 954178 w 5244072"/>
              <a:gd name="connsiteY7-16" fmla="*/ 62563 h 1559283"/>
              <a:gd name="connsiteX8-17" fmla="*/ 971388 w 5244072"/>
              <a:gd name="connsiteY8-18" fmla="*/ 58467 h 1559283"/>
              <a:gd name="connsiteX9-19" fmla="*/ 2089579 w 5244072"/>
              <a:gd name="connsiteY9-20" fmla="*/ 1559283 h 1559283"/>
              <a:gd name="connsiteX0-21" fmla="*/ 1998139 w 5244072"/>
              <a:gd name="connsiteY0-22" fmla="*/ 1467843 h 1541268"/>
              <a:gd name="connsiteX1-23" fmla="*/ 4012983 w 5244072"/>
              <a:gd name="connsiteY1-24" fmla="*/ 0 h 1541268"/>
              <a:gd name="connsiteX2-25" fmla="*/ 4088041 w 5244072"/>
              <a:gd name="connsiteY2-26" fmla="*/ 14515 h 1541268"/>
              <a:gd name="connsiteX3-27" fmla="*/ 5244072 w 5244072"/>
              <a:gd name="connsiteY3-28" fmla="*/ 706619 h 1541268"/>
              <a:gd name="connsiteX4-29" fmla="*/ 2622036 w 5244072"/>
              <a:gd name="connsiteY4-30" fmla="*/ 1541268 h 1541268"/>
              <a:gd name="connsiteX5-31" fmla="*/ 0 w 5244072"/>
              <a:gd name="connsiteY5-32" fmla="*/ 706619 h 1541268"/>
              <a:gd name="connsiteX6-33" fmla="*/ 206053 w 5244072"/>
              <a:gd name="connsiteY6-34" fmla="*/ 381736 h 1541268"/>
              <a:gd name="connsiteX7-35" fmla="*/ 954178 w 5244072"/>
              <a:gd name="connsiteY7-36" fmla="*/ 62563 h 1541268"/>
              <a:gd name="connsiteX8-37" fmla="*/ 971388 w 5244072"/>
              <a:gd name="connsiteY8-38" fmla="*/ 58467 h 1541268"/>
              <a:gd name="connsiteX0-39" fmla="*/ 4012983 w 5244072"/>
              <a:gd name="connsiteY0-40" fmla="*/ 0 h 1541268"/>
              <a:gd name="connsiteX1-41" fmla="*/ 4088041 w 5244072"/>
              <a:gd name="connsiteY1-42" fmla="*/ 14515 h 1541268"/>
              <a:gd name="connsiteX2-43" fmla="*/ 5244072 w 5244072"/>
              <a:gd name="connsiteY2-44" fmla="*/ 706619 h 1541268"/>
              <a:gd name="connsiteX3-45" fmla="*/ 2622036 w 5244072"/>
              <a:gd name="connsiteY3-46" fmla="*/ 1541268 h 1541268"/>
              <a:gd name="connsiteX4-47" fmla="*/ 0 w 5244072"/>
              <a:gd name="connsiteY4-48" fmla="*/ 706619 h 1541268"/>
              <a:gd name="connsiteX5-49" fmla="*/ 206053 w 5244072"/>
              <a:gd name="connsiteY5-50" fmla="*/ 381736 h 1541268"/>
              <a:gd name="connsiteX6-51" fmla="*/ 954178 w 5244072"/>
              <a:gd name="connsiteY6-52" fmla="*/ 62563 h 1541268"/>
              <a:gd name="connsiteX7-53" fmla="*/ 971388 w 5244072"/>
              <a:gd name="connsiteY7-54" fmla="*/ 58467 h 15412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244072" h="1541268">
                <a:moveTo>
                  <a:pt x="4012983" y="0"/>
                </a:moveTo>
                <a:lnTo>
                  <a:pt x="4088041" y="14515"/>
                </a:lnTo>
                <a:cubicBezTo>
                  <a:pt x="4785507" y="164507"/>
                  <a:pt x="5244072" y="418517"/>
                  <a:pt x="5244072" y="706619"/>
                </a:cubicBezTo>
                <a:cubicBezTo>
                  <a:pt x="5244072" y="1167583"/>
                  <a:pt x="4070146" y="1541268"/>
                  <a:pt x="2622036" y="1541268"/>
                </a:cubicBezTo>
                <a:cubicBezTo>
                  <a:pt x="1173926" y="1541268"/>
                  <a:pt x="0" y="1167583"/>
                  <a:pt x="0" y="706619"/>
                </a:cubicBezTo>
                <a:cubicBezTo>
                  <a:pt x="0" y="591378"/>
                  <a:pt x="73370" y="481592"/>
                  <a:pt x="206053" y="381736"/>
                </a:cubicBezTo>
                <a:cubicBezTo>
                  <a:pt x="371905" y="256916"/>
                  <a:pt x="630433" y="147611"/>
                  <a:pt x="954178" y="62563"/>
                </a:cubicBezTo>
                <a:lnTo>
                  <a:pt x="971388" y="58467"/>
                </a:lnTo>
              </a:path>
            </a:pathLst>
          </a:custGeom>
          <a:noFill/>
          <a:ln w="12700">
            <a:gradFill flip="none" rotWithShape="1">
              <a:gsLst>
                <a:gs pos="0">
                  <a:schemeClr val="tx1">
                    <a:lumMod val="65000"/>
                    <a:lumOff val="35000"/>
                  </a:schemeClr>
                </a:gs>
                <a:gs pos="50400">
                  <a:schemeClr val="bg1"/>
                </a:gs>
                <a:gs pos="100000">
                  <a:schemeClr val="tx1">
                    <a:lumMod val="65000"/>
                    <a:lumOff val="35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rot="19435567" flipH="1">
            <a:off x="4175597" y="3360353"/>
            <a:ext cx="4335161" cy="1274132"/>
          </a:xfrm>
          <a:custGeom>
            <a:avLst/>
            <a:gdLst>
              <a:gd name="connsiteX0" fmla="*/ 206053 w 5244072"/>
              <a:gd name="connsiteY0" fmla="*/ 381736 h 1541268"/>
              <a:gd name="connsiteX1" fmla="*/ 954178 w 5244072"/>
              <a:gd name="connsiteY1" fmla="*/ 62563 h 1541268"/>
              <a:gd name="connsiteX2" fmla="*/ 971388 w 5244072"/>
              <a:gd name="connsiteY2" fmla="*/ 58467 h 1541268"/>
              <a:gd name="connsiteX3" fmla="*/ 1998139 w 5244072"/>
              <a:gd name="connsiteY3" fmla="*/ 1467843 h 1541268"/>
              <a:gd name="connsiteX4" fmla="*/ 4012983 w 5244072"/>
              <a:gd name="connsiteY4" fmla="*/ 0 h 1541268"/>
              <a:gd name="connsiteX5" fmla="*/ 4088041 w 5244072"/>
              <a:gd name="connsiteY5" fmla="*/ 14515 h 1541268"/>
              <a:gd name="connsiteX6" fmla="*/ 5244072 w 5244072"/>
              <a:gd name="connsiteY6" fmla="*/ 706619 h 1541268"/>
              <a:gd name="connsiteX7" fmla="*/ 2622036 w 5244072"/>
              <a:gd name="connsiteY7" fmla="*/ 1541268 h 1541268"/>
              <a:gd name="connsiteX8" fmla="*/ 0 w 5244072"/>
              <a:gd name="connsiteY8" fmla="*/ 706619 h 1541268"/>
              <a:gd name="connsiteX9" fmla="*/ 206053 w 5244072"/>
              <a:gd name="connsiteY9" fmla="*/ 381736 h 1541268"/>
              <a:gd name="connsiteX0-1" fmla="*/ 1998139 w 5244072"/>
              <a:gd name="connsiteY0-2" fmla="*/ 1467843 h 1559283"/>
              <a:gd name="connsiteX1-3" fmla="*/ 4012983 w 5244072"/>
              <a:gd name="connsiteY1-4" fmla="*/ 0 h 1559283"/>
              <a:gd name="connsiteX2-5" fmla="*/ 4088041 w 5244072"/>
              <a:gd name="connsiteY2-6" fmla="*/ 14515 h 1559283"/>
              <a:gd name="connsiteX3-7" fmla="*/ 5244072 w 5244072"/>
              <a:gd name="connsiteY3-8" fmla="*/ 706619 h 1559283"/>
              <a:gd name="connsiteX4-9" fmla="*/ 2622036 w 5244072"/>
              <a:gd name="connsiteY4-10" fmla="*/ 1541268 h 1559283"/>
              <a:gd name="connsiteX5-11" fmla="*/ 0 w 5244072"/>
              <a:gd name="connsiteY5-12" fmla="*/ 706619 h 1559283"/>
              <a:gd name="connsiteX6-13" fmla="*/ 206053 w 5244072"/>
              <a:gd name="connsiteY6-14" fmla="*/ 381736 h 1559283"/>
              <a:gd name="connsiteX7-15" fmla="*/ 954178 w 5244072"/>
              <a:gd name="connsiteY7-16" fmla="*/ 62563 h 1559283"/>
              <a:gd name="connsiteX8-17" fmla="*/ 971388 w 5244072"/>
              <a:gd name="connsiteY8-18" fmla="*/ 58467 h 1559283"/>
              <a:gd name="connsiteX9-19" fmla="*/ 2089579 w 5244072"/>
              <a:gd name="connsiteY9-20" fmla="*/ 1559283 h 1559283"/>
              <a:gd name="connsiteX0-21" fmla="*/ 1998139 w 5244072"/>
              <a:gd name="connsiteY0-22" fmla="*/ 1467843 h 1541268"/>
              <a:gd name="connsiteX1-23" fmla="*/ 4012983 w 5244072"/>
              <a:gd name="connsiteY1-24" fmla="*/ 0 h 1541268"/>
              <a:gd name="connsiteX2-25" fmla="*/ 4088041 w 5244072"/>
              <a:gd name="connsiteY2-26" fmla="*/ 14515 h 1541268"/>
              <a:gd name="connsiteX3-27" fmla="*/ 5244072 w 5244072"/>
              <a:gd name="connsiteY3-28" fmla="*/ 706619 h 1541268"/>
              <a:gd name="connsiteX4-29" fmla="*/ 2622036 w 5244072"/>
              <a:gd name="connsiteY4-30" fmla="*/ 1541268 h 1541268"/>
              <a:gd name="connsiteX5-31" fmla="*/ 0 w 5244072"/>
              <a:gd name="connsiteY5-32" fmla="*/ 706619 h 1541268"/>
              <a:gd name="connsiteX6-33" fmla="*/ 206053 w 5244072"/>
              <a:gd name="connsiteY6-34" fmla="*/ 381736 h 1541268"/>
              <a:gd name="connsiteX7-35" fmla="*/ 954178 w 5244072"/>
              <a:gd name="connsiteY7-36" fmla="*/ 62563 h 1541268"/>
              <a:gd name="connsiteX8-37" fmla="*/ 971388 w 5244072"/>
              <a:gd name="connsiteY8-38" fmla="*/ 58467 h 1541268"/>
              <a:gd name="connsiteX0-39" fmla="*/ 4012983 w 5244072"/>
              <a:gd name="connsiteY0-40" fmla="*/ 0 h 1541268"/>
              <a:gd name="connsiteX1-41" fmla="*/ 4088041 w 5244072"/>
              <a:gd name="connsiteY1-42" fmla="*/ 14515 h 1541268"/>
              <a:gd name="connsiteX2-43" fmla="*/ 5244072 w 5244072"/>
              <a:gd name="connsiteY2-44" fmla="*/ 706619 h 1541268"/>
              <a:gd name="connsiteX3-45" fmla="*/ 2622036 w 5244072"/>
              <a:gd name="connsiteY3-46" fmla="*/ 1541268 h 1541268"/>
              <a:gd name="connsiteX4-47" fmla="*/ 0 w 5244072"/>
              <a:gd name="connsiteY4-48" fmla="*/ 706619 h 1541268"/>
              <a:gd name="connsiteX5-49" fmla="*/ 206053 w 5244072"/>
              <a:gd name="connsiteY5-50" fmla="*/ 381736 h 1541268"/>
              <a:gd name="connsiteX6-51" fmla="*/ 954178 w 5244072"/>
              <a:gd name="connsiteY6-52" fmla="*/ 62563 h 1541268"/>
              <a:gd name="connsiteX7-53" fmla="*/ 971388 w 5244072"/>
              <a:gd name="connsiteY7-54" fmla="*/ 58467 h 15412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244072" h="1541268">
                <a:moveTo>
                  <a:pt x="4012983" y="0"/>
                </a:moveTo>
                <a:lnTo>
                  <a:pt x="4088041" y="14515"/>
                </a:lnTo>
                <a:cubicBezTo>
                  <a:pt x="4785507" y="164507"/>
                  <a:pt x="5244072" y="418517"/>
                  <a:pt x="5244072" y="706619"/>
                </a:cubicBezTo>
                <a:cubicBezTo>
                  <a:pt x="5244072" y="1167583"/>
                  <a:pt x="4070146" y="1541268"/>
                  <a:pt x="2622036" y="1541268"/>
                </a:cubicBezTo>
                <a:cubicBezTo>
                  <a:pt x="1173926" y="1541268"/>
                  <a:pt x="0" y="1167583"/>
                  <a:pt x="0" y="706619"/>
                </a:cubicBezTo>
                <a:cubicBezTo>
                  <a:pt x="0" y="591378"/>
                  <a:pt x="73370" y="481592"/>
                  <a:pt x="206053" y="381736"/>
                </a:cubicBezTo>
                <a:cubicBezTo>
                  <a:pt x="371905" y="256916"/>
                  <a:pt x="630433" y="147611"/>
                  <a:pt x="954178" y="62563"/>
                </a:cubicBezTo>
                <a:lnTo>
                  <a:pt x="971388" y="58467"/>
                </a:lnTo>
              </a:path>
            </a:pathLst>
          </a:custGeom>
          <a:noFill/>
          <a:ln w="12700">
            <a:gradFill flip="none" rotWithShape="1">
              <a:gsLst>
                <a:gs pos="0">
                  <a:schemeClr val="tx1">
                    <a:lumMod val="65000"/>
                    <a:lumOff val="35000"/>
                  </a:schemeClr>
                </a:gs>
                <a:gs pos="50400">
                  <a:schemeClr val="bg1"/>
                </a:gs>
                <a:gs pos="100000">
                  <a:schemeClr val="tx1">
                    <a:lumMod val="65000"/>
                    <a:lumOff val="35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04505" y="294978"/>
            <a:ext cx="6377295" cy="1091469"/>
            <a:chOff x="404505" y="294978"/>
            <a:chExt cx="6377295" cy="1091469"/>
          </a:xfrm>
        </p:grpSpPr>
        <p:pic>
          <p:nvPicPr>
            <p:cNvPr id="6" name="图片 5"/>
            <p:cNvPicPr>
              <a:picLocks noChangeAspect="1"/>
            </p:cNvPicPr>
            <p:nvPr/>
          </p:nvPicPr>
          <p:blipFill rotWithShape="1">
            <a:blip r:embed="rId5" cstate="email"/>
            <a:srcRect/>
            <a:stretch>
              <a:fillRect/>
            </a:stretch>
          </p:blipFill>
          <p:spPr>
            <a:xfrm>
              <a:off x="404505" y="294978"/>
              <a:ext cx="2100569" cy="1091469"/>
            </a:xfrm>
            <a:prstGeom prst="rect">
              <a:avLst/>
            </a:prstGeom>
          </p:spPr>
        </p:pic>
        <p:grpSp>
          <p:nvGrpSpPr>
            <p:cNvPr id="7" name="组合 6"/>
            <p:cNvGrpSpPr/>
            <p:nvPr/>
          </p:nvGrpSpPr>
          <p:grpSpPr>
            <a:xfrm>
              <a:off x="2298381" y="367224"/>
              <a:ext cx="4483419" cy="716453"/>
              <a:chOff x="2298381" y="341824"/>
              <a:chExt cx="4483419" cy="716453"/>
            </a:xfrm>
          </p:grpSpPr>
          <p:sp>
            <p:nvSpPr>
              <p:cNvPr id="8" name="文本框 7"/>
              <p:cNvSpPr txBox="1"/>
              <p:nvPr/>
            </p:nvSpPr>
            <p:spPr>
              <a:xfrm>
                <a:off x="2298381" y="341824"/>
                <a:ext cx="3057247" cy="52322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标题文字添加此处</a:t>
                </a:r>
              </a:p>
            </p:txBody>
          </p:sp>
          <p:sp>
            <p:nvSpPr>
              <p:cNvPr id="9" name="文本框 8"/>
              <p:cNvSpPr txBox="1"/>
              <p:nvPr/>
            </p:nvSpPr>
            <p:spPr>
              <a:xfrm>
                <a:off x="2298381" y="781278"/>
                <a:ext cx="4483419"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alpha val="43000"/>
                      </a:prstClr>
                    </a:solidFill>
                    <a:effectLst/>
                    <a:uLnTx/>
                    <a:uFillTx/>
                    <a:latin typeface="Century Gothic" panose="020B0502020202020204" pitchFamily="34" charset="0"/>
                    <a:ea typeface="方正兰亭中黑_GBK" panose="02000000000000000000" pitchFamily="2" charset="-122"/>
                    <a:cs typeface="+mn-cs"/>
                  </a:rPr>
                  <a:t>The user can demonstrate on a projector or computer</a:t>
                </a:r>
              </a:p>
            </p:txBody>
          </p:sp>
        </p:grpSp>
      </p:grpSp>
      <p:grpSp>
        <p:nvGrpSpPr>
          <p:cNvPr id="10" name="组合 9"/>
          <p:cNvGrpSpPr/>
          <p:nvPr/>
        </p:nvGrpSpPr>
        <p:grpSpPr>
          <a:xfrm>
            <a:off x="1025927" y="1998116"/>
            <a:ext cx="3090149" cy="1107594"/>
            <a:chOff x="2677264" y="1996356"/>
            <a:chExt cx="3090149" cy="1107594"/>
          </a:xfrm>
        </p:grpSpPr>
        <p:sp>
          <p:nvSpPr>
            <p:cNvPr id="11" name="矩形 10"/>
            <p:cNvSpPr/>
            <p:nvPr/>
          </p:nvSpPr>
          <p:spPr>
            <a:xfrm>
              <a:off x="2677264" y="2346820"/>
              <a:ext cx="309014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12" name="矩形 11"/>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13" name="组合 12"/>
          <p:cNvGrpSpPr/>
          <p:nvPr/>
        </p:nvGrpSpPr>
        <p:grpSpPr>
          <a:xfrm>
            <a:off x="1025927" y="4099447"/>
            <a:ext cx="3090149" cy="1107594"/>
            <a:chOff x="2677264" y="1996356"/>
            <a:chExt cx="3090149" cy="1107594"/>
          </a:xfrm>
        </p:grpSpPr>
        <p:sp>
          <p:nvSpPr>
            <p:cNvPr id="14" name="矩形 13"/>
            <p:cNvSpPr/>
            <p:nvPr/>
          </p:nvSpPr>
          <p:spPr>
            <a:xfrm>
              <a:off x="2677264" y="2346820"/>
              <a:ext cx="309014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15" name="矩形 14"/>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16" name="组合 15"/>
          <p:cNvGrpSpPr/>
          <p:nvPr/>
        </p:nvGrpSpPr>
        <p:grpSpPr>
          <a:xfrm>
            <a:off x="8227139" y="1998116"/>
            <a:ext cx="3090149" cy="1107594"/>
            <a:chOff x="2677264" y="1996356"/>
            <a:chExt cx="3090149" cy="1107594"/>
          </a:xfrm>
        </p:grpSpPr>
        <p:sp>
          <p:nvSpPr>
            <p:cNvPr id="17" name="矩形 16"/>
            <p:cNvSpPr/>
            <p:nvPr/>
          </p:nvSpPr>
          <p:spPr>
            <a:xfrm>
              <a:off x="2677264" y="2346820"/>
              <a:ext cx="309014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18" name="矩形 17"/>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19" name="组合 18"/>
          <p:cNvGrpSpPr/>
          <p:nvPr/>
        </p:nvGrpSpPr>
        <p:grpSpPr>
          <a:xfrm>
            <a:off x="8227139" y="4099447"/>
            <a:ext cx="3090149" cy="1107594"/>
            <a:chOff x="2677264" y="1996356"/>
            <a:chExt cx="3090149" cy="1107594"/>
          </a:xfrm>
        </p:grpSpPr>
        <p:sp>
          <p:nvSpPr>
            <p:cNvPr id="20" name="矩形 19"/>
            <p:cNvSpPr/>
            <p:nvPr/>
          </p:nvSpPr>
          <p:spPr>
            <a:xfrm>
              <a:off x="2677264" y="2346820"/>
              <a:ext cx="309014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21" name="矩形 20"/>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email"/>
          <a:srcRect/>
          <a:stretch>
            <a:fillRect/>
          </a:stretch>
        </p:blipFill>
        <p:spPr>
          <a:xfrm>
            <a:off x="7148981" y="1717797"/>
            <a:ext cx="3432826" cy="4143132"/>
          </a:xfrm>
          <a:prstGeom prst="rect">
            <a:avLst/>
          </a:prstGeom>
        </p:spPr>
      </p:pic>
      <p:pic>
        <p:nvPicPr>
          <p:cNvPr id="3" name="图片 2"/>
          <p:cNvPicPr>
            <a:picLocks noChangeAspect="1"/>
          </p:cNvPicPr>
          <p:nvPr/>
        </p:nvPicPr>
        <p:blipFill>
          <a:blip r:embed="rId5" cstate="email"/>
          <a:stretch>
            <a:fillRect/>
          </a:stretch>
        </p:blipFill>
        <p:spPr>
          <a:xfrm>
            <a:off x="1314701" y="2033252"/>
            <a:ext cx="729999" cy="642021"/>
          </a:xfrm>
          <a:prstGeom prst="rect">
            <a:avLst/>
          </a:prstGeom>
        </p:spPr>
      </p:pic>
      <p:pic>
        <p:nvPicPr>
          <p:cNvPr id="4" name="图片 3"/>
          <p:cNvPicPr>
            <a:picLocks noChangeAspect="1"/>
          </p:cNvPicPr>
          <p:nvPr/>
        </p:nvPicPr>
        <p:blipFill>
          <a:blip r:embed="rId5" cstate="email"/>
          <a:stretch>
            <a:fillRect/>
          </a:stretch>
        </p:blipFill>
        <p:spPr>
          <a:xfrm>
            <a:off x="1314701" y="3468352"/>
            <a:ext cx="729999" cy="642021"/>
          </a:xfrm>
          <a:prstGeom prst="rect">
            <a:avLst/>
          </a:prstGeom>
        </p:spPr>
      </p:pic>
      <p:pic>
        <p:nvPicPr>
          <p:cNvPr id="5" name="图片 4"/>
          <p:cNvPicPr>
            <a:picLocks noChangeAspect="1"/>
          </p:cNvPicPr>
          <p:nvPr/>
        </p:nvPicPr>
        <p:blipFill>
          <a:blip r:embed="rId5" cstate="email"/>
          <a:stretch>
            <a:fillRect/>
          </a:stretch>
        </p:blipFill>
        <p:spPr>
          <a:xfrm>
            <a:off x="1314701" y="4903452"/>
            <a:ext cx="729999" cy="642021"/>
          </a:xfrm>
          <a:prstGeom prst="rect">
            <a:avLst/>
          </a:prstGeom>
        </p:spPr>
      </p:pic>
      <p:grpSp>
        <p:nvGrpSpPr>
          <p:cNvPr id="6" name="组合 5"/>
          <p:cNvGrpSpPr/>
          <p:nvPr/>
        </p:nvGrpSpPr>
        <p:grpSpPr>
          <a:xfrm>
            <a:off x="404505" y="294978"/>
            <a:ext cx="6377295" cy="1091469"/>
            <a:chOff x="404505" y="294978"/>
            <a:chExt cx="6377295" cy="1091469"/>
          </a:xfrm>
        </p:grpSpPr>
        <p:pic>
          <p:nvPicPr>
            <p:cNvPr id="7" name="图片 6"/>
            <p:cNvPicPr>
              <a:picLocks noChangeAspect="1"/>
            </p:cNvPicPr>
            <p:nvPr/>
          </p:nvPicPr>
          <p:blipFill rotWithShape="1">
            <a:blip r:embed="rId6" cstate="email"/>
            <a:srcRect/>
            <a:stretch>
              <a:fillRect/>
            </a:stretch>
          </p:blipFill>
          <p:spPr>
            <a:xfrm>
              <a:off x="404505" y="294978"/>
              <a:ext cx="2100569" cy="1091469"/>
            </a:xfrm>
            <a:prstGeom prst="rect">
              <a:avLst/>
            </a:prstGeom>
          </p:spPr>
        </p:pic>
        <p:grpSp>
          <p:nvGrpSpPr>
            <p:cNvPr id="8" name="组合 7"/>
            <p:cNvGrpSpPr/>
            <p:nvPr/>
          </p:nvGrpSpPr>
          <p:grpSpPr>
            <a:xfrm>
              <a:off x="2298381" y="367224"/>
              <a:ext cx="4483419" cy="716453"/>
              <a:chOff x="2298381" y="341824"/>
              <a:chExt cx="4483419" cy="716453"/>
            </a:xfrm>
          </p:grpSpPr>
          <p:sp>
            <p:nvSpPr>
              <p:cNvPr id="9" name="文本框 8"/>
              <p:cNvSpPr txBox="1"/>
              <p:nvPr/>
            </p:nvSpPr>
            <p:spPr>
              <a:xfrm>
                <a:off x="2298381" y="341824"/>
                <a:ext cx="3057247" cy="52322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标题文字添加此处</a:t>
                </a:r>
              </a:p>
            </p:txBody>
          </p:sp>
          <p:sp>
            <p:nvSpPr>
              <p:cNvPr id="10" name="文本框 9"/>
              <p:cNvSpPr txBox="1"/>
              <p:nvPr/>
            </p:nvSpPr>
            <p:spPr>
              <a:xfrm>
                <a:off x="2298381" y="781278"/>
                <a:ext cx="4483419"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alpha val="43000"/>
                      </a:prstClr>
                    </a:solidFill>
                    <a:effectLst/>
                    <a:uLnTx/>
                    <a:uFillTx/>
                    <a:latin typeface="Century Gothic" panose="020B0502020202020204" pitchFamily="34" charset="0"/>
                    <a:ea typeface="方正兰亭中黑_GBK" panose="02000000000000000000" pitchFamily="2" charset="-122"/>
                    <a:cs typeface="+mn-cs"/>
                  </a:rPr>
                  <a:t>The user can demonstrate on a projector or computer</a:t>
                </a:r>
              </a:p>
            </p:txBody>
          </p:sp>
        </p:grpSp>
      </p:grpSp>
      <p:grpSp>
        <p:nvGrpSpPr>
          <p:cNvPr id="14" name="组合 13"/>
          <p:cNvGrpSpPr/>
          <p:nvPr/>
        </p:nvGrpSpPr>
        <p:grpSpPr>
          <a:xfrm>
            <a:off x="2231706" y="1911264"/>
            <a:ext cx="3797619" cy="885995"/>
            <a:chOff x="2677264" y="1996356"/>
            <a:chExt cx="3797619" cy="885995"/>
          </a:xfrm>
        </p:grpSpPr>
        <p:sp>
          <p:nvSpPr>
            <p:cNvPr id="15" name="矩形 14"/>
            <p:cNvSpPr/>
            <p:nvPr/>
          </p:nvSpPr>
          <p:spPr>
            <a:xfrm>
              <a:off x="2677264" y="2346820"/>
              <a:ext cx="3797619"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用户可以在投影仪或者计算机上进行演示也可以将演示文稿打印出来制作成胶片以便到更广泛的领域中</a:t>
              </a:r>
            </a:p>
          </p:txBody>
        </p:sp>
        <p:sp>
          <p:nvSpPr>
            <p:cNvPr id="16" name="矩形 15"/>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17" name="组合 16"/>
          <p:cNvGrpSpPr/>
          <p:nvPr/>
        </p:nvGrpSpPr>
        <p:grpSpPr>
          <a:xfrm>
            <a:off x="2231706" y="3346365"/>
            <a:ext cx="3797619" cy="885995"/>
            <a:chOff x="2677264" y="1996356"/>
            <a:chExt cx="3797619" cy="885995"/>
          </a:xfrm>
        </p:grpSpPr>
        <p:sp>
          <p:nvSpPr>
            <p:cNvPr id="18" name="矩形 17"/>
            <p:cNvSpPr/>
            <p:nvPr/>
          </p:nvSpPr>
          <p:spPr>
            <a:xfrm>
              <a:off x="2677264" y="2346820"/>
              <a:ext cx="3797619"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用户可以在投影仪或者计算机上进行演示也可以将演示文稿打印出来制作成胶片以便到更广泛的领域中</a:t>
              </a:r>
            </a:p>
          </p:txBody>
        </p:sp>
        <p:sp>
          <p:nvSpPr>
            <p:cNvPr id="19" name="矩形 18"/>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20" name="组合 19"/>
          <p:cNvGrpSpPr/>
          <p:nvPr/>
        </p:nvGrpSpPr>
        <p:grpSpPr>
          <a:xfrm>
            <a:off x="2231706" y="4781464"/>
            <a:ext cx="3797619" cy="885995"/>
            <a:chOff x="2677264" y="1996356"/>
            <a:chExt cx="3797619" cy="885995"/>
          </a:xfrm>
        </p:grpSpPr>
        <p:sp>
          <p:nvSpPr>
            <p:cNvPr id="21" name="矩形 20"/>
            <p:cNvSpPr/>
            <p:nvPr/>
          </p:nvSpPr>
          <p:spPr>
            <a:xfrm>
              <a:off x="2677264" y="2346820"/>
              <a:ext cx="3797619"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用户可以在投影仪或者计算机上进行演示也可以将演示文稿打印出来制作成胶片以便到更广泛的领域中</a:t>
              </a:r>
            </a:p>
          </p:txBody>
        </p:sp>
        <p:sp>
          <p:nvSpPr>
            <p:cNvPr id="22" name="矩形 21"/>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14514" y="2888341"/>
            <a:ext cx="12206514" cy="1910656"/>
          </a:xfrm>
          <a:custGeom>
            <a:avLst/>
            <a:gdLst>
              <a:gd name="connsiteX0" fmla="*/ 0 w 12206514"/>
              <a:gd name="connsiteY0" fmla="*/ 1422402 h 1910656"/>
              <a:gd name="connsiteX1" fmla="*/ 2888343 w 12206514"/>
              <a:gd name="connsiteY1" fmla="*/ 1828802 h 1910656"/>
              <a:gd name="connsiteX2" fmla="*/ 5080000 w 12206514"/>
              <a:gd name="connsiteY2" fmla="*/ 2 h 1910656"/>
              <a:gd name="connsiteX3" fmla="*/ 7228114 w 12206514"/>
              <a:gd name="connsiteY3" fmla="*/ 1814288 h 1910656"/>
              <a:gd name="connsiteX4" fmla="*/ 9303657 w 12206514"/>
              <a:gd name="connsiteY4" fmla="*/ 58059 h 1910656"/>
              <a:gd name="connsiteX5" fmla="*/ 12206514 w 12206514"/>
              <a:gd name="connsiteY5" fmla="*/ 595088 h 19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6514" h="1910656">
                <a:moveTo>
                  <a:pt x="0" y="1422402"/>
                </a:moveTo>
                <a:cubicBezTo>
                  <a:pt x="1020838" y="1744135"/>
                  <a:pt x="2041676" y="2065869"/>
                  <a:pt x="2888343" y="1828802"/>
                </a:cubicBezTo>
                <a:cubicBezTo>
                  <a:pt x="3735010" y="1591735"/>
                  <a:pt x="4356705" y="2421"/>
                  <a:pt x="5080000" y="2"/>
                </a:cubicBezTo>
                <a:cubicBezTo>
                  <a:pt x="5803295" y="-2417"/>
                  <a:pt x="6524171" y="1804612"/>
                  <a:pt x="7228114" y="1814288"/>
                </a:cubicBezTo>
                <a:cubicBezTo>
                  <a:pt x="7932057" y="1823964"/>
                  <a:pt x="8473924" y="261259"/>
                  <a:pt x="9303657" y="58059"/>
                </a:cubicBezTo>
                <a:cubicBezTo>
                  <a:pt x="10133390" y="-145141"/>
                  <a:pt x="11169952" y="224973"/>
                  <a:pt x="12206514" y="595088"/>
                </a:cubicBezTo>
              </a:path>
            </a:pathLst>
          </a:cu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4" cstate="email">
            <a:extLst>
              <a:ext uri="{BEBA8EAE-BF5A-486C-A8C5-ECC9F3942E4B}">
                <a14:imgProps xmlns:a14="http://schemas.microsoft.com/office/drawing/2010/main">
                  <a14:imgLayer r:embed="rId5">
                    <a14:imgEffect>
                      <a14:backgroundRemoval t="0" b="100000" l="0" r="100000">
                        <a14:foregroundMark x1="6048" y1="20000" x2="18280" y2="11458"/>
                        <a14:foregroundMark x1="13172" y1="9063" x2="13172" y2="10000"/>
                        <a14:foregroundMark x1="1478" y1="24896" x2="1747" y2="25104"/>
                        <a14:foregroundMark x1="25000" y1="11250" x2="54301" y2="7292"/>
                        <a14:foregroundMark x1="47177" y1="3438" x2="73118" y2="11250"/>
                        <a14:foregroundMark x1="74462" y1="9792" x2="80914" y2="17917"/>
                        <a14:foregroundMark x1="58871" y1="10417" x2="62366" y2="17292"/>
                        <a14:foregroundMark x1="45968" y1="3021" x2="35887" y2="3750"/>
                        <a14:foregroundMark x1="33602" y1="3333" x2="31855" y2="3021"/>
                        <a14:foregroundMark x1="26210" y1="3958" x2="21505" y2="6042"/>
                        <a14:foregroundMark x1="64785" y1="3333" x2="71774" y2="6979"/>
                        <a14:foregroundMark x1="75000" y1="6979" x2="83065" y2="11875"/>
                        <a14:foregroundMark x1="65323" y1="2396" x2="66398" y2="2813"/>
                        <a14:foregroundMark x1="11156" y1="13021" x2="7258" y2="17083"/>
                        <a14:foregroundMark x1="92608" y1="16458" x2="95430" y2="18229"/>
                        <a14:foregroundMark x1="59005" y1="30625" x2="57796" y2="57083"/>
                        <a14:foregroundMark x1="25806" y1="53750" x2="37903" y2="64271"/>
                        <a14:foregroundMark x1="28360" y1="52396" x2="30511" y2="59688"/>
                        <a14:foregroundMark x1="37500" y1="66354" x2="41801" y2="70625"/>
                        <a14:foregroundMark x1="51075" y1="72396" x2="51882" y2="78438"/>
                        <a14:foregroundMark x1="57796" y1="74271" x2="43280" y2="80313"/>
                        <a14:foregroundMark x1="47715" y1="72500" x2="40995" y2="78229"/>
                        <a14:foregroundMark x1="52957" y1="79375" x2="50403" y2="81146"/>
                        <a14:foregroundMark x1="49194" y1="92708" x2="49597" y2="97813"/>
                        <a14:foregroundMark x1="52285" y1="93958" x2="54167" y2="98542"/>
                        <a14:foregroundMark x1="48656" y1="84896" x2="48656" y2="84896"/>
                        <a14:foregroundMark x1="47715" y1="91875" x2="46909" y2="93333"/>
                        <a14:foregroundMark x1="53763" y1="85208" x2="53763" y2="85208"/>
                        <a14:foregroundMark x1="55108" y1="85729" x2="55108" y2="85729"/>
                        <a14:foregroundMark x1="57796" y1="81250" x2="57796" y2="81250"/>
                        <a14:foregroundMark x1="43011" y1="82396" x2="43011" y2="82396"/>
                        <a14:foregroundMark x1="44355" y1="84792" x2="44355" y2="84792"/>
                        <a14:foregroundMark x1="7258" y1="21458" x2="7258" y2="21458"/>
                        <a14:foregroundMark x1="39785" y1="2083" x2="39785" y2="2083"/>
                        <a14:foregroundMark x1="60215" y1="4792" x2="60215" y2="4792"/>
                        <a14:foregroundMark x1="6317" y1="45208" x2="6317" y2="45208"/>
                        <a14:foregroundMark x1="5780" y1="46667" x2="5780" y2="46667"/>
                        <a14:foregroundMark x1="55780" y1="79375" x2="49462" y2="80938"/>
                        <a14:foregroundMark x1="44758" y1="83646" x2="52554" y2="83542"/>
                        <a14:foregroundMark x1="54570" y1="82396" x2="53495" y2="84375"/>
                        <a14:foregroundMark x1="56586" y1="83646" x2="49597" y2="87813"/>
                        <a14:foregroundMark x1="38306" y1="75104" x2="42339" y2="82604"/>
                        <a14:foregroundMark x1="45565" y1="84688" x2="46774" y2="88958"/>
                        <a14:foregroundMark x1="47581" y1="85417" x2="51075" y2="92813"/>
                        <a14:foregroundMark x1="52554" y1="85938" x2="50403" y2="94792"/>
                        <a14:foregroundMark x1="53898" y1="85729" x2="53226" y2="90833"/>
                        <a14:foregroundMark x1="58737" y1="80729" x2="54973" y2="87813"/>
                        <a14:foregroundMark x1="37500" y1="74688" x2="37231" y2="77813"/>
                        <a14:foregroundMark x1="57124" y1="84479" x2="56586" y2="86875"/>
                        <a14:backgroundMark x1="61022" y1="1146" x2="61022" y2="1146"/>
                        <a14:backgroundMark x1="53763" y1="625" x2="53763" y2="625"/>
                      </a14:backgroundRemoval>
                    </a14:imgEffect>
                  </a14:imgLayer>
                </a14:imgProps>
              </a:ext>
            </a:extLst>
          </a:blip>
          <a:stretch>
            <a:fillRect/>
          </a:stretch>
        </p:blipFill>
        <p:spPr>
          <a:xfrm>
            <a:off x="2254535" y="4050620"/>
            <a:ext cx="1142432" cy="1474107"/>
          </a:xfrm>
          <a:prstGeom prst="rect">
            <a:avLst/>
          </a:prstGeom>
        </p:spPr>
      </p:pic>
      <p:pic>
        <p:nvPicPr>
          <p:cNvPr id="6" name="图片 5"/>
          <p:cNvPicPr>
            <a:picLocks noChangeAspect="1"/>
          </p:cNvPicPr>
          <p:nvPr/>
        </p:nvPicPr>
        <p:blipFill>
          <a:blip r:embed="rId4" cstate="email">
            <a:extLst>
              <a:ext uri="{BEBA8EAE-BF5A-486C-A8C5-ECC9F3942E4B}">
                <a14:imgProps xmlns:a14="http://schemas.microsoft.com/office/drawing/2010/main">
                  <a14:imgLayer r:embed="rId5">
                    <a14:imgEffect>
                      <a14:backgroundRemoval t="0" b="100000" l="0" r="100000">
                        <a14:foregroundMark x1="6048" y1="20000" x2="18280" y2="11458"/>
                        <a14:foregroundMark x1="13172" y1="9063" x2="13172" y2="10000"/>
                        <a14:foregroundMark x1="1478" y1="24896" x2="1747" y2="25104"/>
                        <a14:foregroundMark x1="25000" y1="11250" x2="54301" y2="7292"/>
                        <a14:foregroundMark x1="47177" y1="3438" x2="73118" y2="11250"/>
                        <a14:foregroundMark x1="74462" y1="9792" x2="80914" y2="17917"/>
                        <a14:foregroundMark x1="58871" y1="10417" x2="62366" y2="17292"/>
                        <a14:foregroundMark x1="45968" y1="3021" x2="35887" y2="3750"/>
                        <a14:foregroundMark x1="33602" y1="3333" x2="31855" y2="3021"/>
                        <a14:foregroundMark x1="26210" y1="3958" x2="21505" y2="6042"/>
                        <a14:foregroundMark x1="64785" y1="3333" x2="71774" y2="6979"/>
                        <a14:foregroundMark x1="75000" y1="6979" x2="83065" y2="11875"/>
                        <a14:foregroundMark x1="65323" y1="2396" x2="66398" y2="2813"/>
                        <a14:foregroundMark x1="11156" y1="13021" x2="7258" y2="17083"/>
                        <a14:foregroundMark x1="92608" y1="16458" x2="95430" y2="18229"/>
                        <a14:foregroundMark x1="59005" y1="30625" x2="57796" y2="57083"/>
                        <a14:foregroundMark x1="25806" y1="53750" x2="37903" y2="64271"/>
                        <a14:foregroundMark x1="28360" y1="52396" x2="30511" y2="59688"/>
                        <a14:foregroundMark x1="37500" y1="66354" x2="41801" y2="70625"/>
                        <a14:foregroundMark x1="51075" y1="72396" x2="51882" y2="78438"/>
                        <a14:foregroundMark x1="57796" y1="74271" x2="43280" y2="80313"/>
                        <a14:foregroundMark x1="47715" y1="72500" x2="40995" y2="78229"/>
                        <a14:foregroundMark x1="52957" y1="79375" x2="50403" y2="81146"/>
                        <a14:foregroundMark x1="49194" y1="92708" x2="49597" y2="97813"/>
                        <a14:foregroundMark x1="52285" y1="93958" x2="54167" y2="98542"/>
                        <a14:foregroundMark x1="48656" y1="84896" x2="48656" y2="84896"/>
                        <a14:foregroundMark x1="47715" y1="91875" x2="46909" y2="93333"/>
                        <a14:foregroundMark x1="53763" y1="85208" x2="53763" y2="85208"/>
                        <a14:foregroundMark x1="55108" y1="85729" x2="55108" y2="85729"/>
                        <a14:foregroundMark x1="57796" y1="81250" x2="57796" y2="81250"/>
                        <a14:foregroundMark x1="43011" y1="82396" x2="43011" y2="82396"/>
                        <a14:foregroundMark x1="44355" y1="84792" x2="44355" y2="84792"/>
                        <a14:foregroundMark x1="7258" y1="21458" x2="7258" y2="21458"/>
                        <a14:foregroundMark x1="39785" y1="2083" x2="39785" y2="2083"/>
                        <a14:foregroundMark x1="60215" y1="4792" x2="60215" y2="4792"/>
                        <a14:foregroundMark x1="6317" y1="45208" x2="6317" y2="45208"/>
                        <a14:foregroundMark x1="5780" y1="46667" x2="5780" y2="46667"/>
                        <a14:foregroundMark x1="55780" y1="79375" x2="49462" y2="80938"/>
                        <a14:foregroundMark x1="44758" y1="83646" x2="52554" y2="83542"/>
                        <a14:foregroundMark x1="54570" y1="82396" x2="53495" y2="84375"/>
                        <a14:foregroundMark x1="56586" y1="83646" x2="49597" y2="87813"/>
                        <a14:foregroundMark x1="38306" y1="75104" x2="42339" y2="82604"/>
                        <a14:foregroundMark x1="45565" y1="84688" x2="46774" y2="88958"/>
                        <a14:foregroundMark x1="47581" y1="85417" x2="51075" y2="92813"/>
                        <a14:foregroundMark x1="52554" y1="85938" x2="50403" y2="94792"/>
                        <a14:foregroundMark x1="53898" y1="85729" x2="53226" y2="90833"/>
                        <a14:foregroundMark x1="58737" y1="80729" x2="54973" y2="87813"/>
                        <a14:foregroundMark x1="37500" y1="74688" x2="37231" y2="77813"/>
                        <a14:foregroundMark x1="57124" y1="84479" x2="56586" y2="86875"/>
                        <a14:backgroundMark x1="61022" y1="1146" x2="61022" y2="1146"/>
                        <a14:backgroundMark x1="53763" y1="625" x2="53763" y2="625"/>
                      </a14:backgroundRemoval>
                    </a14:imgEffect>
                  </a14:imgLayer>
                </a14:imgProps>
              </a:ext>
            </a:extLst>
          </a:blip>
          <a:stretch>
            <a:fillRect/>
          </a:stretch>
        </p:blipFill>
        <p:spPr>
          <a:xfrm>
            <a:off x="4413109" y="2300742"/>
            <a:ext cx="1142432" cy="1474107"/>
          </a:xfrm>
          <a:prstGeom prst="rect">
            <a:avLst/>
          </a:prstGeom>
        </p:spPr>
      </p:pic>
      <p:pic>
        <p:nvPicPr>
          <p:cNvPr id="7" name="图片 6"/>
          <p:cNvPicPr>
            <a:picLocks noChangeAspect="1"/>
          </p:cNvPicPr>
          <p:nvPr/>
        </p:nvPicPr>
        <p:blipFill>
          <a:blip r:embed="rId4" cstate="email">
            <a:extLst>
              <a:ext uri="{BEBA8EAE-BF5A-486C-A8C5-ECC9F3942E4B}">
                <a14:imgProps xmlns:a14="http://schemas.microsoft.com/office/drawing/2010/main">
                  <a14:imgLayer r:embed="rId5">
                    <a14:imgEffect>
                      <a14:backgroundRemoval t="0" b="100000" l="0" r="100000">
                        <a14:foregroundMark x1="6048" y1="20000" x2="18280" y2="11458"/>
                        <a14:foregroundMark x1="13172" y1="9063" x2="13172" y2="10000"/>
                        <a14:foregroundMark x1="1478" y1="24896" x2="1747" y2="25104"/>
                        <a14:foregroundMark x1="25000" y1="11250" x2="54301" y2="7292"/>
                        <a14:foregroundMark x1="47177" y1="3438" x2="73118" y2="11250"/>
                        <a14:foregroundMark x1="74462" y1="9792" x2="80914" y2="17917"/>
                        <a14:foregroundMark x1="58871" y1="10417" x2="62366" y2="17292"/>
                        <a14:foregroundMark x1="45968" y1="3021" x2="35887" y2="3750"/>
                        <a14:foregroundMark x1="33602" y1="3333" x2="31855" y2="3021"/>
                        <a14:foregroundMark x1="26210" y1="3958" x2="21505" y2="6042"/>
                        <a14:foregroundMark x1="64785" y1="3333" x2="71774" y2="6979"/>
                        <a14:foregroundMark x1="75000" y1="6979" x2="83065" y2="11875"/>
                        <a14:foregroundMark x1="65323" y1="2396" x2="66398" y2="2813"/>
                        <a14:foregroundMark x1="11156" y1="13021" x2="7258" y2="17083"/>
                        <a14:foregroundMark x1="92608" y1="16458" x2="95430" y2="18229"/>
                        <a14:foregroundMark x1="59005" y1="30625" x2="57796" y2="57083"/>
                        <a14:foregroundMark x1="25806" y1="53750" x2="37903" y2="64271"/>
                        <a14:foregroundMark x1="28360" y1="52396" x2="30511" y2="59688"/>
                        <a14:foregroundMark x1="37500" y1="66354" x2="41801" y2="70625"/>
                        <a14:foregroundMark x1="51075" y1="72396" x2="51882" y2="78438"/>
                        <a14:foregroundMark x1="57796" y1="74271" x2="43280" y2="80313"/>
                        <a14:foregroundMark x1="47715" y1="72500" x2="40995" y2="78229"/>
                        <a14:foregroundMark x1="52957" y1="79375" x2="50403" y2="81146"/>
                        <a14:foregroundMark x1="49194" y1="92708" x2="49597" y2="97813"/>
                        <a14:foregroundMark x1="52285" y1="93958" x2="54167" y2="98542"/>
                        <a14:foregroundMark x1="48656" y1="84896" x2="48656" y2="84896"/>
                        <a14:foregroundMark x1="47715" y1="91875" x2="46909" y2="93333"/>
                        <a14:foregroundMark x1="53763" y1="85208" x2="53763" y2="85208"/>
                        <a14:foregroundMark x1="55108" y1="85729" x2="55108" y2="85729"/>
                        <a14:foregroundMark x1="57796" y1="81250" x2="57796" y2="81250"/>
                        <a14:foregroundMark x1="43011" y1="82396" x2="43011" y2="82396"/>
                        <a14:foregroundMark x1="44355" y1="84792" x2="44355" y2="84792"/>
                        <a14:foregroundMark x1="7258" y1="21458" x2="7258" y2="21458"/>
                        <a14:foregroundMark x1="39785" y1="2083" x2="39785" y2="2083"/>
                        <a14:foregroundMark x1="60215" y1="4792" x2="60215" y2="4792"/>
                        <a14:foregroundMark x1="6317" y1="45208" x2="6317" y2="45208"/>
                        <a14:foregroundMark x1="5780" y1="46667" x2="5780" y2="46667"/>
                        <a14:foregroundMark x1="55780" y1="79375" x2="49462" y2="80938"/>
                        <a14:foregroundMark x1="44758" y1="83646" x2="52554" y2="83542"/>
                        <a14:foregroundMark x1="54570" y1="82396" x2="53495" y2="84375"/>
                        <a14:foregroundMark x1="56586" y1="83646" x2="49597" y2="87813"/>
                        <a14:foregroundMark x1="38306" y1="75104" x2="42339" y2="82604"/>
                        <a14:foregroundMark x1="45565" y1="84688" x2="46774" y2="88958"/>
                        <a14:foregroundMark x1="47581" y1="85417" x2="51075" y2="92813"/>
                        <a14:foregroundMark x1="52554" y1="85938" x2="50403" y2="94792"/>
                        <a14:foregroundMark x1="53898" y1="85729" x2="53226" y2="90833"/>
                        <a14:foregroundMark x1="58737" y1="80729" x2="54973" y2="87813"/>
                        <a14:foregroundMark x1="37500" y1="74688" x2="37231" y2="77813"/>
                        <a14:foregroundMark x1="57124" y1="84479" x2="56586" y2="86875"/>
                        <a14:backgroundMark x1="61022" y1="1146" x2="61022" y2="1146"/>
                        <a14:backgroundMark x1="53763" y1="625" x2="53763" y2="625"/>
                      </a14:backgroundRemoval>
                    </a14:imgEffect>
                  </a14:imgLayer>
                </a14:imgProps>
              </a:ext>
            </a:extLst>
          </a:blip>
          <a:stretch>
            <a:fillRect/>
          </a:stretch>
        </p:blipFill>
        <p:spPr>
          <a:xfrm>
            <a:off x="6571683" y="4050620"/>
            <a:ext cx="1142432" cy="1474107"/>
          </a:xfrm>
          <a:prstGeom prst="rect">
            <a:avLst/>
          </a:prstGeom>
        </p:spPr>
      </p:pic>
      <p:pic>
        <p:nvPicPr>
          <p:cNvPr id="8" name="图片 7"/>
          <p:cNvPicPr>
            <a:picLocks noChangeAspect="1"/>
          </p:cNvPicPr>
          <p:nvPr/>
        </p:nvPicPr>
        <p:blipFill>
          <a:blip r:embed="rId4" cstate="email">
            <a:extLst>
              <a:ext uri="{BEBA8EAE-BF5A-486C-A8C5-ECC9F3942E4B}">
                <a14:imgProps xmlns:a14="http://schemas.microsoft.com/office/drawing/2010/main">
                  <a14:imgLayer r:embed="rId5">
                    <a14:imgEffect>
                      <a14:backgroundRemoval t="0" b="100000" l="0" r="100000">
                        <a14:foregroundMark x1="6048" y1="20000" x2="18280" y2="11458"/>
                        <a14:foregroundMark x1="13172" y1="9063" x2="13172" y2="10000"/>
                        <a14:foregroundMark x1="1478" y1="24896" x2="1747" y2="25104"/>
                        <a14:foregroundMark x1="25000" y1="11250" x2="54301" y2="7292"/>
                        <a14:foregroundMark x1="47177" y1="3438" x2="73118" y2="11250"/>
                        <a14:foregroundMark x1="74462" y1="9792" x2="80914" y2="17917"/>
                        <a14:foregroundMark x1="58871" y1="10417" x2="62366" y2="17292"/>
                        <a14:foregroundMark x1="45968" y1="3021" x2="35887" y2="3750"/>
                        <a14:foregroundMark x1="33602" y1="3333" x2="31855" y2="3021"/>
                        <a14:foregroundMark x1="26210" y1="3958" x2="21505" y2="6042"/>
                        <a14:foregroundMark x1="64785" y1="3333" x2="71774" y2="6979"/>
                        <a14:foregroundMark x1="75000" y1="6979" x2="83065" y2="11875"/>
                        <a14:foregroundMark x1="65323" y1="2396" x2="66398" y2="2813"/>
                        <a14:foregroundMark x1="11156" y1="13021" x2="7258" y2="17083"/>
                        <a14:foregroundMark x1="92608" y1="16458" x2="95430" y2="18229"/>
                        <a14:foregroundMark x1="59005" y1="30625" x2="57796" y2="57083"/>
                        <a14:foregroundMark x1="25806" y1="53750" x2="37903" y2="64271"/>
                        <a14:foregroundMark x1="28360" y1="52396" x2="30511" y2="59688"/>
                        <a14:foregroundMark x1="37500" y1="66354" x2="41801" y2="70625"/>
                        <a14:foregroundMark x1="51075" y1="72396" x2="51882" y2="78438"/>
                        <a14:foregroundMark x1="57796" y1="74271" x2="43280" y2="80313"/>
                        <a14:foregroundMark x1="47715" y1="72500" x2="40995" y2="78229"/>
                        <a14:foregroundMark x1="52957" y1="79375" x2="50403" y2="81146"/>
                        <a14:foregroundMark x1="49194" y1="92708" x2="49597" y2="97813"/>
                        <a14:foregroundMark x1="52285" y1="93958" x2="54167" y2="98542"/>
                        <a14:foregroundMark x1="48656" y1="84896" x2="48656" y2="84896"/>
                        <a14:foregroundMark x1="47715" y1="91875" x2="46909" y2="93333"/>
                        <a14:foregroundMark x1="53763" y1="85208" x2="53763" y2="85208"/>
                        <a14:foregroundMark x1="55108" y1="85729" x2="55108" y2="85729"/>
                        <a14:foregroundMark x1="57796" y1="81250" x2="57796" y2="81250"/>
                        <a14:foregroundMark x1="43011" y1="82396" x2="43011" y2="82396"/>
                        <a14:foregroundMark x1="44355" y1="84792" x2="44355" y2="84792"/>
                        <a14:foregroundMark x1="7258" y1="21458" x2="7258" y2="21458"/>
                        <a14:foregroundMark x1="39785" y1="2083" x2="39785" y2="2083"/>
                        <a14:foregroundMark x1="60215" y1="4792" x2="60215" y2="4792"/>
                        <a14:foregroundMark x1="6317" y1="45208" x2="6317" y2="45208"/>
                        <a14:foregroundMark x1="5780" y1="46667" x2="5780" y2="46667"/>
                        <a14:foregroundMark x1="55780" y1="79375" x2="49462" y2="80938"/>
                        <a14:foregroundMark x1="44758" y1="83646" x2="52554" y2="83542"/>
                        <a14:foregroundMark x1="54570" y1="82396" x2="53495" y2="84375"/>
                        <a14:foregroundMark x1="56586" y1="83646" x2="49597" y2="87813"/>
                        <a14:foregroundMark x1="38306" y1="75104" x2="42339" y2="82604"/>
                        <a14:foregroundMark x1="45565" y1="84688" x2="46774" y2="88958"/>
                        <a14:foregroundMark x1="47581" y1="85417" x2="51075" y2="92813"/>
                        <a14:foregroundMark x1="52554" y1="85938" x2="50403" y2="94792"/>
                        <a14:foregroundMark x1="53898" y1="85729" x2="53226" y2="90833"/>
                        <a14:foregroundMark x1="58737" y1="80729" x2="54973" y2="87813"/>
                        <a14:foregroundMark x1="37500" y1="74688" x2="37231" y2="77813"/>
                        <a14:foregroundMark x1="57124" y1="84479" x2="56586" y2="86875"/>
                        <a14:backgroundMark x1="61022" y1="1146" x2="61022" y2="1146"/>
                        <a14:backgroundMark x1="53763" y1="625" x2="53763" y2="625"/>
                      </a14:backgroundRemoval>
                    </a14:imgEffect>
                  </a14:imgLayer>
                </a14:imgProps>
              </a:ext>
            </a:extLst>
          </a:blip>
          <a:stretch>
            <a:fillRect/>
          </a:stretch>
        </p:blipFill>
        <p:spPr>
          <a:xfrm>
            <a:off x="8730256" y="2300742"/>
            <a:ext cx="1142432" cy="1474107"/>
          </a:xfrm>
          <a:prstGeom prst="rect">
            <a:avLst/>
          </a:prstGeom>
        </p:spPr>
      </p:pic>
      <p:grpSp>
        <p:nvGrpSpPr>
          <p:cNvPr id="10" name="组合 9"/>
          <p:cNvGrpSpPr/>
          <p:nvPr/>
        </p:nvGrpSpPr>
        <p:grpSpPr>
          <a:xfrm>
            <a:off x="404505" y="294978"/>
            <a:ext cx="6377295" cy="1091469"/>
            <a:chOff x="404505" y="294978"/>
            <a:chExt cx="6377295" cy="1091469"/>
          </a:xfrm>
        </p:grpSpPr>
        <p:pic>
          <p:nvPicPr>
            <p:cNvPr id="11" name="图片 10"/>
            <p:cNvPicPr>
              <a:picLocks noChangeAspect="1"/>
            </p:cNvPicPr>
            <p:nvPr/>
          </p:nvPicPr>
          <p:blipFill rotWithShape="1">
            <a:blip r:embed="rId6" cstate="email"/>
            <a:srcRect/>
            <a:stretch>
              <a:fillRect/>
            </a:stretch>
          </p:blipFill>
          <p:spPr>
            <a:xfrm>
              <a:off x="404505" y="294978"/>
              <a:ext cx="2100569" cy="1091469"/>
            </a:xfrm>
            <a:prstGeom prst="rect">
              <a:avLst/>
            </a:prstGeom>
          </p:spPr>
        </p:pic>
        <p:grpSp>
          <p:nvGrpSpPr>
            <p:cNvPr id="12" name="组合 11"/>
            <p:cNvGrpSpPr/>
            <p:nvPr/>
          </p:nvGrpSpPr>
          <p:grpSpPr>
            <a:xfrm>
              <a:off x="2298381" y="367224"/>
              <a:ext cx="4483419" cy="716453"/>
              <a:chOff x="2298381" y="341824"/>
              <a:chExt cx="4483419" cy="716453"/>
            </a:xfrm>
          </p:grpSpPr>
          <p:sp>
            <p:nvSpPr>
              <p:cNvPr id="13" name="文本框 12"/>
              <p:cNvSpPr txBox="1"/>
              <p:nvPr/>
            </p:nvSpPr>
            <p:spPr>
              <a:xfrm>
                <a:off x="2298381" y="341824"/>
                <a:ext cx="3057247" cy="52322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标题文字添加此处</a:t>
                </a:r>
              </a:p>
            </p:txBody>
          </p:sp>
          <p:sp>
            <p:nvSpPr>
              <p:cNvPr id="14" name="文本框 13"/>
              <p:cNvSpPr txBox="1"/>
              <p:nvPr/>
            </p:nvSpPr>
            <p:spPr>
              <a:xfrm>
                <a:off x="2298381" y="781278"/>
                <a:ext cx="4483419"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alpha val="43000"/>
                      </a:prstClr>
                    </a:solidFill>
                    <a:effectLst/>
                    <a:uLnTx/>
                    <a:uFillTx/>
                    <a:latin typeface="Century Gothic" panose="020B0502020202020204" pitchFamily="34" charset="0"/>
                    <a:ea typeface="方正兰亭中黑_GBK" panose="02000000000000000000" pitchFamily="2" charset="-122"/>
                    <a:cs typeface="+mn-cs"/>
                  </a:rPr>
                  <a:t>The user can demonstrate on a projector or computer</a:t>
                </a:r>
              </a:p>
            </p:txBody>
          </p:sp>
        </p:grpSp>
      </p:grpSp>
      <p:sp>
        <p:nvSpPr>
          <p:cNvPr id="15" name="文本框 14"/>
          <p:cNvSpPr txBox="1"/>
          <p:nvPr/>
        </p:nvSpPr>
        <p:spPr>
          <a:xfrm>
            <a:off x="2455726" y="4139520"/>
            <a:ext cx="816249" cy="769441"/>
          </a:xfrm>
          <a:prstGeom prst="rect">
            <a:avLst/>
          </a:prstGeom>
          <a:noFill/>
        </p:spPr>
        <p:txBody>
          <a:bodyPr wrap="none" rtlCol="0">
            <a:spAutoFit/>
          </a:bodyPr>
          <a:lstStyle/>
          <a:p>
            <a:pPr algn="ctr"/>
            <a:r>
              <a:rPr lang="en-US" altLang="zh-CN" sz="4400" b="1" i="1" dirty="0">
                <a:solidFill>
                  <a:schemeClr val="bg1"/>
                </a:solidFill>
                <a:effectLst>
                  <a:outerShdw blurRad="38100" dist="38100" dir="2700000" algn="tl">
                    <a:srgbClr val="000000">
                      <a:alpha val="43137"/>
                    </a:srgbClr>
                  </a:outerShdw>
                </a:effectLst>
                <a:latin typeface="Century Gothic" panose="020B0502020202020204" pitchFamily="34" charset="0"/>
                <a:ea typeface="方正兰亭中黑_GBK" panose="02000000000000000000" pitchFamily="2" charset="-122"/>
              </a:rPr>
              <a:t>01</a:t>
            </a:r>
            <a:endParaRPr lang="zh-CN" altLang="en-US" sz="4400" b="1" i="1" dirty="0">
              <a:solidFill>
                <a:schemeClr val="bg1"/>
              </a:solidFill>
              <a:effectLst>
                <a:outerShdw blurRad="38100" dist="38100" dir="2700000" algn="tl">
                  <a:srgbClr val="000000">
                    <a:alpha val="43137"/>
                  </a:srgbClr>
                </a:outerShdw>
              </a:effectLst>
              <a:latin typeface="方正兰亭中黑_GBK" panose="02000000000000000000" pitchFamily="2" charset="-122"/>
              <a:ea typeface="方正兰亭中黑_GBK" panose="02000000000000000000" pitchFamily="2" charset="-122"/>
            </a:endParaRPr>
          </a:p>
        </p:txBody>
      </p:sp>
      <p:sp>
        <p:nvSpPr>
          <p:cNvPr id="16" name="文本框 15"/>
          <p:cNvSpPr txBox="1"/>
          <p:nvPr/>
        </p:nvSpPr>
        <p:spPr>
          <a:xfrm>
            <a:off x="4576199" y="2392338"/>
            <a:ext cx="816250" cy="769441"/>
          </a:xfrm>
          <a:prstGeom prst="rect">
            <a:avLst/>
          </a:prstGeom>
          <a:noFill/>
        </p:spPr>
        <p:txBody>
          <a:bodyPr wrap="none" rtlCol="0">
            <a:spAutoFit/>
          </a:bodyPr>
          <a:lstStyle/>
          <a:p>
            <a:pPr algn="ctr"/>
            <a:r>
              <a:rPr lang="en-US" altLang="zh-CN" sz="4400" b="1" i="1" dirty="0">
                <a:solidFill>
                  <a:schemeClr val="bg1"/>
                </a:solidFill>
                <a:effectLst>
                  <a:outerShdw blurRad="38100" dist="38100" dir="2700000" algn="tl">
                    <a:srgbClr val="000000">
                      <a:alpha val="43137"/>
                    </a:srgbClr>
                  </a:outerShdw>
                </a:effectLst>
                <a:latin typeface="Century Gothic" panose="020B0502020202020204" pitchFamily="34" charset="0"/>
                <a:ea typeface="方正兰亭中黑_GBK" panose="02000000000000000000" pitchFamily="2" charset="-122"/>
              </a:rPr>
              <a:t>02</a:t>
            </a:r>
            <a:endParaRPr lang="zh-CN" altLang="en-US" sz="4400" b="1" i="1" dirty="0">
              <a:solidFill>
                <a:schemeClr val="bg1"/>
              </a:solidFill>
              <a:effectLst>
                <a:outerShdw blurRad="38100" dist="38100" dir="2700000" algn="tl">
                  <a:srgbClr val="000000">
                    <a:alpha val="43137"/>
                  </a:srgbClr>
                </a:outerShdw>
              </a:effectLst>
              <a:latin typeface="方正兰亭中黑_GBK" panose="02000000000000000000" pitchFamily="2" charset="-122"/>
              <a:ea typeface="方正兰亭中黑_GBK" panose="02000000000000000000" pitchFamily="2" charset="-122"/>
            </a:endParaRPr>
          </a:p>
        </p:txBody>
      </p:sp>
      <p:sp>
        <p:nvSpPr>
          <p:cNvPr id="17" name="文本框 16"/>
          <p:cNvSpPr txBox="1"/>
          <p:nvPr/>
        </p:nvSpPr>
        <p:spPr>
          <a:xfrm>
            <a:off x="6734773" y="4160678"/>
            <a:ext cx="816250" cy="769441"/>
          </a:xfrm>
          <a:prstGeom prst="rect">
            <a:avLst/>
          </a:prstGeom>
          <a:noFill/>
        </p:spPr>
        <p:txBody>
          <a:bodyPr wrap="none" rtlCol="0">
            <a:spAutoFit/>
          </a:bodyPr>
          <a:lstStyle/>
          <a:p>
            <a:pPr algn="ctr"/>
            <a:r>
              <a:rPr lang="en-US" altLang="zh-CN" sz="4400" b="1" i="1" dirty="0">
                <a:solidFill>
                  <a:schemeClr val="bg1"/>
                </a:solidFill>
                <a:effectLst>
                  <a:outerShdw blurRad="38100" dist="38100" dir="2700000" algn="tl">
                    <a:srgbClr val="000000">
                      <a:alpha val="43137"/>
                    </a:srgbClr>
                  </a:outerShdw>
                </a:effectLst>
                <a:latin typeface="Century Gothic" panose="020B0502020202020204" pitchFamily="34" charset="0"/>
                <a:ea typeface="方正兰亭中黑_GBK" panose="02000000000000000000" pitchFamily="2" charset="-122"/>
              </a:rPr>
              <a:t>03</a:t>
            </a:r>
            <a:endParaRPr lang="zh-CN" altLang="en-US" sz="4400" b="1" i="1" dirty="0">
              <a:solidFill>
                <a:schemeClr val="bg1"/>
              </a:solidFill>
              <a:effectLst>
                <a:outerShdw blurRad="38100" dist="38100" dir="2700000" algn="tl">
                  <a:srgbClr val="000000">
                    <a:alpha val="43137"/>
                  </a:srgbClr>
                </a:outerShdw>
              </a:effectLst>
              <a:latin typeface="方正兰亭中黑_GBK" panose="02000000000000000000" pitchFamily="2" charset="-122"/>
              <a:ea typeface="方正兰亭中黑_GBK" panose="02000000000000000000" pitchFamily="2" charset="-122"/>
            </a:endParaRPr>
          </a:p>
        </p:txBody>
      </p:sp>
      <p:sp>
        <p:nvSpPr>
          <p:cNvPr id="18" name="文本框 17"/>
          <p:cNvSpPr txBox="1"/>
          <p:nvPr/>
        </p:nvSpPr>
        <p:spPr>
          <a:xfrm>
            <a:off x="8893346" y="2392338"/>
            <a:ext cx="816250" cy="769441"/>
          </a:xfrm>
          <a:prstGeom prst="rect">
            <a:avLst/>
          </a:prstGeom>
          <a:noFill/>
        </p:spPr>
        <p:txBody>
          <a:bodyPr wrap="none" rtlCol="0">
            <a:spAutoFit/>
          </a:bodyPr>
          <a:lstStyle/>
          <a:p>
            <a:pPr algn="ctr"/>
            <a:r>
              <a:rPr lang="en-US" altLang="zh-CN" sz="4400" b="1" i="1" dirty="0">
                <a:solidFill>
                  <a:schemeClr val="bg1"/>
                </a:solidFill>
                <a:effectLst>
                  <a:outerShdw blurRad="38100" dist="38100" dir="2700000" algn="tl">
                    <a:srgbClr val="000000">
                      <a:alpha val="43137"/>
                    </a:srgbClr>
                  </a:outerShdw>
                </a:effectLst>
                <a:latin typeface="Century Gothic" panose="020B0502020202020204" pitchFamily="34" charset="0"/>
                <a:ea typeface="方正兰亭中黑_GBK" panose="02000000000000000000" pitchFamily="2" charset="-122"/>
              </a:rPr>
              <a:t>04</a:t>
            </a:r>
            <a:endParaRPr lang="zh-CN" altLang="en-US" sz="4400" b="1" i="1" dirty="0">
              <a:solidFill>
                <a:schemeClr val="bg1"/>
              </a:solidFill>
              <a:effectLst>
                <a:outerShdw blurRad="38100" dist="38100" dir="2700000" algn="tl">
                  <a:srgbClr val="000000">
                    <a:alpha val="43137"/>
                  </a:srgbClr>
                </a:outerShdw>
              </a:effectLst>
              <a:latin typeface="方正兰亭中黑_GBK" panose="02000000000000000000" pitchFamily="2" charset="-122"/>
              <a:ea typeface="方正兰亭中黑_GBK" panose="02000000000000000000" pitchFamily="2" charset="-122"/>
            </a:endParaRPr>
          </a:p>
        </p:txBody>
      </p:sp>
      <p:grpSp>
        <p:nvGrpSpPr>
          <p:cNvPr id="22" name="组合 21"/>
          <p:cNvGrpSpPr/>
          <p:nvPr/>
        </p:nvGrpSpPr>
        <p:grpSpPr>
          <a:xfrm>
            <a:off x="1130219" y="2248052"/>
            <a:ext cx="2749710" cy="1107594"/>
            <a:chOff x="2677265" y="1996356"/>
            <a:chExt cx="2749710" cy="1107594"/>
          </a:xfrm>
        </p:grpSpPr>
        <p:sp>
          <p:nvSpPr>
            <p:cNvPr id="23" name="矩形 22"/>
            <p:cNvSpPr/>
            <p:nvPr/>
          </p:nvSpPr>
          <p:spPr>
            <a:xfrm>
              <a:off x="2677265" y="2346820"/>
              <a:ext cx="274971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用户可以在投影仪或者计算机上进行演示也可以将演示文稿打印出来制作成胶片以便到更广泛的领域中</a:t>
              </a:r>
            </a:p>
          </p:txBody>
        </p:sp>
        <p:sp>
          <p:nvSpPr>
            <p:cNvPr id="24" name="矩形 23"/>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25" name="组合 24"/>
          <p:cNvGrpSpPr/>
          <p:nvPr/>
        </p:nvGrpSpPr>
        <p:grpSpPr>
          <a:xfrm>
            <a:off x="3671096" y="4362836"/>
            <a:ext cx="2749710" cy="1107594"/>
            <a:chOff x="2677265" y="1996356"/>
            <a:chExt cx="2749710" cy="1107594"/>
          </a:xfrm>
        </p:grpSpPr>
        <p:sp>
          <p:nvSpPr>
            <p:cNvPr id="26" name="矩形 25"/>
            <p:cNvSpPr/>
            <p:nvPr/>
          </p:nvSpPr>
          <p:spPr>
            <a:xfrm>
              <a:off x="2677265" y="2346820"/>
              <a:ext cx="274971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用户可以在投影仪或者计算机上进行演示也可以将演示文稿打印出来制作成胶片以便到更广泛的领域中</a:t>
              </a:r>
            </a:p>
          </p:txBody>
        </p:sp>
        <p:sp>
          <p:nvSpPr>
            <p:cNvPr id="27" name="矩形 26"/>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28" name="组合 27"/>
          <p:cNvGrpSpPr/>
          <p:nvPr/>
        </p:nvGrpSpPr>
        <p:grpSpPr>
          <a:xfrm>
            <a:off x="8578202" y="4362836"/>
            <a:ext cx="2749710" cy="1107594"/>
            <a:chOff x="2677265" y="1996356"/>
            <a:chExt cx="2749710" cy="1107594"/>
          </a:xfrm>
        </p:grpSpPr>
        <p:sp>
          <p:nvSpPr>
            <p:cNvPr id="29" name="矩形 28"/>
            <p:cNvSpPr/>
            <p:nvPr/>
          </p:nvSpPr>
          <p:spPr>
            <a:xfrm>
              <a:off x="2677265" y="2346820"/>
              <a:ext cx="274971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用户可以在投影仪或者计算机上进行演示也可以将演示文稿打印出来制作成胶片以便到更广泛的领域中</a:t>
              </a:r>
            </a:p>
          </p:txBody>
        </p:sp>
        <p:sp>
          <p:nvSpPr>
            <p:cNvPr id="30" name="矩形 29"/>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31" name="组合 30"/>
          <p:cNvGrpSpPr/>
          <p:nvPr/>
        </p:nvGrpSpPr>
        <p:grpSpPr>
          <a:xfrm>
            <a:off x="5889476" y="2248052"/>
            <a:ext cx="2749710" cy="1107594"/>
            <a:chOff x="2677265" y="1996356"/>
            <a:chExt cx="2749710" cy="1107594"/>
          </a:xfrm>
        </p:grpSpPr>
        <p:sp>
          <p:nvSpPr>
            <p:cNvPr id="32" name="矩形 31"/>
            <p:cNvSpPr/>
            <p:nvPr/>
          </p:nvSpPr>
          <p:spPr>
            <a:xfrm>
              <a:off x="2677265" y="2346820"/>
              <a:ext cx="274971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用户可以在投影仪或者计算机上进行演示也可以将演示文稿打印出来制作成胶片以便到更广泛的领域中</a:t>
              </a:r>
            </a:p>
          </p:txBody>
        </p:sp>
        <p:sp>
          <p:nvSpPr>
            <p:cNvPr id="33" name="矩形 32"/>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childTnLst>
                          </p:cTn>
                        </p:par>
                        <p:par>
                          <p:cTn id="49" fill="hold">
                            <p:stCondLst>
                              <p:cond delay="1000"/>
                            </p:stCondLst>
                            <p:childTnLst>
                              <p:par>
                                <p:cTn id="50" presetID="12" presetClass="entr" presetSubtype="4"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up)">
                                      <p:cBhvr>
                                        <p:cTn id="53" dur="500"/>
                                        <p:tgtEl>
                                          <p:spTgt spid="22"/>
                                        </p:tgtEl>
                                      </p:cBhvr>
                                    </p:animEffect>
                                  </p:childTnLst>
                                </p:cTn>
                              </p:par>
                              <p:par>
                                <p:cTn id="54" presetID="12" presetClass="entr" presetSubtype="1"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p:tgtEl>
                                          <p:spTgt spid="25"/>
                                        </p:tgtEl>
                                        <p:attrNameLst>
                                          <p:attrName>ppt_y</p:attrName>
                                        </p:attrNameLst>
                                      </p:cBhvr>
                                      <p:tavLst>
                                        <p:tav tm="0">
                                          <p:val>
                                            <p:strVal val="#ppt_y-#ppt_h*1.125000"/>
                                          </p:val>
                                        </p:tav>
                                        <p:tav tm="100000">
                                          <p:val>
                                            <p:strVal val="#ppt_y"/>
                                          </p:val>
                                        </p:tav>
                                      </p:tavLst>
                                    </p:anim>
                                    <p:animEffect transition="in" filter="wipe(down)">
                                      <p:cBhvr>
                                        <p:cTn id="57" dur="500"/>
                                        <p:tgtEl>
                                          <p:spTgt spid="25"/>
                                        </p:tgtEl>
                                      </p:cBhvr>
                                    </p:animEffect>
                                  </p:childTnLst>
                                </p:cTn>
                              </p:par>
                              <p:par>
                                <p:cTn id="58" presetID="12" presetClass="entr" presetSubtype="4"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500"/>
                                        <p:tgtEl>
                                          <p:spTgt spid="31"/>
                                        </p:tgtEl>
                                        <p:attrNameLst>
                                          <p:attrName>ppt_y</p:attrName>
                                        </p:attrNameLst>
                                      </p:cBhvr>
                                      <p:tavLst>
                                        <p:tav tm="0">
                                          <p:val>
                                            <p:strVal val="#ppt_y+#ppt_h*1.125000"/>
                                          </p:val>
                                        </p:tav>
                                        <p:tav tm="100000">
                                          <p:val>
                                            <p:strVal val="#ppt_y"/>
                                          </p:val>
                                        </p:tav>
                                      </p:tavLst>
                                    </p:anim>
                                    <p:animEffect transition="in" filter="wipe(up)">
                                      <p:cBhvr>
                                        <p:cTn id="61" dur="500"/>
                                        <p:tgtEl>
                                          <p:spTgt spid="31"/>
                                        </p:tgtEl>
                                      </p:cBhvr>
                                    </p:animEffect>
                                  </p:childTnLst>
                                </p:cTn>
                              </p:par>
                              <p:par>
                                <p:cTn id="62" presetID="12" presetClass="entr" presetSubtype="1"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p:tgtEl>
                                          <p:spTgt spid="28"/>
                                        </p:tgtEl>
                                        <p:attrNameLst>
                                          <p:attrName>ppt_y</p:attrName>
                                        </p:attrNameLst>
                                      </p:cBhvr>
                                      <p:tavLst>
                                        <p:tav tm="0">
                                          <p:val>
                                            <p:strVal val="#ppt_y-#ppt_h*1.125000"/>
                                          </p:val>
                                        </p:tav>
                                        <p:tav tm="100000">
                                          <p:val>
                                            <p:strVal val="#ppt_y"/>
                                          </p:val>
                                        </p:tav>
                                      </p:tavLst>
                                    </p:anim>
                                    <p:animEffect transition="in" filter="wipe(down)">
                                      <p:cBhvr>
                                        <p:cTn id="6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0" y="0"/>
            <a:ext cx="12192000" cy="6858000"/>
          </a:xfrm>
          <a:prstGeom prst="rect">
            <a:avLst/>
          </a:prstGeom>
        </p:spPr>
      </p:pic>
      <p:grpSp>
        <p:nvGrpSpPr>
          <p:cNvPr id="3" name="组合 2"/>
          <p:cNvGrpSpPr/>
          <p:nvPr/>
        </p:nvGrpSpPr>
        <p:grpSpPr>
          <a:xfrm>
            <a:off x="404505" y="294978"/>
            <a:ext cx="6377295" cy="1091469"/>
            <a:chOff x="404505" y="294978"/>
            <a:chExt cx="6377295" cy="1091469"/>
          </a:xfrm>
        </p:grpSpPr>
        <p:pic>
          <p:nvPicPr>
            <p:cNvPr id="4" name="图片 3"/>
            <p:cNvPicPr>
              <a:picLocks noChangeAspect="1"/>
            </p:cNvPicPr>
            <p:nvPr/>
          </p:nvPicPr>
          <p:blipFill rotWithShape="1">
            <a:blip r:embed="rId4" cstate="email"/>
            <a:srcRect/>
            <a:stretch>
              <a:fillRect/>
            </a:stretch>
          </p:blipFill>
          <p:spPr>
            <a:xfrm>
              <a:off x="404505" y="294978"/>
              <a:ext cx="2100569" cy="1091469"/>
            </a:xfrm>
            <a:prstGeom prst="rect">
              <a:avLst/>
            </a:prstGeom>
          </p:spPr>
        </p:pic>
        <p:grpSp>
          <p:nvGrpSpPr>
            <p:cNvPr id="5" name="组合 4"/>
            <p:cNvGrpSpPr/>
            <p:nvPr/>
          </p:nvGrpSpPr>
          <p:grpSpPr>
            <a:xfrm>
              <a:off x="2298381" y="367224"/>
              <a:ext cx="4483419" cy="716453"/>
              <a:chOff x="2298381" y="341824"/>
              <a:chExt cx="4483419" cy="716453"/>
            </a:xfrm>
          </p:grpSpPr>
          <p:sp>
            <p:nvSpPr>
              <p:cNvPr id="6" name="文本框 5"/>
              <p:cNvSpPr txBox="1"/>
              <p:nvPr/>
            </p:nvSpPr>
            <p:spPr>
              <a:xfrm>
                <a:off x="2298381" y="341824"/>
                <a:ext cx="3057247" cy="52322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标题文字添加此处</a:t>
                </a:r>
              </a:p>
            </p:txBody>
          </p:sp>
          <p:sp>
            <p:nvSpPr>
              <p:cNvPr id="7" name="文本框 6"/>
              <p:cNvSpPr txBox="1"/>
              <p:nvPr/>
            </p:nvSpPr>
            <p:spPr>
              <a:xfrm>
                <a:off x="2298381" y="781278"/>
                <a:ext cx="4483419"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alpha val="43000"/>
                      </a:prstClr>
                    </a:solidFill>
                    <a:effectLst/>
                    <a:uLnTx/>
                    <a:uFillTx/>
                    <a:latin typeface="Century Gothic" panose="020B0502020202020204" pitchFamily="34" charset="0"/>
                    <a:ea typeface="方正兰亭中黑_GBK" panose="02000000000000000000" pitchFamily="2" charset="-122"/>
                    <a:cs typeface="+mn-cs"/>
                  </a:rPr>
                  <a:t>The user can demonstrate on a projector or computer</a:t>
                </a:r>
              </a:p>
            </p:txBody>
          </p:sp>
        </p:grpSp>
      </p:grpSp>
      <p:pic>
        <p:nvPicPr>
          <p:cNvPr id="11" name="图片 10"/>
          <p:cNvPicPr>
            <a:picLocks noChangeAspect="1"/>
          </p:cNvPicPr>
          <p:nvPr/>
        </p:nvPicPr>
        <p:blipFill rotWithShape="1">
          <a:blip r:embed="rId5" cstate="email"/>
          <a:srcRect/>
          <a:stretch>
            <a:fillRect/>
          </a:stretch>
        </p:blipFill>
        <p:spPr>
          <a:xfrm>
            <a:off x="5900435" y="1828800"/>
            <a:ext cx="959456" cy="876024"/>
          </a:xfrm>
          <a:prstGeom prst="rect">
            <a:avLst/>
          </a:prstGeom>
        </p:spPr>
      </p:pic>
      <p:pic>
        <p:nvPicPr>
          <p:cNvPr id="12" name="图片 11"/>
          <p:cNvPicPr>
            <a:picLocks noChangeAspect="1"/>
          </p:cNvPicPr>
          <p:nvPr/>
        </p:nvPicPr>
        <p:blipFill rotWithShape="1">
          <a:blip r:embed="rId5" cstate="email"/>
          <a:srcRect/>
          <a:stretch>
            <a:fillRect/>
          </a:stretch>
        </p:blipFill>
        <p:spPr>
          <a:xfrm>
            <a:off x="5900435" y="3336994"/>
            <a:ext cx="959456" cy="876024"/>
          </a:xfrm>
          <a:prstGeom prst="rect">
            <a:avLst/>
          </a:prstGeom>
        </p:spPr>
      </p:pic>
      <p:pic>
        <p:nvPicPr>
          <p:cNvPr id="13" name="图片 12"/>
          <p:cNvPicPr>
            <a:picLocks noChangeAspect="1"/>
          </p:cNvPicPr>
          <p:nvPr/>
        </p:nvPicPr>
        <p:blipFill rotWithShape="1">
          <a:blip r:embed="rId5" cstate="email"/>
          <a:srcRect/>
          <a:stretch>
            <a:fillRect/>
          </a:stretch>
        </p:blipFill>
        <p:spPr>
          <a:xfrm>
            <a:off x="5900435" y="4845188"/>
            <a:ext cx="959456" cy="876024"/>
          </a:xfrm>
          <a:prstGeom prst="rect">
            <a:avLst/>
          </a:prstGeom>
        </p:spPr>
      </p:pic>
      <p:grpSp>
        <p:nvGrpSpPr>
          <p:cNvPr id="14" name="组合 13"/>
          <p:cNvGrpSpPr/>
          <p:nvPr/>
        </p:nvGrpSpPr>
        <p:grpSpPr>
          <a:xfrm>
            <a:off x="6879906" y="1856838"/>
            <a:ext cx="3797619" cy="885995"/>
            <a:chOff x="2677264" y="1996356"/>
            <a:chExt cx="3797619" cy="885995"/>
          </a:xfrm>
        </p:grpSpPr>
        <p:sp>
          <p:nvSpPr>
            <p:cNvPr id="15" name="矩形 14"/>
            <p:cNvSpPr/>
            <p:nvPr/>
          </p:nvSpPr>
          <p:spPr>
            <a:xfrm>
              <a:off x="2677264" y="2346820"/>
              <a:ext cx="3797619"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用户可以在投影仪或者计算机上进行演示也可以将演示文稿打印出来制作成胶片以便到更广泛的领域中</a:t>
              </a:r>
            </a:p>
          </p:txBody>
        </p:sp>
        <p:sp>
          <p:nvSpPr>
            <p:cNvPr id="16" name="矩形 15"/>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17" name="组合 16"/>
          <p:cNvGrpSpPr/>
          <p:nvPr/>
        </p:nvGrpSpPr>
        <p:grpSpPr>
          <a:xfrm>
            <a:off x="6879906" y="3346073"/>
            <a:ext cx="3797619" cy="885995"/>
            <a:chOff x="2677264" y="1996356"/>
            <a:chExt cx="3797619" cy="885995"/>
          </a:xfrm>
        </p:grpSpPr>
        <p:sp>
          <p:nvSpPr>
            <p:cNvPr id="18" name="矩形 17"/>
            <p:cNvSpPr/>
            <p:nvPr/>
          </p:nvSpPr>
          <p:spPr>
            <a:xfrm>
              <a:off x="2677264" y="2346820"/>
              <a:ext cx="3797619"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用户可以在投影仪或者计算机上进行演示也可以将演示文稿打印出来制作成胶片以便到更广泛的领域中</a:t>
              </a:r>
            </a:p>
          </p:txBody>
        </p:sp>
        <p:sp>
          <p:nvSpPr>
            <p:cNvPr id="19" name="矩形 18"/>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20" name="组合 19"/>
          <p:cNvGrpSpPr/>
          <p:nvPr/>
        </p:nvGrpSpPr>
        <p:grpSpPr>
          <a:xfrm>
            <a:off x="6879906" y="4835217"/>
            <a:ext cx="3797619" cy="885995"/>
            <a:chOff x="2677264" y="1996356"/>
            <a:chExt cx="3797619" cy="885995"/>
          </a:xfrm>
        </p:grpSpPr>
        <p:sp>
          <p:nvSpPr>
            <p:cNvPr id="21" name="矩形 20"/>
            <p:cNvSpPr/>
            <p:nvPr/>
          </p:nvSpPr>
          <p:spPr>
            <a:xfrm>
              <a:off x="2677264" y="2346820"/>
              <a:ext cx="3797619"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用户可以在投影仪或者计算机上进行演示也可以将演示文稿打印出来制作成胶片以便到更广泛的领域中</a:t>
              </a:r>
            </a:p>
          </p:txBody>
        </p:sp>
        <p:sp>
          <p:nvSpPr>
            <p:cNvPr id="22" name="矩形 21"/>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2"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1+#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2"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769879" y="3605040"/>
            <a:ext cx="118494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方正兰亭中黑_GBK" panose="02000000000000000000" pitchFamily="2" charset="-122"/>
                <a:cs typeface="+mn-cs"/>
              </a:rPr>
              <a:t>PA</a:t>
            </a:r>
            <a:endParaRPr kumimoji="0" lang="zh-CN" altLang="en-US" sz="6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方正兰亭中黑_GBK" panose="02000000000000000000" pitchFamily="2" charset="-122"/>
              <a:ea typeface="方正兰亭中黑_GBK" panose="02000000000000000000" pitchFamily="2" charset="-122"/>
              <a:cs typeface="+mn-cs"/>
            </a:endParaRPr>
          </a:p>
        </p:txBody>
      </p:sp>
      <p:pic>
        <p:nvPicPr>
          <p:cNvPr id="2" name="图片 1"/>
          <p:cNvPicPr>
            <a:picLocks noChangeAspect="1"/>
          </p:cNvPicPr>
          <p:nvPr/>
        </p:nvPicPr>
        <p:blipFill>
          <a:blip r:embed="rId4" cstate="email"/>
          <a:stretch>
            <a:fillRect/>
          </a:stretch>
        </p:blipFill>
        <p:spPr>
          <a:xfrm>
            <a:off x="2158983" y="1930400"/>
            <a:ext cx="2617096" cy="2997200"/>
          </a:xfrm>
          <a:prstGeom prst="rect">
            <a:avLst/>
          </a:prstGeom>
        </p:spPr>
      </p:pic>
      <p:sp>
        <p:nvSpPr>
          <p:cNvPr id="3" name="文本框 2"/>
          <p:cNvSpPr txBox="1"/>
          <p:nvPr/>
        </p:nvSpPr>
        <p:spPr>
          <a:xfrm>
            <a:off x="5279706" y="3294574"/>
            <a:ext cx="387798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标题文字添加此处</a:t>
            </a:r>
          </a:p>
        </p:txBody>
      </p:sp>
      <p:sp>
        <p:nvSpPr>
          <p:cNvPr id="4" name="文本框 3"/>
          <p:cNvSpPr txBox="1"/>
          <p:nvPr/>
        </p:nvSpPr>
        <p:spPr>
          <a:xfrm>
            <a:off x="5279706" y="3979005"/>
            <a:ext cx="53882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alpha val="43000"/>
                  </a:prstClr>
                </a:solidFill>
                <a:effectLst/>
                <a:uLnTx/>
                <a:uFillTx/>
                <a:latin typeface="Century Gothic" panose="020B0502020202020204" pitchFamily="34" charset="0"/>
                <a:ea typeface="方正兰亭中黑_GBK" panose="02000000000000000000" pitchFamily="2" charset="-122"/>
                <a:cs typeface="+mn-cs"/>
              </a:rPr>
              <a:t>The user can demonstrate on a projector or computer, or print the presentation and make it into a film to be used in a wider field</a:t>
            </a:r>
          </a:p>
        </p:txBody>
      </p:sp>
      <p:sp>
        <p:nvSpPr>
          <p:cNvPr id="5" name="文本框 4"/>
          <p:cNvSpPr txBox="1"/>
          <p:nvPr/>
        </p:nvSpPr>
        <p:spPr>
          <a:xfrm>
            <a:off x="2744754" y="3614093"/>
            <a:ext cx="2031325" cy="1015663"/>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6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方正兰亭中黑_GBK" panose="02000000000000000000" pitchFamily="2" charset="-122"/>
                <a:cs typeface="+mn-cs"/>
              </a:rPr>
              <a:t>RT 02</a:t>
            </a:r>
            <a:endParaRPr kumimoji="0" lang="zh-CN" altLang="en-US" sz="6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方正兰亭中黑_GBK" panose="02000000000000000000" pitchFamily="2" charset="-122"/>
              <a:ea typeface="方正兰亭中黑_GBK" panose="02000000000000000000"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email"/>
          <a:srcRect/>
          <a:stretch>
            <a:fillRect/>
          </a:stretch>
        </p:blipFill>
        <p:spPr>
          <a:xfrm>
            <a:off x="1318910" y="1828800"/>
            <a:ext cx="959456" cy="876024"/>
          </a:xfrm>
          <a:prstGeom prst="rect">
            <a:avLst/>
          </a:prstGeom>
        </p:spPr>
      </p:pic>
      <p:pic>
        <p:nvPicPr>
          <p:cNvPr id="3" name="图片 2"/>
          <p:cNvPicPr>
            <a:picLocks noChangeAspect="1"/>
          </p:cNvPicPr>
          <p:nvPr/>
        </p:nvPicPr>
        <p:blipFill rotWithShape="1">
          <a:blip r:embed="rId4" cstate="email"/>
          <a:srcRect/>
          <a:stretch>
            <a:fillRect/>
          </a:stretch>
        </p:blipFill>
        <p:spPr>
          <a:xfrm>
            <a:off x="1318910" y="3336994"/>
            <a:ext cx="959456" cy="876024"/>
          </a:xfrm>
          <a:prstGeom prst="rect">
            <a:avLst/>
          </a:prstGeom>
        </p:spPr>
      </p:pic>
      <p:pic>
        <p:nvPicPr>
          <p:cNvPr id="4" name="图片 3"/>
          <p:cNvPicPr>
            <a:picLocks noChangeAspect="1"/>
          </p:cNvPicPr>
          <p:nvPr/>
        </p:nvPicPr>
        <p:blipFill rotWithShape="1">
          <a:blip r:embed="rId4" cstate="email"/>
          <a:srcRect/>
          <a:stretch>
            <a:fillRect/>
          </a:stretch>
        </p:blipFill>
        <p:spPr>
          <a:xfrm>
            <a:off x="1318910" y="4845188"/>
            <a:ext cx="959456" cy="876024"/>
          </a:xfrm>
          <a:prstGeom prst="rect">
            <a:avLst/>
          </a:prstGeom>
        </p:spPr>
      </p:pic>
      <p:pic>
        <p:nvPicPr>
          <p:cNvPr id="5" name="图片 4"/>
          <p:cNvPicPr>
            <a:picLocks noChangeAspect="1"/>
          </p:cNvPicPr>
          <p:nvPr/>
        </p:nvPicPr>
        <p:blipFill rotWithShape="1">
          <a:blip r:embed="rId4" cstate="email"/>
          <a:srcRect/>
          <a:stretch>
            <a:fillRect/>
          </a:stretch>
        </p:blipFill>
        <p:spPr>
          <a:xfrm>
            <a:off x="6294135" y="1828800"/>
            <a:ext cx="959456" cy="876024"/>
          </a:xfrm>
          <a:prstGeom prst="rect">
            <a:avLst/>
          </a:prstGeom>
        </p:spPr>
      </p:pic>
      <p:pic>
        <p:nvPicPr>
          <p:cNvPr id="6" name="图片 5"/>
          <p:cNvPicPr>
            <a:picLocks noChangeAspect="1"/>
          </p:cNvPicPr>
          <p:nvPr/>
        </p:nvPicPr>
        <p:blipFill rotWithShape="1">
          <a:blip r:embed="rId4" cstate="email"/>
          <a:srcRect/>
          <a:stretch>
            <a:fillRect/>
          </a:stretch>
        </p:blipFill>
        <p:spPr>
          <a:xfrm>
            <a:off x="6294135" y="3336994"/>
            <a:ext cx="959456" cy="876024"/>
          </a:xfrm>
          <a:prstGeom prst="rect">
            <a:avLst/>
          </a:prstGeom>
        </p:spPr>
      </p:pic>
      <p:pic>
        <p:nvPicPr>
          <p:cNvPr id="7" name="图片 6"/>
          <p:cNvPicPr>
            <a:picLocks noChangeAspect="1"/>
          </p:cNvPicPr>
          <p:nvPr/>
        </p:nvPicPr>
        <p:blipFill rotWithShape="1">
          <a:blip r:embed="rId4" cstate="email"/>
          <a:srcRect/>
          <a:stretch>
            <a:fillRect/>
          </a:stretch>
        </p:blipFill>
        <p:spPr>
          <a:xfrm>
            <a:off x="6294135" y="4845188"/>
            <a:ext cx="959456" cy="876024"/>
          </a:xfrm>
          <a:prstGeom prst="rect">
            <a:avLst/>
          </a:prstGeom>
        </p:spPr>
      </p:pic>
      <p:grpSp>
        <p:nvGrpSpPr>
          <p:cNvPr id="8" name="组合 7"/>
          <p:cNvGrpSpPr/>
          <p:nvPr/>
        </p:nvGrpSpPr>
        <p:grpSpPr>
          <a:xfrm>
            <a:off x="404505" y="294978"/>
            <a:ext cx="6377295" cy="1091469"/>
            <a:chOff x="404505" y="294978"/>
            <a:chExt cx="6377295" cy="1091469"/>
          </a:xfrm>
        </p:grpSpPr>
        <p:pic>
          <p:nvPicPr>
            <p:cNvPr id="9" name="图片 8"/>
            <p:cNvPicPr>
              <a:picLocks noChangeAspect="1"/>
            </p:cNvPicPr>
            <p:nvPr/>
          </p:nvPicPr>
          <p:blipFill rotWithShape="1">
            <a:blip r:embed="rId5" cstate="email"/>
            <a:srcRect/>
            <a:stretch>
              <a:fillRect/>
            </a:stretch>
          </p:blipFill>
          <p:spPr>
            <a:xfrm>
              <a:off x="404505" y="294978"/>
              <a:ext cx="2100569" cy="1091469"/>
            </a:xfrm>
            <a:prstGeom prst="rect">
              <a:avLst/>
            </a:prstGeom>
          </p:spPr>
        </p:pic>
        <p:grpSp>
          <p:nvGrpSpPr>
            <p:cNvPr id="10" name="组合 9"/>
            <p:cNvGrpSpPr/>
            <p:nvPr/>
          </p:nvGrpSpPr>
          <p:grpSpPr>
            <a:xfrm>
              <a:off x="2298381" y="367224"/>
              <a:ext cx="4483419" cy="716453"/>
              <a:chOff x="2298381" y="341824"/>
              <a:chExt cx="4483419" cy="716453"/>
            </a:xfrm>
          </p:grpSpPr>
          <p:sp>
            <p:nvSpPr>
              <p:cNvPr id="11" name="文本框 10"/>
              <p:cNvSpPr txBox="1"/>
              <p:nvPr/>
            </p:nvSpPr>
            <p:spPr>
              <a:xfrm>
                <a:off x="2298381" y="341824"/>
                <a:ext cx="3057247" cy="52322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标题文字添加此处</a:t>
                </a:r>
              </a:p>
            </p:txBody>
          </p:sp>
          <p:sp>
            <p:nvSpPr>
              <p:cNvPr id="12" name="文本框 11"/>
              <p:cNvSpPr txBox="1"/>
              <p:nvPr/>
            </p:nvSpPr>
            <p:spPr>
              <a:xfrm>
                <a:off x="2298381" y="781278"/>
                <a:ext cx="4483419"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alpha val="43000"/>
                      </a:prstClr>
                    </a:solidFill>
                    <a:effectLst/>
                    <a:uLnTx/>
                    <a:uFillTx/>
                    <a:latin typeface="Century Gothic" panose="020B0502020202020204" pitchFamily="34" charset="0"/>
                    <a:ea typeface="方正兰亭中黑_GBK" panose="02000000000000000000" pitchFamily="2" charset="-122"/>
                    <a:cs typeface="+mn-cs"/>
                  </a:rPr>
                  <a:t>The user can demonstrate on a projector or computer</a:t>
                </a:r>
              </a:p>
            </p:txBody>
          </p:sp>
        </p:grpSp>
      </p:grpSp>
      <p:grpSp>
        <p:nvGrpSpPr>
          <p:cNvPr id="16" name="组合 15"/>
          <p:cNvGrpSpPr/>
          <p:nvPr/>
        </p:nvGrpSpPr>
        <p:grpSpPr>
          <a:xfrm>
            <a:off x="2298381" y="1856838"/>
            <a:ext cx="3797619" cy="885995"/>
            <a:chOff x="2677264" y="1996356"/>
            <a:chExt cx="3797619" cy="885995"/>
          </a:xfrm>
        </p:grpSpPr>
        <p:sp>
          <p:nvSpPr>
            <p:cNvPr id="17" name="矩形 16"/>
            <p:cNvSpPr/>
            <p:nvPr/>
          </p:nvSpPr>
          <p:spPr>
            <a:xfrm>
              <a:off x="2677264" y="2346820"/>
              <a:ext cx="3797619"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用户可以在投影仪或者计算机上进行演示也可以将演示文稿打印出来制作成胶片以便到更广泛的领域中</a:t>
              </a:r>
            </a:p>
          </p:txBody>
        </p:sp>
        <p:sp>
          <p:nvSpPr>
            <p:cNvPr id="18" name="矩形 17"/>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19" name="组合 18"/>
          <p:cNvGrpSpPr/>
          <p:nvPr/>
        </p:nvGrpSpPr>
        <p:grpSpPr>
          <a:xfrm>
            <a:off x="2298381" y="3346073"/>
            <a:ext cx="3797619" cy="885995"/>
            <a:chOff x="2677264" y="1996356"/>
            <a:chExt cx="3797619" cy="885995"/>
          </a:xfrm>
        </p:grpSpPr>
        <p:sp>
          <p:nvSpPr>
            <p:cNvPr id="20" name="矩形 19"/>
            <p:cNvSpPr/>
            <p:nvPr/>
          </p:nvSpPr>
          <p:spPr>
            <a:xfrm>
              <a:off x="2677264" y="2346820"/>
              <a:ext cx="3797619"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用户可以在投影仪或者计算机上进行演示也可以将演示文稿打印出来制作成胶片以便到更广泛的领域中</a:t>
              </a:r>
            </a:p>
          </p:txBody>
        </p:sp>
        <p:sp>
          <p:nvSpPr>
            <p:cNvPr id="21" name="矩形 20"/>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22" name="组合 21"/>
          <p:cNvGrpSpPr/>
          <p:nvPr/>
        </p:nvGrpSpPr>
        <p:grpSpPr>
          <a:xfrm>
            <a:off x="2298381" y="4835217"/>
            <a:ext cx="3797619" cy="885995"/>
            <a:chOff x="2677264" y="1996356"/>
            <a:chExt cx="3797619" cy="885995"/>
          </a:xfrm>
        </p:grpSpPr>
        <p:sp>
          <p:nvSpPr>
            <p:cNvPr id="23" name="矩形 22"/>
            <p:cNvSpPr/>
            <p:nvPr/>
          </p:nvSpPr>
          <p:spPr>
            <a:xfrm>
              <a:off x="2677264" y="2346820"/>
              <a:ext cx="3797619"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用户可以在投影仪或者计算机上进行演示也可以将演示文稿打印出来制作成胶片以便到更广泛的领域中</a:t>
              </a:r>
            </a:p>
          </p:txBody>
        </p:sp>
        <p:sp>
          <p:nvSpPr>
            <p:cNvPr id="24" name="矩形 23"/>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25" name="组合 24"/>
          <p:cNvGrpSpPr/>
          <p:nvPr/>
        </p:nvGrpSpPr>
        <p:grpSpPr>
          <a:xfrm>
            <a:off x="7253591" y="1856838"/>
            <a:ext cx="3797619" cy="885995"/>
            <a:chOff x="2677264" y="1996356"/>
            <a:chExt cx="3797619" cy="885995"/>
          </a:xfrm>
        </p:grpSpPr>
        <p:sp>
          <p:nvSpPr>
            <p:cNvPr id="26" name="矩形 25"/>
            <p:cNvSpPr/>
            <p:nvPr/>
          </p:nvSpPr>
          <p:spPr>
            <a:xfrm>
              <a:off x="2677264" y="2346820"/>
              <a:ext cx="3797619"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用户可以在投影仪或者计算机上进行演示也可以将演示文稿打印出来制作成胶片以便到更广泛的领域中</a:t>
              </a:r>
            </a:p>
          </p:txBody>
        </p:sp>
        <p:sp>
          <p:nvSpPr>
            <p:cNvPr id="27" name="矩形 26"/>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28" name="组合 27"/>
          <p:cNvGrpSpPr/>
          <p:nvPr/>
        </p:nvGrpSpPr>
        <p:grpSpPr>
          <a:xfrm>
            <a:off x="7253591" y="3346073"/>
            <a:ext cx="3797619" cy="885995"/>
            <a:chOff x="2677264" y="1996356"/>
            <a:chExt cx="3797619" cy="885995"/>
          </a:xfrm>
        </p:grpSpPr>
        <p:sp>
          <p:nvSpPr>
            <p:cNvPr id="29" name="矩形 28"/>
            <p:cNvSpPr/>
            <p:nvPr/>
          </p:nvSpPr>
          <p:spPr>
            <a:xfrm>
              <a:off x="2677264" y="2346820"/>
              <a:ext cx="3797619"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用户可以在投影仪或者计算机上进行演示也可以将演示文稿打印出来制作成胶片以便到更广泛的领域中</a:t>
              </a:r>
            </a:p>
          </p:txBody>
        </p:sp>
        <p:sp>
          <p:nvSpPr>
            <p:cNvPr id="30" name="矩形 29"/>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31" name="组合 30"/>
          <p:cNvGrpSpPr/>
          <p:nvPr/>
        </p:nvGrpSpPr>
        <p:grpSpPr>
          <a:xfrm>
            <a:off x="7253591" y="4835217"/>
            <a:ext cx="3797619" cy="885995"/>
            <a:chOff x="2677264" y="1996356"/>
            <a:chExt cx="3797619" cy="885995"/>
          </a:xfrm>
        </p:grpSpPr>
        <p:sp>
          <p:nvSpPr>
            <p:cNvPr id="32" name="矩形 31"/>
            <p:cNvSpPr/>
            <p:nvPr/>
          </p:nvSpPr>
          <p:spPr>
            <a:xfrm>
              <a:off x="2677264" y="2346820"/>
              <a:ext cx="3797619"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用户可以在投影仪或者计算机上进行演示也可以将演示文稿打印出来制作成胶片以便到更广泛的领域中</a:t>
              </a:r>
            </a:p>
          </p:txBody>
        </p:sp>
        <p:sp>
          <p:nvSpPr>
            <p:cNvPr id="33" name="矩形 32"/>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500"/>
                            </p:stCondLst>
                            <p:childTnLst>
                              <p:par>
                                <p:cTn id="36" presetID="12" presetClass="entr" presetSubtype="8"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ppt_x</p:attrName>
                                        </p:attrNameLst>
                                      </p:cBhvr>
                                      <p:tavLst>
                                        <p:tav tm="0">
                                          <p:val>
                                            <p:strVal val="#ppt_x-#ppt_w*1.125000"/>
                                          </p:val>
                                        </p:tav>
                                        <p:tav tm="100000">
                                          <p:val>
                                            <p:strVal val="#ppt_x"/>
                                          </p:val>
                                        </p:tav>
                                      </p:tavLst>
                                    </p:anim>
                                    <p:animEffect transition="in" filter="wipe(right)">
                                      <p:cBhvr>
                                        <p:cTn id="39" dur="500"/>
                                        <p:tgtEl>
                                          <p:spTgt spid="16"/>
                                        </p:tgtEl>
                                      </p:cBhvr>
                                    </p:animEffect>
                                  </p:childTnLst>
                                </p:cTn>
                              </p:par>
                            </p:childTnLst>
                          </p:cTn>
                        </p:par>
                        <p:par>
                          <p:cTn id="40" fill="hold">
                            <p:stCondLst>
                              <p:cond delay="1000"/>
                            </p:stCondLst>
                            <p:childTnLst>
                              <p:par>
                                <p:cTn id="41" presetID="12" presetClass="entr" presetSubtype="8"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ppt_x</p:attrName>
                                        </p:attrNameLst>
                                      </p:cBhvr>
                                      <p:tavLst>
                                        <p:tav tm="0">
                                          <p:val>
                                            <p:strVal val="#ppt_x-#ppt_w*1.125000"/>
                                          </p:val>
                                        </p:tav>
                                        <p:tav tm="100000">
                                          <p:val>
                                            <p:strVal val="#ppt_x"/>
                                          </p:val>
                                        </p:tav>
                                      </p:tavLst>
                                    </p:anim>
                                    <p:animEffect transition="in" filter="wipe(right)">
                                      <p:cBhvr>
                                        <p:cTn id="44" dur="500"/>
                                        <p:tgtEl>
                                          <p:spTgt spid="19"/>
                                        </p:tgtEl>
                                      </p:cBhvr>
                                    </p:animEffect>
                                  </p:childTnLst>
                                </p:cTn>
                              </p:par>
                            </p:childTnLst>
                          </p:cTn>
                        </p:par>
                        <p:par>
                          <p:cTn id="45" fill="hold">
                            <p:stCondLst>
                              <p:cond delay="1500"/>
                            </p:stCondLst>
                            <p:childTnLst>
                              <p:par>
                                <p:cTn id="46" presetID="12" presetClass="entr" presetSubtype="8"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p:tgtEl>
                                          <p:spTgt spid="22"/>
                                        </p:tgtEl>
                                        <p:attrNameLst>
                                          <p:attrName>ppt_x</p:attrName>
                                        </p:attrNameLst>
                                      </p:cBhvr>
                                      <p:tavLst>
                                        <p:tav tm="0">
                                          <p:val>
                                            <p:strVal val="#ppt_x-#ppt_w*1.125000"/>
                                          </p:val>
                                        </p:tav>
                                        <p:tav tm="100000">
                                          <p:val>
                                            <p:strVal val="#ppt_x"/>
                                          </p:val>
                                        </p:tav>
                                      </p:tavLst>
                                    </p:anim>
                                    <p:animEffect transition="in" filter="wipe(right)">
                                      <p:cBhvr>
                                        <p:cTn id="49" dur="500"/>
                                        <p:tgtEl>
                                          <p:spTgt spid="22"/>
                                        </p:tgtEl>
                                      </p:cBhvr>
                                    </p:animEffect>
                                  </p:childTnLst>
                                </p:cTn>
                              </p:par>
                            </p:childTnLst>
                          </p:cTn>
                        </p:par>
                        <p:par>
                          <p:cTn id="50" fill="hold">
                            <p:stCondLst>
                              <p:cond delay="2000"/>
                            </p:stCondLst>
                            <p:childTnLst>
                              <p:par>
                                <p:cTn id="51" presetID="12" presetClass="entr" presetSubtype="8"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p:tgtEl>
                                          <p:spTgt spid="25"/>
                                        </p:tgtEl>
                                        <p:attrNameLst>
                                          <p:attrName>ppt_x</p:attrName>
                                        </p:attrNameLst>
                                      </p:cBhvr>
                                      <p:tavLst>
                                        <p:tav tm="0">
                                          <p:val>
                                            <p:strVal val="#ppt_x-#ppt_w*1.125000"/>
                                          </p:val>
                                        </p:tav>
                                        <p:tav tm="100000">
                                          <p:val>
                                            <p:strVal val="#ppt_x"/>
                                          </p:val>
                                        </p:tav>
                                      </p:tavLst>
                                    </p:anim>
                                    <p:animEffect transition="in" filter="wipe(right)">
                                      <p:cBhvr>
                                        <p:cTn id="54" dur="500"/>
                                        <p:tgtEl>
                                          <p:spTgt spid="25"/>
                                        </p:tgtEl>
                                      </p:cBhvr>
                                    </p:animEffect>
                                  </p:childTnLst>
                                </p:cTn>
                              </p:par>
                            </p:childTnLst>
                          </p:cTn>
                        </p:par>
                        <p:par>
                          <p:cTn id="55" fill="hold">
                            <p:stCondLst>
                              <p:cond delay="2500"/>
                            </p:stCondLst>
                            <p:childTnLst>
                              <p:par>
                                <p:cTn id="56" presetID="12" presetClass="entr" presetSubtype="8"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p:tgtEl>
                                          <p:spTgt spid="28"/>
                                        </p:tgtEl>
                                        <p:attrNameLst>
                                          <p:attrName>ppt_x</p:attrName>
                                        </p:attrNameLst>
                                      </p:cBhvr>
                                      <p:tavLst>
                                        <p:tav tm="0">
                                          <p:val>
                                            <p:strVal val="#ppt_x-#ppt_w*1.125000"/>
                                          </p:val>
                                        </p:tav>
                                        <p:tav tm="100000">
                                          <p:val>
                                            <p:strVal val="#ppt_x"/>
                                          </p:val>
                                        </p:tav>
                                      </p:tavLst>
                                    </p:anim>
                                    <p:animEffect transition="in" filter="wipe(right)">
                                      <p:cBhvr>
                                        <p:cTn id="59" dur="500"/>
                                        <p:tgtEl>
                                          <p:spTgt spid="28"/>
                                        </p:tgtEl>
                                      </p:cBhvr>
                                    </p:animEffect>
                                  </p:childTnLst>
                                </p:cTn>
                              </p:par>
                            </p:childTnLst>
                          </p:cTn>
                        </p:par>
                        <p:par>
                          <p:cTn id="60" fill="hold">
                            <p:stCondLst>
                              <p:cond delay="3000"/>
                            </p:stCondLst>
                            <p:childTnLst>
                              <p:par>
                                <p:cTn id="61" presetID="12" presetClass="entr" presetSubtype="8"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p:tgtEl>
                                          <p:spTgt spid="31"/>
                                        </p:tgtEl>
                                        <p:attrNameLst>
                                          <p:attrName>ppt_x</p:attrName>
                                        </p:attrNameLst>
                                      </p:cBhvr>
                                      <p:tavLst>
                                        <p:tav tm="0">
                                          <p:val>
                                            <p:strVal val="#ppt_x-#ppt_w*1.125000"/>
                                          </p:val>
                                        </p:tav>
                                        <p:tav tm="100000">
                                          <p:val>
                                            <p:strVal val="#ppt_x"/>
                                          </p:val>
                                        </p:tav>
                                      </p:tavLst>
                                    </p:anim>
                                    <p:animEffect transition="in" filter="wipe(right)">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808210532"/>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70808210532"/>
  <p:tag name="MH_LIBRARY" val="GRAPHIC"/>
  <p:tag name="MH_TYPE" val="Other"/>
  <p:tag name="MH_ORDER" val="10"/>
</p:tagLst>
</file>

<file path=ppt/tags/tag12.xml><?xml version="1.0" encoding="utf-8"?>
<p:tagLst xmlns:a="http://schemas.openxmlformats.org/drawingml/2006/main" xmlns:r="http://schemas.openxmlformats.org/officeDocument/2006/relationships" xmlns:p="http://schemas.openxmlformats.org/presentationml/2006/main">
  <p:tag name="MH" val="20170808210532"/>
  <p:tag name="MH_LIBRARY" val="GRAPHIC"/>
  <p:tag name="MH_TYPE" val="Other"/>
  <p:tag name="MH_ORDER" val="11"/>
</p:tagLst>
</file>

<file path=ppt/tags/tag13.xml><?xml version="1.0" encoding="utf-8"?>
<p:tagLst xmlns:a="http://schemas.openxmlformats.org/drawingml/2006/main" xmlns:r="http://schemas.openxmlformats.org/officeDocument/2006/relationships" xmlns:p="http://schemas.openxmlformats.org/presentationml/2006/main">
  <p:tag name="MH" val="20170808210532"/>
  <p:tag name="MH_LIBRARY" val="GRAPHIC"/>
  <p:tag name="MH_TYPE" val="Other"/>
  <p:tag name="MH_ORDER" val="12"/>
</p:tagLst>
</file>

<file path=ppt/tags/tag14.xml><?xml version="1.0" encoding="utf-8"?>
<p:tagLst xmlns:a="http://schemas.openxmlformats.org/drawingml/2006/main" xmlns:r="http://schemas.openxmlformats.org/officeDocument/2006/relationships" xmlns:p="http://schemas.openxmlformats.org/presentationml/2006/main">
  <p:tag name="MH" val="20170808210532"/>
  <p:tag name="MH_LIBRARY" val="GRAPHIC"/>
  <p:tag name="MH_TYPE" val="Other"/>
  <p:tag name="MH_ORDER" val="13"/>
</p:tagLst>
</file>

<file path=ppt/tags/tag15.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LiuChBZh#"/>
  <p:tag name="MH_LAYOUT" val="SubTitleText"/>
  <p:tag name="MH" val="20170808210505"/>
  <p:tag name="MH_LIBRARY" val="GRAPHIC"/>
</p:tagLst>
</file>

<file path=ppt/tags/tag16.xml><?xml version="1.0" encoding="utf-8"?>
<p:tagLst xmlns:a="http://schemas.openxmlformats.org/drawingml/2006/main" xmlns:r="http://schemas.openxmlformats.org/officeDocument/2006/relationships" xmlns:p="http://schemas.openxmlformats.org/presentationml/2006/main">
  <p:tag name="MH" val="20170808210505"/>
  <p:tag name="MH_LIBRARY" val="GRAPHIC"/>
  <p:tag name="MH_TYPE" val="Other"/>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70808210505"/>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70808210505"/>
  <p:tag name="MH_LIBRARY" val="GRAPHIC"/>
  <p:tag name="MH_TYPE" val="Other"/>
  <p:tag name="MH_ORDER" val="5"/>
</p:tagLst>
</file>

<file path=ppt/tags/tag19.xml><?xml version="1.0" encoding="utf-8"?>
<p:tagLst xmlns:a="http://schemas.openxmlformats.org/drawingml/2006/main" xmlns:r="http://schemas.openxmlformats.org/officeDocument/2006/relationships" xmlns:p="http://schemas.openxmlformats.org/presentationml/2006/main">
  <p:tag name="MH" val="20170808210505"/>
  <p:tag name="MH_LIBRARY" val="GRAPHIC"/>
  <p:tag name="MH_TYPE" val="Other"/>
  <p:tag name="MH_ORDER" val="9"/>
</p:tagLst>
</file>

<file path=ppt/tags/tag2.xml><?xml version="1.0" encoding="utf-8"?>
<p:tagLst xmlns:a="http://schemas.openxmlformats.org/drawingml/2006/main" xmlns:r="http://schemas.openxmlformats.org/officeDocument/2006/relationships" xmlns:p="http://schemas.openxmlformats.org/presentationml/2006/main">
  <p:tag name="MH" val="20170808210532"/>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70808210505"/>
  <p:tag name="MH_LIBRARY" val="GRAPHIC"/>
  <p:tag name="MH_TYPE" val="Other"/>
  <p:tag name="MH_ORDER" val="10"/>
</p:tagLst>
</file>

<file path=ppt/tags/tag21.xml><?xml version="1.0" encoding="utf-8"?>
<p:tagLst xmlns:a="http://schemas.openxmlformats.org/drawingml/2006/main" xmlns:r="http://schemas.openxmlformats.org/officeDocument/2006/relationships" xmlns:p="http://schemas.openxmlformats.org/presentationml/2006/main">
  <p:tag name="MH" val="20170808210505"/>
  <p:tag name="MH_LIBRARY" val="GRAPHIC"/>
  <p:tag name="MH_TYPE" val="Other"/>
  <p:tag name="MH_ORDER" val="11"/>
</p:tagLst>
</file>

<file path=ppt/tags/tag22.xml><?xml version="1.0" encoding="utf-8"?>
<p:tagLst xmlns:a="http://schemas.openxmlformats.org/drawingml/2006/main" xmlns:r="http://schemas.openxmlformats.org/officeDocument/2006/relationships" xmlns:p="http://schemas.openxmlformats.org/presentationml/2006/main">
  <p:tag name="MH" val="20170808210505"/>
  <p:tag name="MH_LIBRARY" val="GRAPHIC"/>
  <p:tag name="MH_TYPE" val="Other"/>
  <p:tag name="MH_ORDER" val="15"/>
</p:tagLst>
</file>

<file path=ppt/tags/tag23.xml><?xml version="1.0" encoding="utf-8"?>
<p:tagLst xmlns:a="http://schemas.openxmlformats.org/drawingml/2006/main" xmlns:r="http://schemas.openxmlformats.org/officeDocument/2006/relationships" xmlns:p="http://schemas.openxmlformats.org/presentationml/2006/main">
  <p:tag name="MH" val="20170808210505"/>
  <p:tag name="MH_LIBRARY" val="GRAPHIC"/>
  <p:tag name="MH_TYPE" val="Other"/>
  <p:tag name="MH_ORDER" val="16"/>
</p:tagLst>
</file>

<file path=ppt/tags/tag24.xml><?xml version="1.0" encoding="utf-8"?>
<p:tagLst xmlns:a="http://schemas.openxmlformats.org/drawingml/2006/main" xmlns:r="http://schemas.openxmlformats.org/officeDocument/2006/relationships" xmlns:p="http://schemas.openxmlformats.org/presentationml/2006/main">
  <p:tag name="MH" val="20170808210505"/>
  <p:tag name="MH_LIBRARY" val="GRAPHIC"/>
  <p:tag name="MH_TYPE" val="Other"/>
  <p:tag name="MH_ORDER" val="17"/>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XunHChF#"/>
  <p:tag name="MH_LAYOUT" val="SubTitle"/>
  <p:tag name="MH" val="2017080821101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70808210532"/>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808210532"/>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808210532"/>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70808210532"/>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70808210532"/>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808210532"/>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70808210532"/>
  <p:tag name="MH_LIBRARY" val="GRAPHIC"/>
  <p:tag name="MH_TYPE" val="Other"/>
  <p:tag name="MH_ORDER" val="8"/>
</p:tagLst>
</file>

<file path=ppt/theme/theme1.xml><?xml version="1.0" encoding="utf-8"?>
<a:theme xmlns:a="http://schemas.openxmlformats.org/drawingml/2006/main" name="ll">
  <a:themeElements>
    <a:clrScheme name="Office">
      <a:dk1>
        <a:srgbClr val="000000"/>
      </a:dk1>
      <a:lt1>
        <a:srgbClr val="FFFFFF"/>
      </a:lt1>
      <a:dk2>
        <a:srgbClr val="778495"/>
      </a:dk2>
      <a:lt2>
        <a:srgbClr val="F0F0F0"/>
      </a:lt2>
      <a:accent1>
        <a:srgbClr val="368FE2"/>
      </a:accent1>
      <a:accent2>
        <a:srgbClr val="E52739"/>
      </a:accent2>
      <a:accent3>
        <a:srgbClr val="F0872A"/>
      </a:accent3>
      <a:accent4>
        <a:srgbClr val="7CB349"/>
      </a:accent4>
      <a:accent5>
        <a:srgbClr val="505050"/>
      </a:accent5>
      <a:accent6>
        <a:srgbClr val="809295"/>
      </a:accent6>
      <a:hlink>
        <a:srgbClr val="368FE2"/>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368FE2"/>
    </a:accent1>
    <a:accent2>
      <a:srgbClr val="E52739"/>
    </a:accent2>
    <a:accent3>
      <a:srgbClr val="F0872A"/>
    </a:accent3>
    <a:accent4>
      <a:srgbClr val="7CB349"/>
    </a:accent4>
    <a:accent5>
      <a:srgbClr val="505050"/>
    </a:accent5>
    <a:accent6>
      <a:srgbClr val="809295"/>
    </a:accent6>
    <a:hlink>
      <a:srgbClr val="368FE2"/>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368FE2"/>
    </a:accent1>
    <a:accent2>
      <a:srgbClr val="E52739"/>
    </a:accent2>
    <a:accent3>
      <a:srgbClr val="F0872A"/>
    </a:accent3>
    <a:accent4>
      <a:srgbClr val="7CB349"/>
    </a:accent4>
    <a:accent5>
      <a:srgbClr val="505050"/>
    </a:accent5>
    <a:accent6>
      <a:srgbClr val="809295"/>
    </a:accent6>
    <a:hlink>
      <a:srgbClr val="368FE2"/>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368FE2"/>
    </a:accent1>
    <a:accent2>
      <a:srgbClr val="E52739"/>
    </a:accent2>
    <a:accent3>
      <a:srgbClr val="F0872A"/>
    </a:accent3>
    <a:accent4>
      <a:srgbClr val="7CB349"/>
    </a:accent4>
    <a:accent5>
      <a:srgbClr val="505050"/>
    </a:accent5>
    <a:accent6>
      <a:srgbClr val="809295"/>
    </a:accent6>
    <a:hlink>
      <a:srgbClr val="368FE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368FE2"/>
    </a:accent1>
    <a:accent2>
      <a:srgbClr val="E52739"/>
    </a:accent2>
    <a:accent3>
      <a:srgbClr val="F0872A"/>
    </a:accent3>
    <a:accent4>
      <a:srgbClr val="7CB349"/>
    </a:accent4>
    <a:accent5>
      <a:srgbClr val="505050"/>
    </a:accent5>
    <a:accent6>
      <a:srgbClr val="809295"/>
    </a:accent6>
    <a:hlink>
      <a:srgbClr val="368FE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368FE2"/>
    </a:accent1>
    <a:accent2>
      <a:srgbClr val="E52739"/>
    </a:accent2>
    <a:accent3>
      <a:srgbClr val="F0872A"/>
    </a:accent3>
    <a:accent4>
      <a:srgbClr val="7CB349"/>
    </a:accent4>
    <a:accent5>
      <a:srgbClr val="505050"/>
    </a:accent5>
    <a:accent6>
      <a:srgbClr val="809295"/>
    </a:accent6>
    <a:hlink>
      <a:srgbClr val="368FE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368FE2"/>
    </a:accent1>
    <a:accent2>
      <a:srgbClr val="E52739"/>
    </a:accent2>
    <a:accent3>
      <a:srgbClr val="F0872A"/>
    </a:accent3>
    <a:accent4>
      <a:srgbClr val="7CB349"/>
    </a:accent4>
    <a:accent5>
      <a:srgbClr val="505050"/>
    </a:accent5>
    <a:accent6>
      <a:srgbClr val="809295"/>
    </a:accent6>
    <a:hlink>
      <a:srgbClr val="368FE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368FE2"/>
    </a:accent1>
    <a:accent2>
      <a:srgbClr val="E52739"/>
    </a:accent2>
    <a:accent3>
      <a:srgbClr val="F0872A"/>
    </a:accent3>
    <a:accent4>
      <a:srgbClr val="7CB349"/>
    </a:accent4>
    <a:accent5>
      <a:srgbClr val="505050"/>
    </a:accent5>
    <a:accent6>
      <a:srgbClr val="809295"/>
    </a:accent6>
    <a:hlink>
      <a:srgbClr val="368FE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368FE2"/>
    </a:accent1>
    <a:accent2>
      <a:srgbClr val="E52739"/>
    </a:accent2>
    <a:accent3>
      <a:srgbClr val="F0872A"/>
    </a:accent3>
    <a:accent4>
      <a:srgbClr val="7CB349"/>
    </a:accent4>
    <a:accent5>
      <a:srgbClr val="505050"/>
    </a:accent5>
    <a:accent6>
      <a:srgbClr val="809295"/>
    </a:accent6>
    <a:hlink>
      <a:srgbClr val="368FE2"/>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368FE2"/>
    </a:accent1>
    <a:accent2>
      <a:srgbClr val="E52739"/>
    </a:accent2>
    <a:accent3>
      <a:srgbClr val="F0872A"/>
    </a:accent3>
    <a:accent4>
      <a:srgbClr val="7CB349"/>
    </a:accent4>
    <a:accent5>
      <a:srgbClr val="505050"/>
    </a:accent5>
    <a:accent6>
      <a:srgbClr val="809295"/>
    </a:accent6>
    <a:hlink>
      <a:srgbClr val="368FE2"/>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368FE2"/>
    </a:accent1>
    <a:accent2>
      <a:srgbClr val="E52739"/>
    </a:accent2>
    <a:accent3>
      <a:srgbClr val="F0872A"/>
    </a:accent3>
    <a:accent4>
      <a:srgbClr val="7CB349"/>
    </a:accent4>
    <a:accent5>
      <a:srgbClr val="505050"/>
    </a:accent5>
    <a:accent6>
      <a:srgbClr val="809295"/>
    </a:accent6>
    <a:hlink>
      <a:srgbClr val="368FE2"/>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368FE2"/>
    </a:accent1>
    <a:accent2>
      <a:srgbClr val="E52739"/>
    </a:accent2>
    <a:accent3>
      <a:srgbClr val="F0872A"/>
    </a:accent3>
    <a:accent4>
      <a:srgbClr val="7CB349"/>
    </a:accent4>
    <a:accent5>
      <a:srgbClr val="505050"/>
    </a:accent5>
    <a:accent6>
      <a:srgbClr val="809295"/>
    </a:accent6>
    <a:hlink>
      <a:srgbClr val="368FE2"/>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包图主题2</Template>
  <TotalTime>0</TotalTime>
  <Words>2435</Words>
  <Application>Microsoft Office PowerPoint</Application>
  <PresentationFormat>宽屏</PresentationFormat>
  <Paragraphs>232</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等线</vt:lpstr>
      <vt:lpstr>方正兰亭中黑_GBK</vt:lpstr>
      <vt:lpstr>Arial</vt:lpstr>
      <vt:lpstr>Century Gothic</vt:lpstr>
      <vt:lpstr>ll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2017-08-08T09:36:00Z</dcterms:created>
  <dcterms:modified xsi:type="dcterms:W3CDTF">2021-01-06T01:06:57Z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