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402" r:id="rId3"/>
    <p:sldId id="322" r:id="rId4"/>
    <p:sldId id="415" r:id="rId5"/>
    <p:sldId id="419" r:id="rId6"/>
    <p:sldId id="414" r:id="rId7"/>
    <p:sldId id="417" r:id="rId8"/>
    <p:sldId id="321" r:id="rId9"/>
    <p:sldId id="420" r:id="rId10"/>
    <p:sldId id="390" r:id="rId11"/>
    <p:sldId id="407" r:id="rId12"/>
    <p:sldId id="410" r:id="rId13"/>
    <p:sldId id="357" r:id="rId14"/>
    <p:sldId id="421" r:id="rId15"/>
    <p:sldId id="413" r:id="rId16"/>
    <p:sldId id="412" r:id="rId17"/>
    <p:sldId id="406" r:id="rId18"/>
    <p:sldId id="408" r:id="rId19"/>
    <p:sldId id="320" r:id="rId20"/>
    <p:sldId id="389" r:id="rId21"/>
    <p:sldId id="403" r:id="rId22"/>
    <p:sldId id="405" r:id="rId23"/>
    <p:sldId id="404" r:id="rId24"/>
    <p:sldId id="318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AA140E"/>
    <a:srgbClr val="B2A2B4"/>
    <a:srgbClr val="E19AB0"/>
    <a:srgbClr val="9E4162"/>
    <a:srgbClr val="37C790"/>
    <a:srgbClr val="17A89F"/>
    <a:srgbClr val="ED4627"/>
    <a:srgbClr val="FF7215"/>
    <a:srgbClr val="F0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5" autoAdjust="0"/>
    <p:restoredTop sz="89722" autoAdjust="0"/>
  </p:normalViewPr>
  <p:slideViewPr>
    <p:cSldViewPr>
      <p:cViewPr varScale="1">
        <p:scale>
          <a:sx n="131" d="100"/>
          <a:sy n="131" d="100"/>
        </p:scale>
        <p:origin x="126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83568" y="2139702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POWERPOINT</a:t>
            </a:r>
            <a:endParaRPr kumimoji="1"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46751" y="1243421"/>
            <a:ext cx="391230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1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846751" y="1474337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091892" y="1626645"/>
            <a:ext cx="1546535" cy="1328084"/>
            <a:chOff x="3660058" y="1626645"/>
            <a:chExt cx="1546535" cy="1328084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95806" y="1626645"/>
            <a:ext cx="1546534" cy="1328084"/>
            <a:chOff x="5363972" y="1626645"/>
            <a:chExt cx="1546534" cy="1328084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99719" y="1626645"/>
            <a:ext cx="1546534" cy="1328084"/>
            <a:chOff x="7067885" y="1626645"/>
            <a:chExt cx="1546534" cy="1328084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/>
                <a:t>关键词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/>
          <p:cNvSpPr/>
          <p:nvPr/>
        </p:nvSpPr>
        <p:spPr>
          <a:xfrm>
            <a:off x="1511102" y="1391947"/>
            <a:ext cx="2666914" cy="534035"/>
          </a:xfrm>
          <a:prstGeom prst="roundRect">
            <a:avLst>
              <a:gd name="adj" fmla="val 4459"/>
            </a:avLst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none" lIns="25400" tIns="25400" rIns="25400" bIns="25400" anchor="ctr">
            <a:normAutofit/>
          </a:bodyPr>
          <a:lstStyle/>
          <a:p>
            <a:pPr lvl="0" algn="ctr"/>
            <a:r>
              <a:rPr lang="zh-CN" altLang="en-US" sz="2000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9" name="Rectangle: Rounded Corners 28"/>
          <p:cNvSpPr/>
          <p:nvPr/>
        </p:nvSpPr>
        <p:spPr>
          <a:xfrm>
            <a:off x="4972916" y="1391947"/>
            <a:ext cx="2666913" cy="534035"/>
          </a:xfrm>
          <a:prstGeom prst="roundRect">
            <a:avLst>
              <a:gd name="adj" fmla="val 4459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none" lIns="25400" tIns="25400" rIns="25400" bIns="25400" anchor="ctr">
            <a:normAutofit/>
          </a:bodyPr>
          <a:lstStyle/>
          <a:p>
            <a:pPr lvl="0" algn="ctr"/>
            <a:r>
              <a:rPr lang="zh-CN" altLang="en-US" sz="2000">
                <a:solidFill>
                  <a:schemeClr val="bg1"/>
                </a:solidFill>
              </a:rPr>
              <a:t>标题文本预设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502901" y="3030802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/>
                <a:t>关键词</a:t>
              </a: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401116" y="1086584"/>
            <a:ext cx="5042754" cy="829358"/>
            <a:chOff x="1401116" y="1086584"/>
            <a:chExt cx="5042754" cy="829358"/>
          </a:xfrm>
        </p:grpSpPr>
        <p:sp>
          <p:nvSpPr>
            <p:cNvPr id="4" name="箭头: V 形 3"/>
            <p:cNvSpPr/>
            <p:nvPr/>
          </p:nvSpPr>
          <p:spPr>
            <a:xfrm>
              <a:off x="4571718" y="1086584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箭头: V 形 9"/>
            <p:cNvSpPr/>
            <p:nvPr/>
          </p:nvSpPr>
          <p:spPr>
            <a:xfrm>
              <a:off x="1401116" y="1086584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312778" y="1278039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1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2595200" y="1215907"/>
              <a:ext cx="1541433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5345966" y="1270182"/>
              <a:ext cx="241003" cy="378463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99566" y="3574657"/>
            <a:ext cx="5039469" cy="829358"/>
            <a:chOff x="2699566" y="3574657"/>
            <a:chExt cx="5039469" cy="829358"/>
          </a:xfrm>
        </p:grpSpPr>
        <p:sp>
          <p:nvSpPr>
            <p:cNvPr id="7" name="箭头: V 形 6"/>
            <p:cNvSpPr/>
            <p:nvPr/>
          </p:nvSpPr>
          <p:spPr>
            <a:xfrm flipH="1">
              <a:off x="2699566" y="3574657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箭头: V 形 8"/>
            <p:cNvSpPr/>
            <p:nvPr/>
          </p:nvSpPr>
          <p:spPr>
            <a:xfrm flipH="1">
              <a:off x="4219428" y="3574657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六边形 13"/>
            <p:cNvSpPr/>
            <p:nvPr/>
          </p:nvSpPr>
          <p:spPr>
            <a:xfrm>
              <a:off x="4312778" y="3766111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4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5039039" y="3721791"/>
              <a:ext cx="1573262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accent6"/>
                  </a:solidFill>
                </a:rPr>
                <a:t>标题文本预设</a:t>
              </a: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3571327" y="3777801"/>
              <a:ext cx="243314" cy="382092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401116" y="2745299"/>
            <a:ext cx="5042754" cy="829358"/>
            <a:chOff x="1401116" y="2745299"/>
            <a:chExt cx="5042754" cy="829358"/>
          </a:xfrm>
        </p:grpSpPr>
        <p:sp>
          <p:nvSpPr>
            <p:cNvPr id="6" name="箭头: V 形 5"/>
            <p:cNvSpPr/>
            <p:nvPr/>
          </p:nvSpPr>
          <p:spPr>
            <a:xfrm>
              <a:off x="4571718" y="2745299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1401116" y="2745299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六边形 14"/>
            <p:cNvSpPr/>
            <p:nvPr/>
          </p:nvSpPr>
          <p:spPr>
            <a:xfrm>
              <a:off x="4312778" y="2936754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3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2595200" y="2892434"/>
              <a:ext cx="1541433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algn="r" defTabSz="913765">
                <a:defRPr/>
              </a:pPr>
              <a:r>
                <a:rPr lang="zh-CN" altLang="en-US" sz="1600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336725" y="2916507"/>
              <a:ext cx="308740" cy="484835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99566" y="1915942"/>
            <a:ext cx="5039469" cy="829358"/>
            <a:chOff x="2699566" y="1915942"/>
            <a:chExt cx="5039469" cy="829358"/>
          </a:xfrm>
        </p:grpSpPr>
        <p:sp>
          <p:nvSpPr>
            <p:cNvPr id="5" name="箭头: V 形 4"/>
            <p:cNvSpPr/>
            <p:nvPr/>
          </p:nvSpPr>
          <p:spPr>
            <a:xfrm flipH="1">
              <a:off x="2699566" y="1915942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箭头: V 形 7"/>
            <p:cNvSpPr/>
            <p:nvPr/>
          </p:nvSpPr>
          <p:spPr>
            <a:xfrm flipH="1">
              <a:off x="4219428" y="1915942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312778" y="2107397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/>
                <a:t>2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5039039" y="2063076"/>
              <a:ext cx="1573262" cy="157639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3765">
                <a:defRPr/>
              </a:pPr>
              <a:r>
                <a:rPr lang="zh-CN" altLang="en-US" sz="160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3510445" y="2134016"/>
              <a:ext cx="250392" cy="393208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03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ff6a671-08f5-4251-b86b-3e026b4ee3c6"/>
          <p:cNvGrpSpPr>
            <a:grpSpLocks noChangeAspect="1"/>
          </p:cNvGrpSpPr>
          <p:nvPr/>
        </p:nvGrpSpPr>
        <p:grpSpPr>
          <a:xfrm>
            <a:off x="652591" y="1639210"/>
            <a:ext cx="7838819" cy="1865080"/>
            <a:chOff x="870121" y="2185614"/>
            <a:chExt cx="10451759" cy="2486773"/>
          </a:xfrm>
        </p:grpSpPr>
        <p:sp>
          <p:nvSpPr>
            <p:cNvPr id="3" name="ïšḻïďê-Oval 7"/>
            <p:cNvSpPr/>
            <p:nvPr/>
          </p:nvSpPr>
          <p:spPr>
            <a:xfrm>
              <a:off x="870121" y="2185614"/>
              <a:ext cx="2512890" cy="2486773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ïšḻïďê-Oval 9"/>
            <p:cNvSpPr/>
            <p:nvPr/>
          </p:nvSpPr>
          <p:spPr>
            <a:xfrm>
              <a:off x="6173291" y="2185614"/>
              <a:ext cx="2512890" cy="2486773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ïšḻïďê-Freeform: Shape 2"/>
            <p:cNvSpPr/>
            <p:nvPr/>
          </p:nvSpPr>
          <p:spPr bwMode="auto">
            <a:xfrm>
              <a:off x="2557698" y="2206999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ïšḻïďê-Freeform: Shape 4"/>
            <p:cNvSpPr/>
            <p:nvPr/>
          </p:nvSpPr>
          <p:spPr bwMode="auto">
            <a:xfrm>
              <a:off x="2945048" y="2757068"/>
              <a:ext cx="611982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šḻïďê-Freeform: Shape 6"/>
            <p:cNvSpPr/>
            <p:nvPr/>
          </p:nvSpPr>
          <p:spPr bwMode="auto">
            <a:xfrm>
              <a:off x="2978386" y="344366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ḻïďê-Freeform: Shape 8"/>
            <p:cNvSpPr/>
            <p:nvPr/>
          </p:nvSpPr>
          <p:spPr bwMode="auto">
            <a:xfrm>
              <a:off x="2594211" y="4059612"/>
              <a:ext cx="612775" cy="612775"/>
            </a:xfrm>
            <a:custGeom>
              <a:avLst/>
              <a:gdLst>
                <a:gd name="T0" fmla="*/ 34767889 w 21600"/>
                <a:gd name="T1" fmla="*/ 34767889 h 21600"/>
                <a:gd name="T2" fmla="*/ 34767889 w 21600"/>
                <a:gd name="T3" fmla="*/ 34767889 h 21600"/>
                <a:gd name="T4" fmla="*/ 34767889 w 21600"/>
                <a:gd name="T5" fmla="*/ 34767889 h 21600"/>
                <a:gd name="T6" fmla="*/ 34767889 w 21600"/>
                <a:gd name="T7" fmla="*/ 3476788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šḻïďê-Freeform: Shape 10"/>
            <p:cNvSpPr/>
            <p:nvPr/>
          </p:nvSpPr>
          <p:spPr bwMode="auto">
            <a:xfrm>
              <a:off x="3721724" y="2998801"/>
              <a:ext cx="2278856" cy="1905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>
              <a:normAutofit fontScale="85000" lnSpcReduction="20000"/>
            </a:bodyPr>
            <a:lstStyle/>
            <a:p>
              <a:pPr defTabSz="323850">
                <a:defRPr/>
              </a:pPr>
              <a:r>
                <a:rPr lang="zh-CN" altLang="en-US" sz="125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0" name="ïšḻïďê-Freeform: Shape 12"/>
            <p:cNvSpPr/>
            <p:nvPr/>
          </p:nvSpPr>
          <p:spPr bwMode="auto">
            <a:xfrm>
              <a:off x="3721724" y="3189301"/>
              <a:ext cx="2278856" cy="7801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normAutofit/>
            </a:bodyPr>
            <a:lstStyle/>
            <a:p>
              <a:pPr defTabSz="323850">
                <a:lnSpc>
                  <a:spcPct val="120000"/>
                </a:lnSpc>
                <a:defRPr/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1" name="ïšḻïďê-Freeform: Shape 14"/>
            <p:cNvSpPr/>
            <p:nvPr/>
          </p:nvSpPr>
          <p:spPr bwMode="auto">
            <a:xfrm>
              <a:off x="7878998" y="2206999"/>
              <a:ext cx="612775" cy="612775"/>
            </a:xfrm>
            <a:custGeom>
              <a:avLst/>
              <a:gdLst>
                <a:gd name="T0" fmla="*/ 34767889 w 21600"/>
                <a:gd name="T1" fmla="*/ 34767889 h 21600"/>
                <a:gd name="T2" fmla="*/ 34767889 w 21600"/>
                <a:gd name="T3" fmla="*/ 34767889 h 21600"/>
                <a:gd name="T4" fmla="*/ 34767889 w 21600"/>
                <a:gd name="T5" fmla="*/ 34767889 h 21600"/>
                <a:gd name="T6" fmla="*/ 34767889 w 21600"/>
                <a:gd name="T7" fmla="*/ 3476788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ïšḻïďê-Freeform: Shape 16"/>
            <p:cNvSpPr/>
            <p:nvPr/>
          </p:nvSpPr>
          <p:spPr bwMode="auto">
            <a:xfrm>
              <a:off x="8266348" y="2757068"/>
              <a:ext cx="611982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ïšḻïďê-Freeform: Shape 18"/>
            <p:cNvSpPr/>
            <p:nvPr/>
          </p:nvSpPr>
          <p:spPr bwMode="auto">
            <a:xfrm>
              <a:off x="8299686" y="344366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šḻïďê-Freeform: Shape 20"/>
            <p:cNvSpPr/>
            <p:nvPr/>
          </p:nvSpPr>
          <p:spPr bwMode="auto">
            <a:xfrm>
              <a:off x="7915511" y="4059612"/>
              <a:ext cx="612775" cy="612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799" y="0"/>
                  </a:cubicBezTo>
                  <a:cubicBezTo>
                    <a:pt x="16764" y="0"/>
                    <a:pt x="21600" y="4835"/>
                    <a:pt x="21600" y="107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ïšḻïďê-Freeform: Shape 22"/>
            <p:cNvSpPr/>
            <p:nvPr/>
          </p:nvSpPr>
          <p:spPr bwMode="auto">
            <a:xfrm>
              <a:off x="9043024" y="2998801"/>
              <a:ext cx="2278856" cy="1905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>
              <a:normAutofit fontScale="85000" lnSpcReduction="20000"/>
            </a:bodyPr>
            <a:lstStyle/>
            <a:p>
              <a:pPr defTabSz="323850">
                <a:defRPr/>
              </a:pPr>
              <a:r>
                <a:rPr lang="zh-CN" altLang="en-US" sz="1250" b="1">
                  <a:solidFill>
                    <a:schemeClr val="accent5"/>
                  </a:solidFill>
                </a:rPr>
                <a:t>标题文本预设</a:t>
              </a:r>
            </a:p>
          </p:txBody>
        </p:sp>
        <p:sp>
          <p:nvSpPr>
            <p:cNvPr id="16" name="ïšḻïďê-Freeform: Shape 24"/>
            <p:cNvSpPr/>
            <p:nvPr/>
          </p:nvSpPr>
          <p:spPr bwMode="auto">
            <a:xfrm>
              <a:off x="9043024" y="3189301"/>
              <a:ext cx="2278856" cy="7801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normAutofit/>
            </a:bodyPr>
            <a:lstStyle/>
            <a:p>
              <a:pPr defTabSz="323850">
                <a:lnSpc>
                  <a:spcPct val="120000"/>
                </a:lnSpc>
                <a:defRPr/>
              </a:pP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</a:t>
              </a:r>
              <a:b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</a:rPr>
                <a:t>（建议使用主题字体）</a:t>
              </a:r>
            </a:p>
          </p:txBody>
        </p:sp>
        <p:sp>
          <p:nvSpPr>
            <p:cNvPr id="17" name="ïšḻïďê-Freeform: Shape 28"/>
            <p:cNvSpPr>
              <a:spLocks noChangeAspect="1"/>
            </p:cNvSpPr>
            <p:nvPr/>
          </p:nvSpPr>
          <p:spPr bwMode="auto">
            <a:xfrm>
              <a:off x="2728216" y="4179600"/>
              <a:ext cx="344764" cy="381053"/>
            </a:xfrm>
            <a:custGeom>
              <a:avLst/>
              <a:gdLst>
                <a:gd name="connsiteX0" fmla="*/ 67813 w 459621"/>
                <a:gd name="connsiteY0" fmla="*/ 117929 h 508000"/>
                <a:gd name="connsiteX1" fmla="*/ 113021 w 459621"/>
                <a:gd name="connsiteY1" fmla="*/ 162937 h 508000"/>
                <a:gd name="connsiteX2" fmla="*/ 67813 w 459621"/>
                <a:gd name="connsiteY2" fmla="*/ 282959 h 508000"/>
                <a:gd name="connsiteX3" fmla="*/ 233578 w 459621"/>
                <a:gd name="connsiteY3" fmla="*/ 447989 h 508000"/>
                <a:gd name="connsiteX4" fmla="*/ 391808 w 459621"/>
                <a:gd name="connsiteY4" fmla="*/ 282959 h 508000"/>
                <a:gd name="connsiteX5" fmla="*/ 339065 w 459621"/>
                <a:gd name="connsiteY5" fmla="*/ 170439 h 508000"/>
                <a:gd name="connsiteX6" fmla="*/ 384274 w 459621"/>
                <a:gd name="connsiteY6" fmla="*/ 117929 h 508000"/>
                <a:gd name="connsiteX7" fmla="*/ 459621 w 459621"/>
                <a:gd name="connsiteY7" fmla="*/ 282959 h 508000"/>
                <a:gd name="connsiteX8" fmla="*/ 233578 w 459621"/>
                <a:gd name="connsiteY8" fmla="*/ 508000 h 508000"/>
                <a:gd name="connsiteX9" fmla="*/ 0 w 459621"/>
                <a:gd name="connsiteY9" fmla="*/ 282959 h 508000"/>
                <a:gd name="connsiteX10" fmla="*/ 67813 w 459621"/>
                <a:gd name="connsiteY10" fmla="*/ 117929 h 508000"/>
                <a:gd name="connsiteX11" fmla="*/ 226787 w 459621"/>
                <a:gd name="connsiteY11" fmla="*/ 0 h 508000"/>
                <a:gd name="connsiteX12" fmla="*/ 263073 w 459621"/>
                <a:gd name="connsiteY12" fmla="*/ 37438 h 508000"/>
                <a:gd name="connsiteX13" fmla="*/ 263073 w 459621"/>
                <a:gd name="connsiteY13" fmla="*/ 284526 h 508000"/>
                <a:gd name="connsiteX14" fmla="*/ 226787 w 459621"/>
                <a:gd name="connsiteY14" fmla="*/ 314476 h 508000"/>
                <a:gd name="connsiteX15" fmla="*/ 190501 w 459621"/>
                <a:gd name="connsiteY15" fmla="*/ 284526 h 508000"/>
                <a:gd name="connsiteX16" fmla="*/ 190501 w 459621"/>
                <a:gd name="connsiteY16" fmla="*/ 37438 h 508000"/>
                <a:gd name="connsiteX17" fmla="*/ 226787 w 459621"/>
                <a:gd name="connsiteY17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9621" h="508000">
                  <a:moveTo>
                    <a:pt x="67813" y="117929"/>
                  </a:moveTo>
                  <a:cubicBezTo>
                    <a:pt x="67813" y="117929"/>
                    <a:pt x="67813" y="117929"/>
                    <a:pt x="113021" y="162937"/>
                  </a:cubicBezTo>
                  <a:cubicBezTo>
                    <a:pt x="82882" y="200444"/>
                    <a:pt x="67813" y="237951"/>
                    <a:pt x="67813" y="282959"/>
                  </a:cubicBezTo>
                  <a:cubicBezTo>
                    <a:pt x="67813" y="372975"/>
                    <a:pt x="135626" y="447989"/>
                    <a:pt x="233578" y="447989"/>
                  </a:cubicBezTo>
                  <a:cubicBezTo>
                    <a:pt x="323995" y="447989"/>
                    <a:pt x="391808" y="372975"/>
                    <a:pt x="391808" y="282959"/>
                  </a:cubicBezTo>
                  <a:cubicBezTo>
                    <a:pt x="391808" y="237951"/>
                    <a:pt x="376739" y="200444"/>
                    <a:pt x="339065" y="170439"/>
                  </a:cubicBezTo>
                  <a:lnTo>
                    <a:pt x="384274" y="117929"/>
                  </a:lnTo>
                  <a:cubicBezTo>
                    <a:pt x="429482" y="162937"/>
                    <a:pt x="459621" y="215447"/>
                    <a:pt x="459621" y="282959"/>
                  </a:cubicBezTo>
                  <a:cubicBezTo>
                    <a:pt x="459621" y="410482"/>
                    <a:pt x="354134" y="508000"/>
                    <a:pt x="233578" y="508000"/>
                  </a:cubicBezTo>
                  <a:cubicBezTo>
                    <a:pt x="105487" y="508000"/>
                    <a:pt x="0" y="410482"/>
                    <a:pt x="0" y="282959"/>
                  </a:cubicBezTo>
                  <a:cubicBezTo>
                    <a:pt x="0" y="222948"/>
                    <a:pt x="22604" y="162937"/>
                    <a:pt x="67813" y="117929"/>
                  </a:cubicBezTo>
                  <a:close/>
                  <a:moveTo>
                    <a:pt x="226787" y="0"/>
                  </a:moveTo>
                  <a:cubicBezTo>
                    <a:pt x="248559" y="0"/>
                    <a:pt x="263073" y="14975"/>
                    <a:pt x="263073" y="37438"/>
                  </a:cubicBezTo>
                  <a:lnTo>
                    <a:pt x="263073" y="284526"/>
                  </a:lnTo>
                  <a:cubicBezTo>
                    <a:pt x="263073" y="299501"/>
                    <a:pt x="248559" y="314476"/>
                    <a:pt x="226787" y="314476"/>
                  </a:cubicBezTo>
                  <a:cubicBezTo>
                    <a:pt x="205016" y="314476"/>
                    <a:pt x="190501" y="299501"/>
                    <a:pt x="190501" y="284526"/>
                  </a:cubicBezTo>
                  <a:cubicBezTo>
                    <a:pt x="190501" y="37438"/>
                    <a:pt x="190501" y="37438"/>
                    <a:pt x="190501" y="37438"/>
                  </a:cubicBezTo>
                  <a:cubicBezTo>
                    <a:pt x="190501" y="14975"/>
                    <a:pt x="205016" y="0"/>
                    <a:pt x="2267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ïšḻïďê-Freeform: Shape 29"/>
            <p:cNvSpPr>
              <a:spLocks noChangeAspect="1"/>
            </p:cNvSpPr>
            <p:nvPr/>
          </p:nvSpPr>
          <p:spPr bwMode="auto">
            <a:xfrm>
              <a:off x="7994858" y="2329128"/>
              <a:ext cx="381053" cy="374784"/>
            </a:xfrm>
            <a:custGeom>
              <a:avLst/>
              <a:gdLst>
                <a:gd name="connsiteX0" fmla="*/ 325978 w 508000"/>
                <a:gd name="connsiteY0" fmla="*/ 396807 h 499642"/>
                <a:gd name="connsiteX1" fmla="*/ 332870 w 508000"/>
                <a:gd name="connsiteY1" fmla="*/ 401128 h 499642"/>
                <a:gd name="connsiteX2" fmla="*/ 368194 w 508000"/>
                <a:gd name="connsiteY2" fmla="*/ 462483 h 499642"/>
                <a:gd name="connsiteX3" fmla="*/ 369055 w 508000"/>
                <a:gd name="connsiteY3" fmla="*/ 469396 h 499642"/>
                <a:gd name="connsiteX4" fmla="*/ 364748 w 508000"/>
                <a:gd name="connsiteY4" fmla="*/ 474581 h 499642"/>
                <a:gd name="connsiteX5" fmla="*/ 271700 w 508000"/>
                <a:gd name="connsiteY5" fmla="*/ 499642 h 499642"/>
                <a:gd name="connsiteX6" fmla="*/ 265669 w 508000"/>
                <a:gd name="connsiteY6" fmla="*/ 497050 h 499642"/>
                <a:gd name="connsiteX7" fmla="*/ 263084 w 508000"/>
                <a:gd name="connsiteY7" fmla="*/ 491000 h 499642"/>
                <a:gd name="connsiteX8" fmla="*/ 263084 w 508000"/>
                <a:gd name="connsiteY8" fmla="*/ 419275 h 499642"/>
                <a:gd name="connsiteX9" fmla="*/ 270838 w 508000"/>
                <a:gd name="connsiteY9" fmla="*/ 411498 h 499642"/>
                <a:gd name="connsiteX10" fmla="*/ 322531 w 508000"/>
                <a:gd name="connsiteY10" fmla="*/ 397671 h 499642"/>
                <a:gd name="connsiteX11" fmla="*/ 325978 w 508000"/>
                <a:gd name="connsiteY11" fmla="*/ 396807 h 499642"/>
                <a:gd name="connsiteX12" fmla="*/ 181809 w 508000"/>
                <a:gd name="connsiteY12" fmla="*/ 396080 h 499642"/>
                <a:gd name="connsiteX13" fmla="*/ 185267 w 508000"/>
                <a:gd name="connsiteY13" fmla="*/ 396943 h 499642"/>
                <a:gd name="connsiteX14" fmla="*/ 237136 w 508000"/>
                <a:gd name="connsiteY14" fmla="*/ 411614 h 499642"/>
                <a:gd name="connsiteX15" fmla="*/ 244916 w 508000"/>
                <a:gd name="connsiteY15" fmla="*/ 419381 h 499642"/>
                <a:gd name="connsiteX16" fmla="*/ 244916 w 508000"/>
                <a:gd name="connsiteY16" fmla="*/ 491012 h 499642"/>
                <a:gd name="connsiteX17" fmla="*/ 241458 w 508000"/>
                <a:gd name="connsiteY17" fmla="*/ 497053 h 499642"/>
                <a:gd name="connsiteX18" fmla="*/ 236271 w 508000"/>
                <a:gd name="connsiteY18" fmla="*/ 499642 h 499642"/>
                <a:gd name="connsiteX19" fmla="*/ 235407 w 508000"/>
                <a:gd name="connsiteY19" fmla="*/ 499642 h 499642"/>
                <a:gd name="connsiteX20" fmla="*/ 142042 w 508000"/>
                <a:gd name="connsiteY20" fmla="*/ 474615 h 499642"/>
                <a:gd name="connsiteX21" fmla="*/ 137720 w 508000"/>
                <a:gd name="connsiteY21" fmla="*/ 469436 h 499642"/>
                <a:gd name="connsiteX22" fmla="*/ 138584 w 508000"/>
                <a:gd name="connsiteY22" fmla="*/ 462532 h 499642"/>
                <a:gd name="connsiteX23" fmla="*/ 174893 w 508000"/>
                <a:gd name="connsiteY23" fmla="*/ 400395 h 499642"/>
                <a:gd name="connsiteX24" fmla="*/ 181809 w 508000"/>
                <a:gd name="connsiteY24" fmla="*/ 396080 h 499642"/>
                <a:gd name="connsiteX25" fmla="*/ 395834 w 508000"/>
                <a:gd name="connsiteY25" fmla="*/ 339030 h 499642"/>
                <a:gd name="connsiteX26" fmla="*/ 400148 w 508000"/>
                <a:gd name="connsiteY26" fmla="*/ 340754 h 499642"/>
                <a:gd name="connsiteX27" fmla="*/ 461399 w 508000"/>
                <a:gd name="connsiteY27" fmla="*/ 376097 h 499642"/>
                <a:gd name="connsiteX28" fmla="*/ 465712 w 508000"/>
                <a:gd name="connsiteY28" fmla="*/ 381269 h 499642"/>
                <a:gd name="connsiteX29" fmla="*/ 464850 w 508000"/>
                <a:gd name="connsiteY29" fmla="*/ 388165 h 499642"/>
                <a:gd name="connsiteX30" fmla="*/ 396697 w 508000"/>
                <a:gd name="connsiteY30" fmla="*/ 456265 h 499642"/>
                <a:gd name="connsiteX31" fmla="*/ 391521 w 508000"/>
                <a:gd name="connsiteY31" fmla="*/ 457127 h 499642"/>
                <a:gd name="connsiteX32" fmla="*/ 389796 w 508000"/>
                <a:gd name="connsiteY32" fmla="*/ 457127 h 499642"/>
                <a:gd name="connsiteX33" fmla="*/ 384619 w 508000"/>
                <a:gd name="connsiteY33" fmla="*/ 452817 h 499642"/>
                <a:gd name="connsiteX34" fmla="*/ 349249 w 508000"/>
                <a:gd name="connsiteY34" fmla="*/ 391613 h 499642"/>
                <a:gd name="connsiteX35" fmla="*/ 350974 w 508000"/>
                <a:gd name="connsiteY35" fmla="*/ 380407 h 499642"/>
                <a:gd name="connsiteX36" fmla="*/ 388933 w 508000"/>
                <a:gd name="connsiteY36" fmla="*/ 342478 h 499642"/>
                <a:gd name="connsiteX37" fmla="*/ 395834 w 508000"/>
                <a:gd name="connsiteY37" fmla="*/ 339030 h 499642"/>
                <a:gd name="connsiteX38" fmla="*/ 112165 w 508000"/>
                <a:gd name="connsiteY38" fmla="*/ 339030 h 499642"/>
                <a:gd name="connsiteX39" fmla="*/ 118204 w 508000"/>
                <a:gd name="connsiteY39" fmla="*/ 342478 h 499642"/>
                <a:gd name="connsiteX40" fmla="*/ 156163 w 508000"/>
                <a:gd name="connsiteY40" fmla="*/ 380407 h 499642"/>
                <a:gd name="connsiteX41" fmla="*/ 158751 w 508000"/>
                <a:gd name="connsiteY41" fmla="*/ 391613 h 499642"/>
                <a:gd name="connsiteX42" fmla="*/ 123380 w 508000"/>
                <a:gd name="connsiteY42" fmla="*/ 452817 h 499642"/>
                <a:gd name="connsiteX43" fmla="*/ 118204 w 508000"/>
                <a:gd name="connsiteY43" fmla="*/ 457127 h 499642"/>
                <a:gd name="connsiteX44" fmla="*/ 115616 w 508000"/>
                <a:gd name="connsiteY44" fmla="*/ 457127 h 499642"/>
                <a:gd name="connsiteX45" fmla="*/ 111303 w 508000"/>
                <a:gd name="connsiteY45" fmla="*/ 455403 h 499642"/>
                <a:gd name="connsiteX46" fmla="*/ 43150 w 508000"/>
                <a:gd name="connsiteY46" fmla="*/ 388165 h 499642"/>
                <a:gd name="connsiteX47" fmla="*/ 42287 w 508000"/>
                <a:gd name="connsiteY47" fmla="*/ 381269 h 499642"/>
                <a:gd name="connsiteX48" fmla="*/ 45738 w 508000"/>
                <a:gd name="connsiteY48" fmla="*/ 376097 h 499642"/>
                <a:gd name="connsiteX49" fmla="*/ 107852 w 508000"/>
                <a:gd name="connsiteY49" fmla="*/ 340754 h 499642"/>
                <a:gd name="connsiteX50" fmla="*/ 112165 w 508000"/>
                <a:gd name="connsiteY50" fmla="*/ 339030 h 499642"/>
                <a:gd name="connsiteX51" fmla="*/ 427844 w 508000"/>
                <a:gd name="connsiteY51" fmla="*/ 254363 h 499642"/>
                <a:gd name="connsiteX52" fmla="*/ 499381 w 508000"/>
                <a:gd name="connsiteY52" fmla="*/ 254363 h 499642"/>
                <a:gd name="connsiteX53" fmla="*/ 505414 w 508000"/>
                <a:gd name="connsiteY53" fmla="*/ 256956 h 499642"/>
                <a:gd name="connsiteX54" fmla="*/ 508000 w 508000"/>
                <a:gd name="connsiteY54" fmla="*/ 263008 h 499642"/>
                <a:gd name="connsiteX55" fmla="*/ 483005 w 508000"/>
                <a:gd name="connsiteY55" fmla="*/ 356372 h 499642"/>
                <a:gd name="connsiteX56" fmla="*/ 477834 w 508000"/>
                <a:gd name="connsiteY56" fmla="*/ 360695 h 499642"/>
                <a:gd name="connsiteX57" fmla="*/ 475248 w 508000"/>
                <a:gd name="connsiteY57" fmla="*/ 361559 h 499642"/>
                <a:gd name="connsiteX58" fmla="*/ 470939 w 508000"/>
                <a:gd name="connsiteY58" fmla="*/ 359830 h 499642"/>
                <a:gd name="connsiteX59" fmla="*/ 408882 w 508000"/>
                <a:gd name="connsiteY59" fmla="*/ 324386 h 499642"/>
                <a:gd name="connsiteX60" fmla="*/ 405435 w 508000"/>
                <a:gd name="connsiteY60" fmla="*/ 313148 h 499642"/>
                <a:gd name="connsiteX61" fmla="*/ 420087 w 508000"/>
                <a:gd name="connsiteY61" fmla="*/ 262143 h 499642"/>
                <a:gd name="connsiteX62" fmla="*/ 427844 w 508000"/>
                <a:gd name="connsiteY62" fmla="*/ 254363 h 499642"/>
                <a:gd name="connsiteX63" fmla="*/ 8600 w 508000"/>
                <a:gd name="connsiteY63" fmla="*/ 254363 h 499642"/>
                <a:gd name="connsiteX64" fmla="*/ 79119 w 508000"/>
                <a:gd name="connsiteY64" fmla="*/ 254363 h 499642"/>
                <a:gd name="connsiteX65" fmla="*/ 87719 w 508000"/>
                <a:gd name="connsiteY65" fmla="*/ 262143 h 499642"/>
                <a:gd name="connsiteX66" fmla="*/ 101479 w 508000"/>
                <a:gd name="connsiteY66" fmla="*/ 314012 h 499642"/>
                <a:gd name="connsiteX67" fmla="*/ 98039 w 508000"/>
                <a:gd name="connsiteY67" fmla="*/ 324386 h 499642"/>
                <a:gd name="connsiteX68" fmla="*/ 36119 w 508000"/>
                <a:gd name="connsiteY68" fmla="*/ 359830 h 499642"/>
                <a:gd name="connsiteX69" fmla="*/ 32679 w 508000"/>
                <a:gd name="connsiteY69" fmla="*/ 361559 h 499642"/>
                <a:gd name="connsiteX70" fmla="*/ 30099 w 508000"/>
                <a:gd name="connsiteY70" fmla="*/ 360695 h 499642"/>
                <a:gd name="connsiteX71" fmla="*/ 24940 w 508000"/>
                <a:gd name="connsiteY71" fmla="*/ 356372 h 499642"/>
                <a:gd name="connsiteX72" fmla="*/ 0 w 508000"/>
                <a:gd name="connsiteY72" fmla="*/ 263008 h 499642"/>
                <a:gd name="connsiteX73" fmla="*/ 2580 w 508000"/>
                <a:gd name="connsiteY73" fmla="*/ 256956 h 499642"/>
                <a:gd name="connsiteX74" fmla="*/ 8600 w 508000"/>
                <a:gd name="connsiteY74" fmla="*/ 254363 h 499642"/>
                <a:gd name="connsiteX75" fmla="*/ 475205 w 508000"/>
                <a:gd name="connsiteY75" fmla="*/ 129362 h 499642"/>
                <a:gd name="connsiteX76" fmla="*/ 477794 w 508000"/>
                <a:gd name="connsiteY76" fmla="*/ 129362 h 499642"/>
                <a:gd name="connsiteX77" fmla="*/ 482973 w 508000"/>
                <a:gd name="connsiteY77" fmla="*/ 133675 h 499642"/>
                <a:gd name="connsiteX78" fmla="*/ 507137 w 508000"/>
                <a:gd name="connsiteY78" fmla="*/ 226842 h 499642"/>
                <a:gd name="connsiteX79" fmla="*/ 505411 w 508000"/>
                <a:gd name="connsiteY79" fmla="*/ 232880 h 499642"/>
                <a:gd name="connsiteX80" fmla="*/ 499370 w 508000"/>
                <a:gd name="connsiteY80" fmla="*/ 235468 h 499642"/>
                <a:gd name="connsiteX81" fmla="*/ 428602 w 508000"/>
                <a:gd name="connsiteY81" fmla="*/ 235468 h 499642"/>
                <a:gd name="connsiteX82" fmla="*/ 420835 w 508000"/>
                <a:gd name="connsiteY82" fmla="*/ 228567 h 499642"/>
                <a:gd name="connsiteX83" fmla="*/ 406164 w 508000"/>
                <a:gd name="connsiteY83" fmla="*/ 176808 h 499642"/>
                <a:gd name="connsiteX84" fmla="*/ 409616 w 508000"/>
                <a:gd name="connsiteY84" fmla="*/ 165593 h 499642"/>
                <a:gd name="connsiteX85" fmla="*/ 470890 w 508000"/>
                <a:gd name="connsiteY85" fmla="*/ 130225 h 499642"/>
                <a:gd name="connsiteX86" fmla="*/ 475205 w 508000"/>
                <a:gd name="connsiteY86" fmla="*/ 129362 h 499642"/>
                <a:gd name="connsiteX87" fmla="*/ 389708 w 508000"/>
                <a:gd name="connsiteY87" fmla="*/ 32704 h 499642"/>
                <a:gd name="connsiteX88" fmla="*/ 392299 w 508000"/>
                <a:gd name="connsiteY88" fmla="*/ 32704 h 499642"/>
                <a:gd name="connsiteX89" fmla="*/ 396617 w 508000"/>
                <a:gd name="connsiteY89" fmla="*/ 34428 h 499642"/>
                <a:gd name="connsiteX90" fmla="*/ 464848 w 508000"/>
                <a:gd name="connsiteY90" fmla="*/ 102528 h 499642"/>
                <a:gd name="connsiteX91" fmla="*/ 465711 w 508000"/>
                <a:gd name="connsiteY91" fmla="*/ 108562 h 499642"/>
                <a:gd name="connsiteX92" fmla="*/ 462257 w 508000"/>
                <a:gd name="connsiteY92" fmla="*/ 114596 h 499642"/>
                <a:gd name="connsiteX93" fmla="*/ 400072 w 508000"/>
                <a:gd name="connsiteY93" fmla="*/ 149939 h 499642"/>
                <a:gd name="connsiteX94" fmla="*/ 395754 w 508000"/>
                <a:gd name="connsiteY94" fmla="*/ 150801 h 499642"/>
                <a:gd name="connsiteX95" fmla="*/ 389708 w 508000"/>
                <a:gd name="connsiteY95" fmla="*/ 147353 h 499642"/>
                <a:gd name="connsiteX96" fmla="*/ 351706 w 508000"/>
                <a:gd name="connsiteY96" fmla="*/ 109424 h 499642"/>
                <a:gd name="connsiteX97" fmla="*/ 349115 w 508000"/>
                <a:gd name="connsiteY97" fmla="*/ 98218 h 499642"/>
                <a:gd name="connsiteX98" fmla="*/ 384526 w 508000"/>
                <a:gd name="connsiteY98" fmla="*/ 37014 h 499642"/>
                <a:gd name="connsiteX99" fmla="*/ 389708 w 508000"/>
                <a:gd name="connsiteY99" fmla="*/ 32704 h 499642"/>
                <a:gd name="connsiteX100" fmla="*/ 115448 w 508000"/>
                <a:gd name="connsiteY100" fmla="*/ 32704 h 499642"/>
                <a:gd name="connsiteX101" fmla="*/ 117171 w 508000"/>
                <a:gd name="connsiteY101" fmla="*/ 32704 h 499642"/>
                <a:gd name="connsiteX102" fmla="*/ 122340 w 508000"/>
                <a:gd name="connsiteY102" fmla="*/ 37018 h 499642"/>
                <a:gd name="connsiteX103" fmla="*/ 158526 w 508000"/>
                <a:gd name="connsiteY103" fmla="*/ 98279 h 499642"/>
                <a:gd name="connsiteX104" fmla="*/ 155941 w 508000"/>
                <a:gd name="connsiteY104" fmla="*/ 109496 h 499642"/>
                <a:gd name="connsiteX105" fmla="*/ 87017 w 508000"/>
                <a:gd name="connsiteY105" fmla="*/ 228565 h 499642"/>
                <a:gd name="connsiteX106" fmla="*/ 79263 w 508000"/>
                <a:gd name="connsiteY106" fmla="*/ 235468 h 499642"/>
                <a:gd name="connsiteX107" fmla="*/ 8615 w 508000"/>
                <a:gd name="connsiteY107" fmla="*/ 235468 h 499642"/>
                <a:gd name="connsiteX108" fmla="*/ 2584 w 508000"/>
                <a:gd name="connsiteY108" fmla="*/ 232880 h 499642"/>
                <a:gd name="connsiteX109" fmla="*/ 0 w 508000"/>
                <a:gd name="connsiteY109" fmla="*/ 226840 h 499642"/>
                <a:gd name="connsiteX110" fmla="*/ 34462 w 508000"/>
                <a:gd name="connsiteY110" fmla="*/ 116398 h 499642"/>
                <a:gd name="connsiteX111" fmla="*/ 111140 w 508000"/>
                <a:gd name="connsiteY111" fmla="*/ 34430 h 499642"/>
                <a:gd name="connsiteX112" fmla="*/ 115448 w 508000"/>
                <a:gd name="connsiteY112" fmla="*/ 32704 h 499642"/>
                <a:gd name="connsiteX113" fmla="*/ 219030 w 508000"/>
                <a:gd name="connsiteY113" fmla="*/ 0 h 499642"/>
                <a:gd name="connsiteX114" fmla="*/ 288970 w 508000"/>
                <a:gd name="connsiteY114" fmla="*/ 0 h 499642"/>
                <a:gd name="connsiteX115" fmla="*/ 297605 w 508000"/>
                <a:gd name="connsiteY115" fmla="*/ 8630 h 499642"/>
                <a:gd name="connsiteX116" fmla="*/ 297605 w 508000"/>
                <a:gd name="connsiteY116" fmla="*/ 220070 h 499642"/>
                <a:gd name="connsiteX117" fmla="*/ 288970 w 508000"/>
                <a:gd name="connsiteY117" fmla="*/ 227837 h 499642"/>
                <a:gd name="connsiteX118" fmla="*/ 219030 w 508000"/>
                <a:gd name="connsiteY118" fmla="*/ 227837 h 499642"/>
                <a:gd name="connsiteX119" fmla="*/ 210395 w 508000"/>
                <a:gd name="connsiteY119" fmla="*/ 220070 h 499642"/>
                <a:gd name="connsiteX120" fmla="*/ 210395 w 508000"/>
                <a:gd name="connsiteY120" fmla="*/ 8630 h 499642"/>
                <a:gd name="connsiteX121" fmla="*/ 219030 w 508000"/>
                <a:gd name="connsiteY121" fmla="*/ 0 h 49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508000" h="499642">
                  <a:moveTo>
                    <a:pt x="325978" y="396807"/>
                  </a:moveTo>
                  <a:cubicBezTo>
                    <a:pt x="328562" y="396807"/>
                    <a:pt x="331147" y="398535"/>
                    <a:pt x="332870" y="401128"/>
                  </a:cubicBezTo>
                  <a:lnTo>
                    <a:pt x="368194" y="462483"/>
                  </a:lnTo>
                  <a:cubicBezTo>
                    <a:pt x="369917" y="465076"/>
                    <a:pt x="369917" y="466804"/>
                    <a:pt x="369055" y="469396"/>
                  </a:cubicBezTo>
                  <a:cubicBezTo>
                    <a:pt x="369055" y="471125"/>
                    <a:pt x="367332" y="473717"/>
                    <a:pt x="364748" y="474581"/>
                  </a:cubicBezTo>
                  <a:cubicBezTo>
                    <a:pt x="336316" y="488408"/>
                    <a:pt x="304439" y="497050"/>
                    <a:pt x="271700" y="499642"/>
                  </a:cubicBezTo>
                  <a:cubicBezTo>
                    <a:pt x="269115" y="499642"/>
                    <a:pt x="267392" y="498778"/>
                    <a:pt x="265669" y="497050"/>
                  </a:cubicBezTo>
                  <a:cubicBezTo>
                    <a:pt x="263946" y="495321"/>
                    <a:pt x="263084" y="493593"/>
                    <a:pt x="263084" y="491000"/>
                  </a:cubicBezTo>
                  <a:cubicBezTo>
                    <a:pt x="263084" y="491000"/>
                    <a:pt x="263084" y="491000"/>
                    <a:pt x="263084" y="419275"/>
                  </a:cubicBezTo>
                  <a:cubicBezTo>
                    <a:pt x="263084" y="415819"/>
                    <a:pt x="266530" y="411498"/>
                    <a:pt x="270838" y="411498"/>
                  </a:cubicBezTo>
                  <a:cubicBezTo>
                    <a:pt x="288931" y="409769"/>
                    <a:pt x="306162" y="404584"/>
                    <a:pt x="322531" y="397671"/>
                  </a:cubicBezTo>
                  <a:cubicBezTo>
                    <a:pt x="323393" y="396807"/>
                    <a:pt x="324255" y="396807"/>
                    <a:pt x="325978" y="396807"/>
                  </a:cubicBezTo>
                  <a:close/>
                  <a:moveTo>
                    <a:pt x="181809" y="396080"/>
                  </a:moveTo>
                  <a:cubicBezTo>
                    <a:pt x="183538" y="396080"/>
                    <a:pt x="184402" y="396943"/>
                    <a:pt x="185267" y="396943"/>
                  </a:cubicBezTo>
                  <a:cubicBezTo>
                    <a:pt x="203421" y="404710"/>
                    <a:pt x="219846" y="409888"/>
                    <a:pt x="237136" y="411614"/>
                  </a:cubicBezTo>
                  <a:cubicBezTo>
                    <a:pt x="241458" y="411614"/>
                    <a:pt x="244916" y="415066"/>
                    <a:pt x="244916" y="419381"/>
                  </a:cubicBezTo>
                  <a:cubicBezTo>
                    <a:pt x="244916" y="419381"/>
                    <a:pt x="244916" y="419381"/>
                    <a:pt x="244916" y="491012"/>
                  </a:cubicBezTo>
                  <a:cubicBezTo>
                    <a:pt x="244916" y="493601"/>
                    <a:pt x="243187" y="495327"/>
                    <a:pt x="241458" y="497053"/>
                  </a:cubicBezTo>
                  <a:cubicBezTo>
                    <a:pt x="240594" y="498779"/>
                    <a:pt x="238000" y="499642"/>
                    <a:pt x="236271" y="499642"/>
                  </a:cubicBezTo>
                  <a:cubicBezTo>
                    <a:pt x="236271" y="499642"/>
                    <a:pt x="235407" y="499642"/>
                    <a:pt x="235407" y="499642"/>
                  </a:cubicBezTo>
                  <a:cubicBezTo>
                    <a:pt x="203421" y="497053"/>
                    <a:pt x="171435" y="488423"/>
                    <a:pt x="142042" y="474615"/>
                  </a:cubicBezTo>
                  <a:cubicBezTo>
                    <a:pt x="140313" y="473752"/>
                    <a:pt x="138584" y="472026"/>
                    <a:pt x="137720" y="469436"/>
                  </a:cubicBezTo>
                  <a:cubicBezTo>
                    <a:pt x="137720" y="466847"/>
                    <a:pt x="137720" y="465121"/>
                    <a:pt x="138584" y="462532"/>
                  </a:cubicBezTo>
                  <a:cubicBezTo>
                    <a:pt x="138584" y="462532"/>
                    <a:pt x="138584" y="462532"/>
                    <a:pt x="174893" y="400395"/>
                  </a:cubicBezTo>
                  <a:cubicBezTo>
                    <a:pt x="176622" y="397806"/>
                    <a:pt x="179215" y="396080"/>
                    <a:pt x="181809" y="396080"/>
                  </a:cubicBezTo>
                  <a:close/>
                  <a:moveTo>
                    <a:pt x="395834" y="339030"/>
                  </a:moveTo>
                  <a:cubicBezTo>
                    <a:pt x="397560" y="339030"/>
                    <a:pt x="398422" y="339892"/>
                    <a:pt x="400148" y="340754"/>
                  </a:cubicBezTo>
                  <a:cubicBezTo>
                    <a:pt x="400148" y="340754"/>
                    <a:pt x="400148" y="340754"/>
                    <a:pt x="461399" y="376097"/>
                  </a:cubicBezTo>
                  <a:cubicBezTo>
                    <a:pt x="463987" y="376959"/>
                    <a:pt x="464850" y="378683"/>
                    <a:pt x="465712" y="381269"/>
                  </a:cubicBezTo>
                  <a:cubicBezTo>
                    <a:pt x="466575" y="383855"/>
                    <a:pt x="465712" y="385579"/>
                    <a:pt x="464850" y="388165"/>
                  </a:cubicBezTo>
                  <a:cubicBezTo>
                    <a:pt x="445870" y="414888"/>
                    <a:pt x="423440" y="438163"/>
                    <a:pt x="396697" y="456265"/>
                  </a:cubicBezTo>
                  <a:cubicBezTo>
                    <a:pt x="394972" y="457127"/>
                    <a:pt x="393246" y="457127"/>
                    <a:pt x="391521" y="457127"/>
                  </a:cubicBezTo>
                  <a:cubicBezTo>
                    <a:pt x="391521" y="457127"/>
                    <a:pt x="390658" y="457127"/>
                    <a:pt x="389796" y="457127"/>
                  </a:cubicBezTo>
                  <a:cubicBezTo>
                    <a:pt x="388070" y="456265"/>
                    <a:pt x="385482" y="455403"/>
                    <a:pt x="384619" y="452817"/>
                  </a:cubicBezTo>
                  <a:cubicBezTo>
                    <a:pt x="384619" y="452817"/>
                    <a:pt x="384619" y="452817"/>
                    <a:pt x="349249" y="391613"/>
                  </a:cubicBezTo>
                  <a:cubicBezTo>
                    <a:pt x="346661" y="387303"/>
                    <a:pt x="347524" y="382993"/>
                    <a:pt x="350974" y="380407"/>
                  </a:cubicBezTo>
                  <a:cubicBezTo>
                    <a:pt x="366503" y="369201"/>
                    <a:pt x="378581" y="357132"/>
                    <a:pt x="388933" y="342478"/>
                  </a:cubicBezTo>
                  <a:cubicBezTo>
                    <a:pt x="390658" y="340754"/>
                    <a:pt x="393246" y="339030"/>
                    <a:pt x="395834" y="339030"/>
                  </a:cubicBezTo>
                  <a:close/>
                  <a:moveTo>
                    <a:pt x="112165" y="339030"/>
                  </a:moveTo>
                  <a:cubicBezTo>
                    <a:pt x="114753" y="339030"/>
                    <a:pt x="117342" y="340754"/>
                    <a:pt x="118204" y="342478"/>
                  </a:cubicBezTo>
                  <a:cubicBezTo>
                    <a:pt x="129419" y="357995"/>
                    <a:pt x="142360" y="370063"/>
                    <a:pt x="156163" y="380407"/>
                  </a:cubicBezTo>
                  <a:cubicBezTo>
                    <a:pt x="159614" y="382993"/>
                    <a:pt x="161339" y="387303"/>
                    <a:pt x="158751" y="391613"/>
                  </a:cubicBezTo>
                  <a:cubicBezTo>
                    <a:pt x="158751" y="391613"/>
                    <a:pt x="158751" y="391613"/>
                    <a:pt x="123380" y="452817"/>
                  </a:cubicBezTo>
                  <a:cubicBezTo>
                    <a:pt x="121655" y="455403"/>
                    <a:pt x="119930" y="456265"/>
                    <a:pt x="118204" y="457127"/>
                  </a:cubicBezTo>
                  <a:cubicBezTo>
                    <a:pt x="117342" y="457127"/>
                    <a:pt x="116479" y="457127"/>
                    <a:pt x="115616" y="457127"/>
                  </a:cubicBezTo>
                  <a:cubicBezTo>
                    <a:pt x="114753" y="457127"/>
                    <a:pt x="113028" y="457127"/>
                    <a:pt x="111303" y="455403"/>
                  </a:cubicBezTo>
                  <a:cubicBezTo>
                    <a:pt x="84559" y="437301"/>
                    <a:pt x="61267" y="414888"/>
                    <a:pt x="43150" y="388165"/>
                  </a:cubicBezTo>
                  <a:cubicBezTo>
                    <a:pt x="42287" y="385579"/>
                    <a:pt x="41425" y="383855"/>
                    <a:pt x="42287" y="381269"/>
                  </a:cubicBezTo>
                  <a:cubicBezTo>
                    <a:pt x="42287" y="379545"/>
                    <a:pt x="44013" y="376959"/>
                    <a:pt x="45738" y="376097"/>
                  </a:cubicBezTo>
                  <a:cubicBezTo>
                    <a:pt x="45738" y="376097"/>
                    <a:pt x="45738" y="376097"/>
                    <a:pt x="107852" y="340754"/>
                  </a:cubicBezTo>
                  <a:cubicBezTo>
                    <a:pt x="108715" y="339892"/>
                    <a:pt x="110440" y="339030"/>
                    <a:pt x="112165" y="339030"/>
                  </a:cubicBezTo>
                  <a:close/>
                  <a:moveTo>
                    <a:pt x="427844" y="254363"/>
                  </a:moveTo>
                  <a:cubicBezTo>
                    <a:pt x="427844" y="254363"/>
                    <a:pt x="427844" y="254363"/>
                    <a:pt x="499381" y="254363"/>
                  </a:cubicBezTo>
                  <a:cubicBezTo>
                    <a:pt x="501967" y="254363"/>
                    <a:pt x="503691" y="255228"/>
                    <a:pt x="505414" y="256956"/>
                  </a:cubicBezTo>
                  <a:cubicBezTo>
                    <a:pt x="507138" y="258685"/>
                    <a:pt x="508000" y="261279"/>
                    <a:pt x="508000" y="263008"/>
                  </a:cubicBezTo>
                  <a:cubicBezTo>
                    <a:pt x="505414" y="295858"/>
                    <a:pt x="496795" y="326980"/>
                    <a:pt x="483005" y="356372"/>
                  </a:cubicBezTo>
                  <a:cubicBezTo>
                    <a:pt x="482143" y="358966"/>
                    <a:pt x="480419" y="359830"/>
                    <a:pt x="477834" y="360695"/>
                  </a:cubicBezTo>
                  <a:cubicBezTo>
                    <a:pt x="476972" y="360695"/>
                    <a:pt x="476110" y="361559"/>
                    <a:pt x="475248" y="361559"/>
                  </a:cubicBezTo>
                  <a:cubicBezTo>
                    <a:pt x="474386" y="361559"/>
                    <a:pt x="472662" y="360695"/>
                    <a:pt x="470939" y="359830"/>
                  </a:cubicBezTo>
                  <a:cubicBezTo>
                    <a:pt x="470939" y="359830"/>
                    <a:pt x="470939" y="359830"/>
                    <a:pt x="408882" y="324386"/>
                  </a:cubicBezTo>
                  <a:cubicBezTo>
                    <a:pt x="405435" y="321793"/>
                    <a:pt x="403711" y="317470"/>
                    <a:pt x="405435" y="313148"/>
                  </a:cubicBezTo>
                  <a:cubicBezTo>
                    <a:pt x="413192" y="295858"/>
                    <a:pt x="418363" y="278569"/>
                    <a:pt x="420087" y="262143"/>
                  </a:cubicBezTo>
                  <a:cubicBezTo>
                    <a:pt x="420087" y="257821"/>
                    <a:pt x="423535" y="254363"/>
                    <a:pt x="427844" y="254363"/>
                  </a:cubicBezTo>
                  <a:close/>
                  <a:moveTo>
                    <a:pt x="8600" y="254363"/>
                  </a:moveTo>
                  <a:cubicBezTo>
                    <a:pt x="8600" y="254363"/>
                    <a:pt x="8600" y="254363"/>
                    <a:pt x="79119" y="254363"/>
                  </a:cubicBezTo>
                  <a:cubicBezTo>
                    <a:pt x="83419" y="254363"/>
                    <a:pt x="86859" y="257821"/>
                    <a:pt x="87719" y="262143"/>
                  </a:cubicBezTo>
                  <a:cubicBezTo>
                    <a:pt x="89439" y="280298"/>
                    <a:pt x="93739" y="297587"/>
                    <a:pt x="101479" y="314012"/>
                  </a:cubicBezTo>
                  <a:cubicBezTo>
                    <a:pt x="103199" y="317470"/>
                    <a:pt x="101479" y="322657"/>
                    <a:pt x="98039" y="324386"/>
                  </a:cubicBezTo>
                  <a:cubicBezTo>
                    <a:pt x="98039" y="324386"/>
                    <a:pt x="98039" y="324386"/>
                    <a:pt x="36119" y="359830"/>
                  </a:cubicBezTo>
                  <a:cubicBezTo>
                    <a:pt x="35259" y="360695"/>
                    <a:pt x="33539" y="361559"/>
                    <a:pt x="32679" y="361559"/>
                  </a:cubicBezTo>
                  <a:cubicBezTo>
                    <a:pt x="31819" y="361559"/>
                    <a:pt x="30959" y="360695"/>
                    <a:pt x="30099" y="360695"/>
                  </a:cubicBezTo>
                  <a:cubicBezTo>
                    <a:pt x="27519" y="359830"/>
                    <a:pt x="25800" y="358966"/>
                    <a:pt x="24940" y="356372"/>
                  </a:cubicBezTo>
                  <a:cubicBezTo>
                    <a:pt x="10320" y="326980"/>
                    <a:pt x="2580" y="295858"/>
                    <a:pt x="0" y="263008"/>
                  </a:cubicBezTo>
                  <a:cubicBezTo>
                    <a:pt x="0" y="261279"/>
                    <a:pt x="860" y="258685"/>
                    <a:pt x="2580" y="256956"/>
                  </a:cubicBezTo>
                  <a:cubicBezTo>
                    <a:pt x="3440" y="255228"/>
                    <a:pt x="6020" y="254363"/>
                    <a:pt x="8600" y="254363"/>
                  </a:cubicBezTo>
                  <a:close/>
                  <a:moveTo>
                    <a:pt x="475205" y="129362"/>
                  </a:moveTo>
                  <a:cubicBezTo>
                    <a:pt x="476068" y="129362"/>
                    <a:pt x="476931" y="129362"/>
                    <a:pt x="477794" y="129362"/>
                  </a:cubicBezTo>
                  <a:cubicBezTo>
                    <a:pt x="479520" y="130225"/>
                    <a:pt x="481246" y="131950"/>
                    <a:pt x="482973" y="133675"/>
                  </a:cubicBezTo>
                  <a:cubicBezTo>
                    <a:pt x="496781" y="163005"/>
                    <a:pt x="505411" y="194061"/>
                    <a:pt x="507137" y="226842"/>
                  </a:cubicBezTo>
                  <a:cubicBezTo>
                    <a:pt x="508000" y="229429"/>
                    <a:pt x="507137" y="231155"/>
                    <a:pt x="505411" y="232880"/>
                  </a:cubicBezTo>
                  <a:cubicBezTo>
                    <a:pt x="503685" y="234605"/>
                    <a:pt x="501959" y="235468"/>
                    <a:pt x="499370" y="235468"/>
                  </a:cubicBezTo>
                  <a:cubicBezTo>
                    <a:pt x="499370" y="235468"/>
                    <a:pt x="499370" y="235468"/>
                    <a:pt x="428602" y="235468"/>
                  </a:cubicBezTo>
                  <a:cubicBezTo>
                    <a:pt x="424287" y="235468"/>
                    <a:pt x="420835" y="232880"/>
                    <a:pt x="420835" y="228567"/>
                  </a:cubicBezTo>
                  <a:cubicBezTo>
                    <a:pt x="419109" y="210451"/>
                    <a:pt x="413931" y="193198"/>
                    <a:pt x="406164" y="176808"/>
                  </a:cubicBezTo>
                  <a:cubicBezTo>
                    <a:pt x="404438" y="172495"/>
                    <a:pt x="406164" y="168181"/>
                    <a:pt x="409616" y="165593"/>
                  </a:cubicBezTo>
                  <a:cubicBezTo>
                    <a:pt x="409616" y="165593"/>
                    <a:pt x="409616" y="165593"/>
                    <a:pt x="470890" y="130225"/>
                  </a:cubicBezTo>
                  <a:cubicBezTo>
                    <a:pt x="472616" y="129362"/>
                    <a:pt x="473479" y="129362"/>
                    <a:pt x="475205" y="129362"/>
                  </a:cubicBezTo>
                  <a:close/>
                  <a:moveTo>
                    <a:pt x="389708" y="32704"/>
                  </a:moveTo>
                  <a:cubicBezTo>
                    <a:pt x="390572" y="32704"/>
                    <a:pt x="391435" y="32704"/>
                    <a:pt x="392299" y="32704"/>
                  </a:cubicBezTo>
                  <a:cubicBezTo>
                    <a:pt x="393163" y="32704"/>
                    <a:pt x="394890" y="33566"/>
                    <a:pt x="396617" y="34428"/>
                  </a:cubicBezTo>
                  <a:cubicBezTo>
                    <a:pt x="423391" y="52531"/>
                    <a:pt x="445847" y="74943"/>
                    <a:pt x="464848" y="102528"/>
                  </a:cubicBezTo>
                  <a:cubicBezTo>
                    <a:pt x="465711" y="104252"/>
                    <a:pt x="466575" y="106838"/>
                    <a:pt x="465711" y="108562"/>
                  </a:cubicBezTo>
                  <a:cubicBezTo>
                    <a:pt x="465711" y="111148"/>
                    <a:pt x="463984" y="112872"/>
                    <a:pt x="462257" y="114596"/>
                  </a:cubicBezTo>
                  <a:cubicBezTo>
                    <a:pt x="462257" y="114596"/>
                    <a:pt x="462257" y="114596"/>
                    <a:pt x="400072" y="149939"/>
                  </a:cubicBezTo>
                  <a:cubicBezTo>
                    <a:pt x="399208" y="150801"/>
                    <a:pt x="397481" y="150801"/>
                    <a:pt x="395754" y="150801"/>
                  </a:cubicBezTo>
                  <a:cubicBezTo>
                    <a:pt x="393163" y="150801"/>
                    <a:pt x="391435" y="149939"/>
                    <a:pt x="389708" y="147353"/>
                  </a:cubicBezTo>
                  <a:cubicBezTo>
                    <a:pt x="378480" y="132699"/>
                    <a:pt x="365525" y="119768"/>
                    <a:pt x="351706" y="109424"/>
                  </a:cubicBezTo>
                  <a:cubicBezTo>
                    <a:pt x="348252" y="106838"/>
                    <a:pt x="347388" y="102528"/>
                    <a:pt x="349115" y="98218"/>
                  </a:cubicBezTo>
                  <a:cubicBezTo>
                    <a:pt x="349115" y="98218"/>
                    <a:pt x="349115" y="98218"/>
                    <a:pt x="384526" y="37014"/>
                  </a:cubicBezTo>
                  <a:cubicBezTo>
                    <a:pt x="386253" y="35290"/>
                    <a:pt x="387981" y="33566"/>
                    <a:pt x="389708" y="32704"/>
                  </a:cubicBezTo>
                  <a:close/>
                  <a:moveTo>
                    <a:pt x="115448" y="32704"/>
                  </a:moveTo>
                  <a:cubicBezTo>
                    <a:pt x="116310" y="32704"/>
                    <a:pt x="117171" y="32704"/>
                    <a:pt x="117171" y="32704"/>
                  </a:cubicBezTo>
                  <a:cubicBezTo>
                    <a:pt x="119756" y="33567"/>
                    <a:pt x="121479" y="35292"/>
                    <a:pt x="122340" y="37018"/>
                  </a:cubicBezTo>
                  <a:cubicBezTo>
                    <a:pt x="122340" y="37018"/>
                    <a:pt x="122340" y="37018"/>
                    <a:pt x="158526" y="98279"/>
                  </a:cubicBezTo>
                  <a:cubicBezTo>
                    <a:pt x="160249" y="102593"/>
                    <a:pt x="159387" y="106907"/>
                    <a:pt x="155941" y="109496"/>
                  </a:cubicBezTo>
                  <a:cubicBezTo>
                    <a:pt x="117171" y="137969"/>
                    <a:pt x="92186" y="181110"/>
                    <a:pt x="87017" y="228565"/>
                  </a:cubicBezTo>
                  <a:cubicBezTo>
                    <a:pt x="87017" y="232880"/>
                    <a:pt x="82709" y="235468"/>
                    <a:pt x="79263" y="235468"/>
                  </a:cubicBezTo>
                  <a:cubicBezTo>
                    <a:pt x="79263" y="235468"/>
                    <a:pt x="79263" y="235468"/>
                    <a:pt x="8615" y="235468"/>
                  </a:cubicBezTo>
                  <a:cubicBezTo>
                    <a:pt x="6031" y="235468"/>
                    <a:pt x="4308" y="234605"/>
                    <a:pt x="2584" y="232880"/>
                  </a:cubicBezTo>
                  <a:cubicBezTo>
                    <a:pt x="861" y="231154"/>
                    <a:pt x="0" y="229428"/>
                    <a:pt x="0" y="226840"/>
                  </a:cubicBezTo>
                  <a:cubicBezTo>
                    <a:pt x="3446" y="188013"/>
                    <a:pt x="14646" y="150048"/>
                    <a:pt x="34462" y="116398"/>
                  </a:cubicBezTo>
                  <a:cubicBezTo>
                    <a:pt x="53416" y="83611"/>
                    <a:pt x="80124" y="55137"/>
                    <a:pt x="111140" y="34430"/>
                  </a:cubicBezTo>
                  <a:cubicBezTo>
                    <a:pt x="112002" y="33567"/>
                    <a:pt x="113725" y="32704"/>
                    <a:pt x="115448" y="32704"/>
                  </a:cubicBezTo>
                  <a:close/>
                  <a:moveTo>
                    <a:pt x="219030" y="0"/>
                  </a:moveTo>
                  <a:cubicBezTo>
                    <a:pt x="219030" y="0"/>
                    <a:pt x="219030" y="0"/>
                    <a:pt x="288970" y="0"/>
                  </a:cubicBezTo>
                  <a:cubicBezTo>
                    <a:pt x="293288" y="0"/>
                    <a:pt x="297605" y="3452"/>
                    <a:pt x="297605" y="8630"/>
                  </a:cubicBezTo>
                  <a:cubicBezTo>
                    <a:pt x="297605" y="8630"/>
                    <a:pt x="297605" y="8630"/>
                    <a:pt x="297605" y="220070"/>
                  </a:cubicBezTo>
                  <a:cubicBezTo>
                    <a:pt x="297605" y="224385"/>
                    <a:pt x="293288" y="227837"/>
                    <a:pt x="288970" y="227837"/>
                  </a:cubicBezTo>
                  <a:lnTo>
                    <a:pt x="219030" y="227837"/>
                  </a:lnTo>
                  <a:cubicBezTo>
                    <a:pt x="213849" y="227837"/>
                    <a:pt x="210395" y="224385"/>
                    <a:pt x="210395" y="220070"/>
                  </a:cubicBezTo>
                  <a:cubicBezTo>
                    <a:pt x="210395" y="220070"/>
                    <a:pt x="210395" y="220070"/>
                    <a:pt x="210395" y="8630"/>
                  </a:cubicBezTo>
                  <a:cubicBezTo>
                    <a:pt x="210395" y="3452"/>
                    <a:pt x="213849" y="0"/>
                    <a:pt x="2190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ïšḻïďê-Freeform: Shape 30"/>
            <p:cNvSpPr>
              <a:spLocks noChangeAspect="1"/>
            </p:cNvSpPr>
            <p:nvPr/>
          </p:nvSpPr>
          <p:spPr bwMode="auto">
            <a:xfrm>
              <a:off x="2673559" y="2322859"/>
              <a:ext cx="381052" cy="381053"/>
            </a:xfrm>
            <a:custGeom>
              <a:avLst/>
              <a:gdLst>
                <a:gd name="connsiteX0" fmla="*/ 223907 w 462559"/>
                <a:gd name="connsiteY0" fmla="*/ 108144 h 462560"/>
                <a:gd name="connsiteX1" fmla="*/ 306623 w 462559"/>
                <a:gd name="connsiteY1" fmla="*/ 133641 h 462560"/>
                <a:gd name="connsiteX2" fmla="*/ 275556 w 462559"/>
                <a:gd name="connsiteY2" fmla="*/ 163226 h 462560"/>
                <a:gd name="connsiteX3" fmla="*/ 298856 w 462559"/>
                <a:gd name="connsiteY3" fmla="*/ 186582 h 462560"/>
                <a:gd name="connsiteX4" fmla="*/ 329923 w 462559"/>
                <a:gd name="connsiteY4" fmla="*/ 156997 h 462560"/>
                <a:gd name="connsiteX5" fmla="*/ 319049 w 462559"/>
                <a:gd name="connsiteY5" fmla="*/ 318934 h 462560"/>
                <a:gd name="connsiteX6" fmla="*/ 143521 w 462559"/>
                <a:gd name="connsiteY6" fmla="*/ 318934 h 462560"/>
                <a:gd name="connsiteX7" fmla="*/ 143521 w 462559"/>
                <a:gd name="connsiteY7" fmla="*/ 144541 h 462560"/>
                <a:gd name="connsiteX8" fmla="*/ 223907 w 462559"/>
                <a:gd name="connsiteY8" fmla="*/ 108144 h 462560"/>
                <a:gd name="connsiteX9" fmla="*/ 223318 w 462559"/>
                <a:gd name="connsiteY9" fmla="*/ 66607 h 462560"/>
                <a:gd name="connsiteX10" fmla="*/ 115348 w 462559"/>
                <a:gd name="connsiteY10" fmla="*/ 115349 h 462560"/>
                <a:gd name="connsiteX11" fmla="*/ 115348 w 462559"/>
                <a:gd name="connsiteY11" fmla="*/ 348377 h 462560"/>
                <a:gd name="connsiteX12" fmla="*/ 348376 w 462559"/>
                <a:gd name="connsiteY12" fmla="*/ 348377 h 462560"/>
                <a:gd name="connsiteX13" fmla="*/ 359250 w 462559"/>
                <a:gd name="connsiteY13" fmla="*/ 127777 h 462560"/>
                <a:gd name="connsiteX14" fmla="*/ 381000 w 462559"/>
                <a:gd name="connsiteY14" fmla="*/ 106028 h 462560"/>
                <a:gd name="connsiteX15" fmla="*/ 357697 w 462559"/>
                <a:gd name="connsiteY15" fmla="*/ 82725 h 462560"/>
                <a:gd name="connsiteX16" fmla="*/ 335948 w 462559"/>
                <a:gd name="connsiteY16" fmla="*/ 102921 h 462560"/>
                <a:gd name="connsiteX17" fmla="*/ 223318 w 462559"/>
                <a:gd name="connsiteY17" fmla="*/ 66607 h 462560"/>
                <a:gd name="connsiteX18" fmla="*/ 231862 w 462559"/>
                <a:gd name="connsiteY18" fmla="*/ 0 h 462560"/>
                <a:gd name="connsiteX19" fmla="*/ 394981 w 462559"/>
                <a:gd name="connsiteY19" fmla="*/ 68743 h 462560"/>
                <a:gd name="connsiteX20" fmla="*/ 394981 w 462559"/>
                <a:gd name="connsiteY20" fmla="*/ 394982 h 462560"/>
                <a:gd name="connsiteX21" fmla="*/ 68742 w 462559"/>
                <a:gd name="connsiteY21" fmla="*/ 394982 h 462560"/>
                <a:gd name="connsiteX22" fmla="*/ 68742 w 462559"/>
                <a:gd name="connsiteY22" fmla="*/ 68743 h 462560"/>
                <a:gd name="connsiteX23" fmla="*/ 231862 w 462559"/>
                <a:gd name="connsiteY23" fmla="*/ 0 h 462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2559" h="462560">
                  <a:moveTo>
                    <a:pt x="223907" y="108144"/>
                  </a:moveTo>
                  <a:cubicBezTo>
                    <a:pt x="253032" y="106392"/>
                    <a:pt x="282546" y="114956"/>
                    <a:pt x="306623" y="133641"/>
                  </a:cubicBezTo>
                  <a:cubicBezTo>
                    <a:pt x="306623" y="133641"/>
                    <a:pt x="306623" y="133641"/>
                    <a:pt x="275556" y="163226"/>
                  </a:cubicBezTo>
                  <a:cubicBezTo>
                    <a:pt x="275556" y="163226"/>
                    <a:pt x="275556" y="163226"/>
                    <a:pt x="298856" y="186582"/>
                  </a:cubicBezTo>
                  <a:lnTo>
                    <a:pt x="329923" y="156997"/>
                  </a:lnTo>
                  <a:cubicBezTo>
                    <a:pt x="367203" y="205267"/>
                    <a:pt x="362543" y="273779"/>
                    <a:pt x="319049" y="318934"/>
                  </a:cubicBezTo>
                  <a:cubicBezTo>
                    <a:pt x="270896" y="367204"/>
                    <a:pt x="193229" y="367204"/>
                    <a:pt x="143521" y="318934"/>
                  </a:cubicBezTo>
                  <a:cubicBezTo>
                    <a:pt x="96921" y="270665"/>
                    <a:pt x="96921" y="192810"/>
                    <a:pt x="143521" y="144541"/>
                  </a:cubicBezTo>
                  <a:cubicBezTo>
                    <a:pt x="166045" y="121963"/>
                    <a:pt x="194782" y="109896"/>
                    <a:pt x="223907" y="108144"/>
                  </a:cubicBezTo>
                  <a:close/>
                  <a:moveTo>
                    <a:pt x="223318" y="66607"/>
                  </a:moveTo>
                  <a:cubicBezTo>
                    <a:pt x="183703" y="68743"/>
                    <a:pt x="144865" y="85055"/>
                    <a:pt x="115348" y="115349"/>
                  </a:cubicBezTo>
                  <a:cubicBezTo>
                    <a:pt x="50100" y="179043"/>
                    <a:pt x="50100" y="283129"/>
                    <a:pt x="115348" y="348377"/>
                  </a:cubicBezTo>
                  <a:cubicBezTo>
                    <a:pt x="179042" y="412071"/>
                    <a:pt x="283128" y="412071"/>
                    <a:pt x="348376" y="348377"/>
                  </a:cubicBezTo>
                  <a:cubicBezTo>
                    <a:pt x="408963" y="287789"/>
                    <a:pt x="412070" y="191471"/>
                    <a:pt x="359250" y="127777"/>
                  </a:cubicBezTo>
                  <a:cubicBezTo>
                    <a:pt x="359250" y="127777"/>
                    <a:pt x="359250" y="127777"/>
                    <a:pt x="381000" y="106028"/>
                  </a:cubicBezTo>
                  <a:cubicBezTo>
                    <a:pt x="381000" y="106028"/>
                    <a:pt x="381000" y="106028"/>
                    <a:pt x="357697" y="82725"/>
                  </a:cubicBezTo>
                  <a:cubicBezTo>
                    <a:pt x="357697" y="82725"/>
                    <a:pt x="357697" y="82725"/>
                    <a:pt x="335948" y="102921"/>
                  </a:cubicBezTo>
                  <a:cubicBezTo>
                    <a:pt x="303324" y="76511"/>
                    <a:pt x="262932" y="64471"/>
                    <a:pt x="223318" y="66607"/>
                  </a:cubicBezTo>
                  <a:close/>
                  <a:moveTo>
                    <a:pt x="231862" y="0"/>
                  </a:moveTo>
                  <a:cubicBezTo>
                    <a:pt x="290896" y="0"/>
                    <a:pt x="349929" y="22915"/>
                    <a:pt x="394981" y="68743"/>
                  </a:cubicBezTo>
                  <a:cubicBezTo>
                    <a:pt x="485085" y="158848"/>
                    <a:pt x="485085" y="304878"/>
                    <a:pt x="394981" y="394982"/>
                  </a:cubicBezTo>
                  <a:cubicBezTo>
                    <a:pt x="304877" y="485086"/>
                    <a:pt x="158847" y="485086"/>
                    <a:pt x="68742" y="394982"/>
                  </a:cubicBezTo>
                  <a:cubicBezTo>
                    <a:pt x="-22915" y="304878"/>
                    <a:pt x="-22915" y="158848"/>
                    <a:pt x="68742" y="68743"/>
                  </a:cubicBezTo>
                  <a:cubicBezTo>
                    <a:pt x="113795" y="22915"/>
                    <a:pt x="172828" y="0"/>
                    <a:pt x="2318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ïšḻïďê-Freeform: Shape 31"/>
            <p:cNvSpPr>
              <a:spLocks noChangeAspect="1"/>
            </p:cNvSpPr>
            <p:nvPr/>
          </p:nvSpPr>
          <p:spPr bwMode="auto">
            <a:xfrm>
              <a:off x="3075611" y="2868113"/>
              <a:ext cx="357131" cy="381053"/>
            </a:xfrm>
            <a:custGeom>
              <a:avLst/>
              <a:gdLst>
                <a:gd name="T0" fmla="*/ 42 w 85"/>
                <a:gd name="T1" fmla="*/ 91 h 91"/>
                <a:gd name="T2" fmla="*/ 12 w 85"/>
                <a:gd name="T3" fmla="*/ 79 h 91"/>
                <a:gd name="T4" fmla="*/ 0 w 85"/>
                <a:gd name="T5" fmla="*/ 49 h 91"/>
                <a:gd name="T6" fmla="*/ 12 w 85"/>
                <a:gd name="T7" fmla="*/ 19 h 91"/>
                <a:gd name="T8" fmla="*/ 24 w 85"/>
                <a:gd name="T9" fmla="*/ 19 h 91"/>
                <a:gd name="T10" fmla="*/ 24 w 85"/>
                <a:gd name="T11" fmla="*/ 30 h 91"/>
                <a:gd name="T12" fmla="*/ 16 w 85"/>
                <a:gd name="T13" fmla="*/ 49 h 91"/>
                <a:gd name="T14" fmla="*/ 24 w 85"/>
                <a:gd name="T15" fmla="*/ 67 h 91"/>
                <a:gd name="T16" fmla="*/ 42 w 85"/>
                <a:gd name="T17" fmla="*/ 75 h 91"/>
                <a:gd name="T18" fmla="*/ 61 w 85"/>
                <a:gd name="T19" fmla="*/ 67 h 91"/>
                <a:gd name="T20" fmla="*/ 69 w 85"/>
                <a:gd name="T21" fmla="*/ 49 h 91"/>
                <a:gd name="T22" fmla="*/ 61 w 85"/>
                <a:gd name="T23" fmla="*/ 30 h 91"/>
                <a:gd name="T24" fmla="*/ 61 w 85"/>
                <a:gd name="T25" fmla="*/ 19 h 91"/>
                <a:gd name="T26" fmla="*/ 72 w 85"/>
                <a:gd name="T27" fmla="*/ 19 h 91"/>
                <a:gd name="T28" fmla="*/ 85 w 85"/>
                <a:gd name="T29" fmla="*/ 49 h 91"/>
                <a:gd name="T30" fmla="*/ 72 w 85"/>
                <a:gd name="T31" fmla="*/ 79 h 91"/>
                <a:gd name="T32" fmla="*/ 42 w 85"/>
                <a:gd name="T33" fmla="*/ 91 h 91"/>
                <a:gd name="T34" fmla="*/ 49 w 85"/>
                <a:gd name="T35" fmla="*/ 40 h 91"/>
                <a:gd name="T36" fmla="*/ 49 w 85"/>
                <a:gd name="T37" fmla="*/ 6 h 91"/>
                <a:gd name="T38" fmla="*/ 42 w 85"/>
                <a:gd name="T39" fmla="*/ 0 h 91"/>
                <a:gd name="T40" fmla="*/ 36 w 85"/>
                <a:gd name="T41" fmla="*/ 6 h 91"/>
                <a:gd name="T42" fmla="*/ 36 w 85"/>
                <a:gd name="T43" fmla="*/ 40 h 91"/>
                <a:gd name="T44" fmla="*/ 42 w 85"/>
                <a:gd name="T45" fmla="*/ 46 h 91"/>
                <a:gd name="T46" fmla="*/ 49 w 85"/>
                <a:gd name="T47" fmla="*/ 40 h 91"/>
                <a:gd name="T48" fmla="*/ 49 w 85"/>
                <a:gd name="T49" fmla="*/ 40 h 91"/>
                <a:gd name="T50" fmla="*/ 49 w 85"/>
                <a:gd name="T51" fmla="*/ 4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91">
                  <a:moveTo>
                    <a:pt x="42" y="91"/>
                  </a:moveTo>
                  <a:cubicBezTo>
                    <a:pt x="31" y="91"/>
                    <a:pt x="21" y="87"/>
                    <a:pt x="12" y="79"/>
                  </a:cubicBezTo>
                  <a:cubicBezTo>
                    <a:pt x="4" y="71"/>
                    <a:pt x="0" y="60"/>
                    <a:pt x="0" y="49"/>
                  </a:cubicBezTo>
                  <a:cubicBezTo>
                    <a:pt x="0" y="37"/>
                    <a:pt x="4" y="27"/>
                    <a:pt x="12" y="19"/>
                  </a:cubicBezTo>
                  <a:cubicBezTo>
                    <a:pt x="16" y="16"/>
                    <a:pt x="21" y="16"/>
                    <a:pt x="24" y="19"/>
                  </a:cubicBezTo>
                  <a:cubicBezTo>
                    <a:pt x="27" y="22"/>
                    <a:pt x="27" y="27"/>
                    <a:pt x="24" y="30"/>
                  </a:cubicBezTo>
                  <a:cubicBezTo>
                    <a:pt x="19" y="35"/>
                    <a:pt x="16" y="42"/>
                    <a:pt x="16" y="49"/>
                  </a:cubicBezTo>
                  <a:cubicBezTo>
                    <a:pt x="16" y="56"/>
                    <a:pt x="19" y="62"/>
                    <a:pt x="24" y="67"/>
                  </a:cubicBezTo>
                  <a:cubicBezTo>
                    <a:pt x="29" y="72"/>
                    <a:pt x="35" y="75"/>
                    <a:pt x="42" y="75"/>
                  </a:cubicBezTo>
                  <a:cubicBezTo>
                    <a:pt x="49" y="75"/>
                    <a:pt x="56" y="72"/>
                    <a:pt x="61" y="67"/>
                  </a:cubicBezTo>
                  <a:cubicBezTo>
                    <a:pt x="66" y="62"/>
                    <a:pt x="69" y="56"/>
                    <a:pt x="69" y="49"/>
                  </a:cubicBezTo>
                  <a:cubicBezTo>
                    <a:pt x="69" y="42"/>
                    <a:pt x="66" y="35"/>
                    <a:pt x="61" y="30"/>
                  </a:cubicBezTo>
                  <a:cubicBezTo>
                    <a:pt x="58" y="27"/>
                    <a:pt x="58" y="22"/>
                    <a:pt x="61" y="19"/>
                  </a:cubicBezTo>
                  <a:cubicBezTo>
                    <a:pt x="64" y="16"/>
                    <a:pt x="69" y="16"/>
                    <a:pt x="72" y="19"/>
                  </a:cubicBezTo>
                  <a:cubicBezTo>
                    <a:pt x="80" y="27"/>
                    <a:pt x="85" y="37"/>
                    <a:pt x="85" y="49"/>
                  </a:cubicBezTo>
                  <a:cubicBezTo>
                    <a:pt x="85" y="60"/>
                    <a:pt x="80" y="71"/>
                    <a:pt x="72" y="79"/>
                  </a:cubicBezTo>
                  <a:cubicBezTo>
                    <a:pt x="64" y="87"/>
                    <a:pt x="53" y="91"/>
                    <a:pt x="42" y="91"/>
                  </a:cubicBezTo>
                  <a:close/>
                  <a:moveTo>
                    <a:pt x="49" y="40"/>
                  </a:moveTo>
                  <a:cubicBezTo>
                    <a:pt x="49" y="6"/>
                    <a:pt x="49" y="6"/>
                    <a:pt x="49" y="6"/>
                  </a:cubicBezTo>
                  <a:cubicBezTo>
                    <a:pt x="49" y="3"/>
                    <a:pt x="46" y="0"/>
                    <a:pt x="42" y="0"/>
                  </a:cubicBezTo>
                  <a:cubicBezTo>
                    <a:pt x="39" y="0"/>
                    <a:pt x="36" y="3"/>
                    <a:pt x="36" y="6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3"/>
                    <a:pt x="39" y="46"/>
                    <a:pt x="42" y="46"/>
                  </a:cubicBezTo>
                  <a:cubicBezTo>
                    <a:pt x="46" y="46"/>
                    <a:pt x="49" y="43"/>
                    <a:pt x="49" y="40"/>
                  </a:cubicBezTo>
                  <a:close/>
                  <a:moveTo>
                    <a:pt x="49" y="40"/>
                  </a:moveTo>
                  <a:cubicBezTo>
                    <a:pt x="49" y="40"/>
                    <a:pt x="49" y="40"/>
                    <a:pt x="49" y="4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ïšḻïďê-Freeform: Shape 32"/>
            <p:cNvSpPr>
              <a:spLocks noChangeAspect="1"/>
            </p:cNvSpPr>
            <p:nvPr/>
          </p:nvSpPr>
          <p:spPr bwMode="auto">
            <a:xfrm>
              <a:off x="3114031" y="3554659"/>
              <a:ext cx="341484" cy="381053"/>
            </a:xfrm>
            <a:custGeom>
              <a:avLst/>
              <a:gdLst>
                <a:gd name="T0" fmla="*/ 666 w 1331"/>
                <a:gd name="T1" fmla="*/ 614 h 1485"/>
                <a:gd name="T2" fmla="*/ 614 w 1331"/>
                <a:gd name="T3" fmla="*/ 563 h 1485"/>
                <a:gd name="T4" fmla="*/ 614 w 1331"/>
                <a:gd name="T5" fmla="*/ 51 h 1485"/>
                <a:gd name="T6" fmla="*/ 666 w 1331"/>
                <a:gd name="T7" fmla="*/ 0 h 1485"/>
                <a:gd name="T8" fmla="*/ 717 w 1331"/>
                <a:gd name="T9" fmla="*/ 51 h 1485"/>
                <a:gd name="T10" fmla="*/ 717 w 1331"/>
                <a:gd name="T11" fmla="*/ 563 h 1485"/>
                <a:gd name="T12" fmla="*/ 666 w 1331"/>
                <a:gd name="T13" fmla="*/ 614 h 1485"/>
                <a:gd name="T14" fmla="*/ 870 w 1331"/>
                <a:gd name="T15" fmla="*/ 186 h 1485"/>
                <a:gd name="T16" fmla="*/ 870 w 1331"/>
                <a:gd name="T17" fmla="*/ 295 h 1485"/>
                <a:gd name="T18" fmla="*/ 1229 w 1331"/>
                <a:gd name="T19" fmla="*/ 819 h 1485"/>
                <a:gd name="T20" fmla="*/ 666 w 1331"/>
                <a:gd name="T21" fmla="*/ 1382 h 1485"/>
                <a:gd name="T22" fmla="*/ 102 w 1331"/>
                <a:gd name="T23" fmla="*/ 819 h 1485"/>
                <a:gd name="T24" fmla="*/ 461 w 1331"/>
                <a:gd name="T25" fmla="*/ 295 h 1485"/>
                <a:gd name="T26" fmla="*/ 461 w 1331"/>
                <a:gd name="T27" fmla="*/ 186 h 1485"/>
                <a:gd name="T28" fmla="*/ 0 w 1331"/>
                <a:gd name="T29" fmla="*/ 819 h 1485"/>
                <a:gd name="T30" fmla="*/ 666 w 1331"/>
                <a:gd name="T31" fmla="*/ 1485 h 1485"/>
                <a:gd name="T32" fmla="*/ 1331 w 1331"/>
                <a:gd name="T33" fmla="*/ 819 h 1485"/>
                <a:gd name="T34" fmla="*/ 870 w 1331"/>
                <a:gd name="T35" fmla="*/ 186 h 1485"/>
                <a:gd name="T36" fmla="*/ 870 w 1331"/>
                <a:gd name="T37" fmla="*/ 186 h 1485"/>
                <a:gd name="T38" fmla="*/ 870 w 1331"/>
                <a:gd name="T39" fmla="*/ 186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31" h="1485">
                  <a:moveTo>
                    <a:pt x="666" y="614"/>
                  </a:moveTo>
                  <a:cubicBezTo>
                    <a:pt x="637" y="614"/>
                    <a:pt x="614" y="592"/>
                    <a:pt x="614" y="563"/>
                  </a:cubicBezTo>
                  <a:cubicBezTo>
                    <a:pt x="614" y="51"/>
                    <a:pt x="614" y="51"/>
                    <a:pt x="614" y="51"/>
                  </a:cubicBezTo>
                  <a:cubicBezTo>
                    <a:pt x="614" y="23"/>
                    <a:pt x="637" y="0"/>
                    <a:pt x="666" y="0"/>
                  </a:cubicBezTo>
                  <a:cubicBezTo>
                    <a:pt x="694" y="0"/>
                    <a:pt x="717" y="23"/>
                    <a:pt x="717" y="51"/>
                  </a:cubicBezTo>
                  <a:cubicBezTo>
                    <a:pt x="717" y="563"/>
                    <a:pt x="717" y="563"/>
                    <a:pt x="717" y="563"/>
                  </a:cubicBezTo>
                  <a:cubicBezTo>
                    <a:pt x="717" y="592"/>
                    <a:pt x="694" y="614"/>
                    <a:pt x="666" y="614"/>
                  </a:cubicBezTo>
                  <a:close/>
                  <a:moveTo>
                    <a:pt x="870" y="186"/>
                  </a:moveTo>
                  <a:cubicBezTo>
                    <a:pt x="870" y="295"/>
                    <a:pt x="870" y="295"/>
                    <a:pt x="870" y="295"/>
                  </a:cubicBezTo>
                  <a:cubicBezTo>
                    <a:pt x="1080" y="377"/>
                    <a:pt x="1229" y="581"/>
                    <a:pt x="1229" y="819"/>
                  </a:cubicBezTo>
                  <a:cubicBezTo>
                    <a:pt x="1229" y="1130"/>
                    <a:pt x="976" y="1382"/>
                    <a:pt x="666" y="1382"/>
                  </a:cubicBezTo>
                  <a:cubicBezTo>
                    <a:pt x="355" y="1382"/>
                    <a:pt x="102" y="1130"/>
                    <a:pt x="102" y="819"/>
                  </a:cubicBezTo>
                  <a:cubicBezTo>
                    <a:pt x="102" y="581"/>
                    <a:pt x="251" y="377"/>
                    <a:pt x="461" y="295"/>
                  </a:cubicBezTo>
                  <a:cubicBezTo>
                    <a:pt x="461" y="186"/>
                    <a:pt x="461" y="186"/>
                    <a:pt x="461" y="186"/>
                  </a:cubicBezTo>
                  <a:cubicBezTo>
                    <a:pt x="194" y="273"/>
                    <a:pt x="0" y="524"/>
                    <a:pt x="0" y="819"/>
                  </a:cubicBezTo>
                  <a:cubicBezTo>
                    <a:pt x="0" y="1186"/>
                    <a:pt x="299" y="1485"/>
                    <a:pt x="666" y="1485"/>
                  </a:cubicBezTo>
                  <a:cubicBezTo>
                    <a:pt x="1033" y="1485"/>
                    <a:pt x="1331" y="1186"/>
                    <a:pt x="1331" y="819"/>
                  </a:cubicBezTo>
                  <a:cubicBezTo>
                    <a:pt x="1331" y="524"/>
                    <a:pt x="1137" y="273"/>
                    <a:pt x="870" y="186"/>
                  </a:cubicBezTo>
                  <a:close/>
                  <a:moveTo>
                    <a:pt x="870" y="186"/>
                  </a:moveTo>
                  <a:cubicBezTo>
                    <a:pt x="870" y="186"/>
                    <a:pt x="870" y="186"/>
                    <a:pt x="870" y="1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ïšḻïďê-Freeform: Shape 33"/>
            <p:cNvSpPr>
              <a:spLocks noChangeAspect="1"/>
            </p:cNvSpPr>
            <p:nvPr/>
          </p:nvSpPr>
          <p:spPr bwMode="auto">
            <a:xfrm>
              <a:off x="8402639" y="2890323"/>
              <a:ext cx="339399" cy="381053"/>
            </a:xfrm>
            <a:custGeom>
              <a:avLst/>
              <a:gdLst>
                <a:gd name="T0" fmla="*/ 54 w 90"/>
                <a:gd name="T1" fmla="*/ 14 h 102"/>
                <a:gd name="T2" fmla="*/ 54 w 90"/>
                <a:gd name="T3" fmla="*/ 20 h 102"/>
                <a:gd name="T4" fmla="*/ 83 w 90"/>
                <a:gd name="T5" fmla="*/ 58 h 102"/>
                <a:gd name="T6" fmla="*/ 45 w 90"/>
                <a:gd name="T7" fmla="*/ 96 h 102"/>
                <a:gd name="T8" fmla="*/ 6 w 90"/>
                <a:gd name="T9" fmla="*/ 58 h 102"/>
                <a:gd name="T10" fmla="*/ 35 w 90"/>
                <a:gd name="T11" fmla="*/ 20 h 102"/>
                <a:gd name="T12" fmla="*/ 35 w 90"/>
                <a:gd name="T13" fmla="*/ 14 h 102"/>
                <a:gd name="T14" fmla="*/ 0 w 90"/>
                <a:gd name="T15" fmla="*/ 58 h 102"/>
                <a:gd name="T16" fmla="*/ 45 w 90"/>
                <a:gd name="T17" fmla="*/ 102 h 102"/>
                <a:gd name="T18" fmla="*/ 90 w 90"/>
                <a:gd name="T19" fmla="*/ 58 h 102"/>
                <a:gd name="T20" fmla="*/ 54 w 90"/>
                <a:gd name="T21" fmla="*/ 14 h 102"/>
                <a:gd name="T22" fmla="*/ 48 w 90"/>
                <a:gd name="T23" fmla="*/ 0 h 102"/>
                <a:gd name="T24" fmla="*/ 42 w 90"/>
                <a:gd name="T25" fmla="*/ 0 h 102"/>
                <a:gd name="T26" fmla="*/ 42 w 90"/>
                <a:gd name="T27" fmla="*/ 32 h 102"/>
                <a:gd name="T28" fmla="*/ 48 w 90"/>
                <a:gd name="T29" fmla="*/ 32 h 102"/>
                <a:gd name="T30" fmla="*/ 48 w 90"/>
                <a:gd name="T31" fmla="*/ 0 h 102"/>
                <a:gd name="T32" fmla="*/ 48 w 90"/>
                <a:gd name="T33" fmla="*/ 0 h 102"/>
                <a:gd name="T34" fmla="*/ 48 w 90"/>
                <a:gd name="T3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102">
                  <a:moveTo>
                    <a:pt x="54" y="14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71" y="25"/>
                    <a:pt x="83" y="40"/>
                    <a:pt x="83" y="58"/>
                  </a:cubicBezTo>
                  <a:cubicBezTo>
                    <a:pt x="83" y="79"/>
                    <a:pt x="66" y="96"/>
                    <a:pt x="45" y="96"/>
                  </a:cubicBezTo>
                  <a:cubicBezTo>
                    <a:pt x="24" y="96"/>
                    <a:pt x="6" y="79"/>
                    <a:pt x="6" y="58"/>
                  </a:cubicBezTo>
                  <a:cubicBezTo>
                    <a:pt x="6" y="40"/>
                    <a:pt x="19" y="25"/>
                    <a:pt x="35" y="2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15" y="18"/>
                    <a:pt x="0" y="36"/>
                    <a:pt x="0" y="58"/>
                  </a:cubicBezTo>
                  <a:cubicBezTo>
                    <a:pt x="0" y="82"/>
                    <a:pt x="20" y="102"/>
                    <a:pt x="45" y="102"/>
                  </a:cubicBezTo>
                  <a:cubicBezTo>
                    <a:pt x="70" y="102"/>
                    <a:pt x="90" y="82"/>
                    <a:pt x="90" y="58"/>
                  </a:cubicBezTo>
                  <a:cubicBezTo>
                    <a:pt x="90" y="36"/>
                    <a:pt x="75" y="18"/>
                    <a:pt x="54" y="14"/>
                  </a:cubicBezTo>
                  <a:close/>
                  <a:moveTo>
                    <a:pt x="48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8" y="32"/>
                    <a:pt x="48" y="32"/>
                    <a:pt x="48" y="32"/>
                  </a:cubicBezTo>
                  <a:lnTo>
                    <a:pt x="48" y="0"/>
                  </a:lnTo>
                  <a:close/>
                  <a:moveTo>
                    <a:pt x="48" y="0"/>
                  </a:move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ïšḻïďê-Freeform: Shape 34"/>
            <p:cNvSpPr>
              <a:spLocks noChangeAspect="1"/>
            </p:cNvSpPr>
            <p:nvPr/>
          </p:nvSpPr>
          <p:spPr bwMode="auto">
            <a:xfrm>
              <a:off x="8423956" y="3561110"/>
              <a:ext cx="381053" cy="381053"/>
            </a:xfrm>
            <a:custGeom>
              <a:avLst/>
              <a:gdLst>
                <a:gd name="connsiteX0" fmla="*/ 254601 w 508000"/>
                <a:gd name="connsiteY0" fmla="*/ 80867 h 508000"/>
                <a:gd name="connsiteX1" fmla="*/ 312067 w 508000"/>
                <a:gd name="connsiteY1" fmla="*/ 138378 h 508000"/>
                <a:gd name="connsiteX2" fmla="*/ 312067 w 508000"/>
                <a:gd name="connsiteY2" fmla="*/ 369267 h 508000"/>
                <a:gd name="connsiteX3" fmla="*/ 254601 w 508000"/>
                <a:gd name="connsiteY3" fmla="*/ 426777 h 508000"/>
                <a:gd name="connsiteX4" fmla="*/ 196289 w 508000"/>
                <a:gd name="connsiteY4" fmla="*/ 369267 h 508000"/>
                <a:gd name="connsiteX5" fmla="*/ 196289 w 508000"/>
                <a:gd name="connsiteY5" fmla="*/ 138378 h 508000"/>
                <a:gd name="connsiteX6" fmla="*/ 254601 w 508000"/>
                <a:gd name="connsiteY6" fmla="*/ 80867 h 508000"/>
                <a:gd name="connsiteX7" fmla="*/ 254423 w 508000"/>
                <a:gd name="connsiteY7" fmla="*/ 40572 h 508000"/>
                <a:gd name="connsiteX8" fmla="*/ 40572 w 508000"/>
                <a:gd name="connsiteY8" fmla="*/ 254423 h 508000"/>
                <a:gd name="connsiteX9" fmla="*/ 254423 w 508000"/>
                <a:gd name="connsiteY9" fmla="*/ 467428 h 508000"/>
                <a:gd name="connsiteX10" fmla="*/ 467428 w 508000"/>
                <a:gd name="connsiteY10" fmla="*/ 254423 h 508000"/>
                <a:gd name="connsiteX11" fmla="*/ 254423 w 508000"/>
                <a:gd name="connsiteY11" fmla="*/ 40572 h 508000"/>
                <a:gd name="connsiteX12" fmla="*/ 254423 w 508000"/>
                <a:gd name="connsiteY12" fmla="*/ 0 h 508000"/>
                <a:gd name="connsiteX13" fmla="*/ 508000 w 508000"/>
                <a:gd name="connsiteY13" fmla="*/ 254423 h 508000"/>
                <a:gd name="connsiteX14" fmla="*/ 254423 w 508000"/>
                <a:gd name="connsiteY14" fmla="*/ 508000 h 508000"/>
                <a:gd name="connsiteX15" fmla="*/ 0 w 508000"/>
                <a:gd name="connsiteY15" fmla="*/ 254423 h 508000"/>
                <a:gd name="connsiteX16" fmla="*/ 254423 w 508000"/>
                <a:gd name="connsiteY16" fmla="*/ 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8000" h="508000">
                  <a:moveTo>
                    <a:pt x="254601" y="80867"/>
                  </a:moveTo>
                  <a:cubicBezTo>
                    <a:pt x="286714" y="80867"/>
                    <a:pt x="312067" y="106240"/>
                    <a:pt x="312067" y="138378"/>
                  </a:cubicBezTo>
                  <a:cubicBezTo>
                    <a:pt x="312067" y="138378"/>
                    <a:pt x="312067" y="138378"/>
                    <a:pt x="312067" y="369267"/>
                  </a:cubicBezTo>
                  <a:cubicBezTo>
                    <a:pt x="312067" y="401405"/>
                    <a:pt x="286714" y="426777"/>
                    <a:pt x="254601" y="426777"/>
                  </a:cubicBezTo>
                  <a:cubicBezTo>
                    <a:pt x="222487" y="426777"/>
                    <a:pt x="196289" y="401405"/>
                    <a:pt x="196289" y="369267"/>
                  </a:cubicBezTo>
                  <a:cubicBezTo>
                    <a:pt x="196289" y="369267"/>
                    <a:pt x="196289" y="369267"/>
                    <a:pt x="196289" y="138378"/>
                  </a:cubicBezTo>
                  <a:cubicBezTo>
                    <a:pt x="196289" y="106240"/>
                    <a:pt x="222487" y="80867"/>
                    <a:pt x="254601" y="80867"/>
                  </a:cubicBezTo>
                  <a:close/>
                  <a:moveTo>
                    <a:pt x="254423" y="40572"/>
                  </a:moveTo>
                  <a:cubicBezTo>
                    <a:pt x="136086" y="40572"/>
                    <a:pt x="40572" y="136087"/>
                    <a:pt x="40572" y="254423"/>
                  </a:cubicBezTo>
                  <a:cubicBezTo>
                    <a:pt x="40572" y="371914"/>
                    <a:pt x="136086" y="467428"/>
                    <a:pt x="254423" y="467428"/>
                  </a:cubicBezTo>
                  <a:cubicBezTo>
                    <a:pt x="371914" y="467428"/>
                    <a:pt x="467428" y="371914"/>
                    <a:pt x="467428" y="254423"/>
                  </a:cubicBezTo>
                  <a:cubicBezTo>
                    <a:pt x="467428" y="136087"/>
                    <a:pt x="371914" y="40572"/>
                    <a:pt x="254423" y="40572"/>
                  </a:cubicBezTo>
                  <a:close/>
                  <a:moveTo>
                    <a:pt x="254423" y="0"/>
                  </a:moveTo>
                  <a:cubicBezTo>
                    <a:pt x="393890" y="0"/>
                    <a:pt x="508000" y="114110"/>
                    <a:pt x="508000" y="254423"/>
                  </a:cubicBezTo>
                  <a:cubicBezTo>
                    <a:pt x="508000" y="393890"/>
                    <a:pt x="393890" y="508000"/>
                    <a:pt x="254423" y="508000"/>
                  </a:cubicBezTo>
                  <a:cubicBezTo>
                    <a:pt x="114110" y="508000"/>
                    <a:pt x="0" y="393890"/>
                    <a:pt x="0" y="254423"/>
                  </a:cubicBezTo>
                  <a:cubicBezTo>
                    <a:pt x="0" y="114110"/>
                    <a:pt x="114110" y="0"/>
                    <a:pt x="2544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ïšḻïďê-Freeform: Shape 35"/>
            <p:cNvSpPr>
              <a:spLocks noChangeAspect="1"/>
            </p:cNvSpPr>
            <p:nvPr/>
          </p:nvSpPr>
          <p:spPr bwMode="auto">
            <a:xfrm>
              <a:off x="8042903" y="4173885"/>
              <a:ext cx="381053" cy="381053"/>
            </a:xfrm>
            <a:custGeom>
              <a:avLst/>
              <a:gdLst>
                <a:gd name="T0" fmla="*/ 42 w 64"/>
                <a:gd name="T1" fmla="*/ 21 h 64"/>
                <a:gd name="T2" fmla="*/ 47 w 64"/>
                <a:gd name="T3" fmla="*/ 25 h 64"/>
                <a:gd name="T4" fmla="*/ 29 w 64"/>
                <a:gd name="T5" fmla="*/ 43 h 64"/>
                <a:gd name="T6" fmla="*/ 17 w 64"/>
                <a:gd name="T7" fmla="*/ 32 h 64"/>
                <a:gd name="T8" fmla="*/ 22 w 64"/>
                <a:gd name="T9" fmla="*/ 27 h 64"/>
                <a:gd name="T10" fmla="*/ 29 w 64"/>
                <a:gd name="T11" fmla="*/ 34 h 64"/>
                <a:gd name="T12" fmla="*/ 42 w 64"/>
                <a:gd name="T13" fmla="*/ 21 h 64"/>
                <a:gd name="T14" fmla="*/ 64 w 64"/>
                <a:gd name="T15" fmla="*/ 13 h 64"/>
                <a:gd name="T16" fmla="*/ 64 w 64"/>
                <a:gd name="T17" fmla="*/ 51 h 64"/>
                <a:gd name="T18" fmla="*/ 51 w 64"/>
                <a:gd name="T19" fmla="*/ 64 h 64"/>
                <a:gd name="T20" fmla="*/ 13 w 64"/>
                <a:gd name="T21" fmla="*/ 64 h 64"/>
                <a:gd name="T22" fmla="*/ 0 w 64"/>
                <a:gd name="T23" fmla="*/ 51 h 64"/>
                <a:gd name="T24" fmla="*/ 0 w 64"/>
                <a:gd name="T25" fmla="*/ 13 h 64"/>
                <a:gd name="T26" fmla="*/ 13 w 64"/>
                <a:gd name="T27" fmla="*/ 0 h 64"/>
                <a:gd name="T28" fmla="*/ 51 w 64"/>
                <a:gd name="T29" fmla="*/ 0 h 64"/>
                <a:gd name="T30" fmla="*/ 64 w 64"/>
                <a:gd name="T31" fmla="*/ 13 h 64"/>
                <a:gd name="T32" fmla="*/ 56 w 64"/>
                <a:gd name="T33" fmla="*/ 32 h 64"/>
                <a:gd name="T34" fmla="*/ 32 w 64"/>
                <a:gd name="T35" fmla="*/ 8 h 64"/>
                <a:gd name="T36" fmla="*/ 8 w 64"/>
                <a:gd name="T37" fmla="*/ 32 h 64"/>
                <a:gd name="T38" fmla="*/ 32 w 64"/>
                <a:gd name="T39" fmla="*/ 56 h 64"/>
                <a:gd name="T40" fmla="*/ 56 w 64"/>
                <a:gd name="T41" fmla="*/ 32 h 64"/>
                <a:gd name="T42" fmla="*/ 56 w 64"/>
                <a:gd name="T43" fmla="*/ 32 h 64"/>
                <a:gd name="T44" fmla="*/ 56 w 64"/>
                <a:gd name="T45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64">
                  <a:moveTo>
                    <a:pt x="42" y="21"/>
                  </a:moveTo>
                  <a:cubicBezTo>
                    <a:pt x="47" y="25"/>
                    <a:pt x="47" y="25"/>
                    <a:pt x="47" y="25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9" y="34"/>
                    <a:pt x="29" y="34"/>
                    <a:pt x="29" y="34"/>
                  </a:cubicBezTo>
                  <a:lnTo>
                    <a:pt x="42" y="21"/>
                  </a:lnTo>
                  <a:close/>
                  <a:moveTo>
                    <a:pt x="64" y="13"/>
                  </a:moveTo>
                  <a:cubicBezTo>
                    <a:pt x="64" y="51"/>
                    <a:pt x="64" y="51"/>
                    <a:pt x="64" y="51"/>
                  </a:cubicBezTo>
                  <a:cubicBezTo>
                    <a:pt x="64" y="58"/>
                    <a:pt x="58" y="64"/>
                    <a:pt x="5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6" y="64"/>
                    <a:pt x="0" y="58"/>
                    <a:pt x="0" y="5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0"/>
                    <a:pt x="64" y="6"/>
                    <a:pt x="64" y="13"/>
                  </a:cubicBezTo>
                  <a:close/>
                  <a:moveTo>
                    <a:pt x="56" y="32"/>
                  </a:moveTo>
                  <a:cubicBezTo>
                    <a:pt x="56" y="19"/>
                    <a:pt x="45" y="8"/>
                    <a:pt x="32" y="8"/>
                  </a:cubicBezTo>
                  <a:cubicBezTo>
                    <a:pt x="19" y="8"/>
                    <a:pt x="8" y="19"/>
                    <a:pt x="8" y="32"/>
                  </a:cubicBezTo>
                  <a:cubicBezTo>
                    <a:pt x="8" y="45"/>
                    <a:pt x="19" y="56"/>
                    <a:pt x="32" y="56"/>
                  </a:cubicBezTo>
                  <a:cubicBezTo>
                    <a:pt x="45" y="56"/>
                    <a:pt x="56" y="45"/>
                    <a:pt x="56" y="32"/>
                  </a:cubicBezTo>
                  <a:close/>
                  <a:moveTo>
                    <a:pt x="56" y="32"/>
                  </a:moveTo>
                  <a:cubicBezTo>
                    <a:pt x="56" y="32"/>
                    <a:pt x="56" y="32"/>
                    <a:pt x="56" y="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4540206" y="2838351"/>
            <a:ext cx="1271075" cy="1256888"/>
            <a:chOff x="4540206" y="2838351"/>
            <a:chExt cx="1271075" cy="1256888"/>
          </a:xfrm>
        </p:grpSpPr>
        <p:sp>
          <p:nvSpPr>
            <p:cNvPr id="10" name="矩形: 圆角 9"/>
            <p:cNvSpPr/>
            <p:nvPr/>
          </p:nvSpPr>
          <p:spPr>
            <a:xfrm>
              <a:off x="4554393" y="2838351"/>
              <a:ext cx="1256888" cy="1256888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554393" y="2838351"/>
              <a:ext cx="939521" cy="939521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文本框 26"/>
            <p:cNvSpPr txBox="1"/>
            <p:nvPr/>
          </p:nvSpPr>
          <p:spPr>
            <a:xfrm>
              <a:off x="4540206" y="2840879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70%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347270" y="2838351"/>
            <a:ext cx="1110026" cy="1110026"/>
            <a:chOff x="3347270" y="2838351"/>
            <a:chExt cx="1110026" cy="1110026"/>
          </a:xfrm>
        </p:grpSpPr>
        <p:sp>
          <p:nvSpPr>
            <p:cNvPr id="8" name="矩形: 圆角 7"/>
            <p:cNvSpPr/>
            <p:nvPr/>
          </p:nvSpPr>
          <p:spPr>
            <a:xfrm>
              <a:off x="3347270" y="2838351"/>
              <a:ext cx="1110026" cy="111002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3716111" y="2838351"/>
              <a:ext cx="741185" cy="741185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文本框 28"/>
            <p:cNvSpPr txBox="1"/>
            <p:nvPr/>
          </p:nvSpPr>
          <p:spPr>
            <a:xfrm>
              <a:off x="4021840" y="2840880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60%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082373" y="1373371"/>
            <a:ext cx="1374923" cy="1399973"/>
            <a:chOff x="3082373" y="1373371"/>
            <a:chExt cx="1374923" cy="1399973"/>
          </a:xfrm>
        </p:grpSpPr>
        <p:sp>
          <p:nvSpPr>
            <p:cNvPr id="4" name="矩形: 圆角 3"/>
            <p:cNvSpPr/>
            <p:nvPr/>
          </p:nvSpPr>
          <p:spPr>
            <a:xfrm>
              <a:off x="3082373" y="1373371"/>
              <a:ext cx="1374923" cy="137492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3453088" y="1740764"/>
              <a:ext cx="1004207" cy="1004207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文本框 29"/>
            <p:cNvSpPr txBox="1"/>
            <p:nvPr/>
          </p:nvSpPr>
          <p:spPr>
            <a:xfrm>
              <a:off x="4020701" y="2467972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latin typeface="Impact" panose="020B0806030902050204" pitchFamily="34" charset="0"/>
                </a:rPr>
                <a:t>80%</a:t>
              </a:r>
            </a:p>
          </p:txBody>
        </p:sp>
      </p:grpSp>
      <p:sp>
        <p:nvSpPr>
          <p:cNvPr id="16" name="文本框 30"/>
          <p:cNvSpPr txBox="1"/>
          <p:nvPr/>
        </p:nvSpPr>
        <p:spPr>
          <a:xfrm>
            <a:off x="2476182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4536779" y="1844593"/>
            <a:ext cx="921314" cy="903701"/>
            <a:chOff x="4536779" y="1844593"/>
            <a:chExt cx="921314" cy="903701"/>
          </a:xfrm>
        </p:grpSpPr>
        <p:sp>
          <p:nvSpPr>
            <p:cNvPr id="6" name="矩形: 圆角 5"/>
            <p:cNvSpPr/>
            <p:nvPr/>
          </p:nvSpPr>
          <p:spPr>
            <a:xfrm>
              <a:off x="4554393" y="1844593"/>
              <a:ext cx="903700" cy="903700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554393" y="2250223"/>
              <a:ext cx="498071" cy="498071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4536779" y="2379115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br>
                <a:rPr lang="en-US" sz="1000">
                  <a:solidFill>
                    <a:schemeClr val="bg1"/>
                  </a:solidFill>
                  <a:latin typeface="Impact" panose="020B0806030902050204" pitchFamily="34" charset="0"/>
                </a:rPr>
              </a:br>
              <a:r>
                <a:rPr lang="en-US" sz="1000">
                  <a:solidFill>
                    <a:schemeClr val="bg1"/>
                  </a:solidFill>
                  <a:latin typeface="Impact" panose="020B0806030902050204" pitchFamily="34" charset="0"/>
                </a:rPr>
                <a:t>15%</a:t>
              </a:r>
            </a:p>
          </p:txBody>
        </p:sp>
      </p:grpSp>
      <p:sp>
        <p:nvSpPr>
          <p:cNvPr id="17" name="文本框 31"/>
          <p:cNvSpPr txBox="1"/>
          <p:nvPr/>
        </p:nvSpPr>
        <p:spPr>
          <a:xfrm>
            <a:off x="5529866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85%</a:t>
            </a:r>
          </a:p>
        </p:txBody>
      </p:sp>
      <p:sp>
        <p:nvSpPr>
          <p:cNvPr id="18" name="文本框 32"/>
          <p:cNvSpPr txBox="1"/>
          <p:nvPr/>
        </p:nvSpPr>
        <p:spPr>
          <a:xfrm>
            <a:off x="5883053" y="3714366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</a:p>
        </p:txBody>
      </p:sp>
      <p:sp>
        <p:nvSpPr>
          <p:cNvPr id="19" name="文本框 33"/>
          <p:cNvSpPr txBox="1"/>
          <p:nvPr/>
        </p:nvSpPr>
        <p:spPr>
          <a:xfrm>
            <a:off x="2742218" y="3565129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latin typeface="Impact" panose="020B0806030902050204" pitchFamily="34" charset="0"/>
              </a:rPr>
              <a:t>40%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019310" y="1271277"/>
            <a:ext cx="1367993" cy="843644"/>
            <a:chOff x="952500" y="1676438"/>
            <a:chExt cx="1823991" cy="1124858"/>
          </a:xfrm>
        </p:grpSpPr>
        <p:sp>
          <p:nvSpPr>
            <p:cNvPr id="68" name="任意多边形: 形状 67"/>
            <p:cNvSpPr/>
            <p:nvPr/>
          </p:nvSpPr>
          <p:spPr>
            <a:xfrm>
              <a:off x="952500" y="1676438"/>
              <a:ext cx="554390" cy="690446"/>
            </a:xfrm>
            <a:custGeom>
              <a:avLst/>
              <a:gdLst/>
              <a:ahLst/>
              <a:cxnLst/>
              <a:rect l="l" t="t" r="r" b="b"/>
              <a:pathLst>
                <a:path w="121891" h="151805">
                  <a:moveTo>
                    <a:pt x="54248" y="100459"/>
                  </a:moveTo>
                  <a:lnTo>
                    <a:pt x="60722" y="100459"/>
                  </a:lnTo>
                  <a:lnTo>
                    <a:pt x="82823" y="151805"/>
                  </a:lnTo>
                  <a:lnTo>
                    <a:pt x="76349" y="151805"/>
                  </a:lnTo>
                  <a:close/>
                  <a:moveTo>
                    <a:pt x="46435" y="100459"/>
                  </a:moveTo>
                  <a:lnTo>
                    <a:pt x="52685" y="100459"/>
                  </a:lnTo>
                  <a:lnTo>
                    <a:pt x="52685" y="151805"/>
                  </a:lnTo>
                  <a:lnTo>
                    <a:pt x="46435" y="151805"/>
                  </a:lnTo>
                  <a:close/>
                  <a:moveTo>
                    <a:pt x="37505" y="100459"/>
                  </a:moveTo>
                  <a:lnTo>
                    <a:pt x="44425" y="100459"/>
                  </a:lnTo>
                  <a:lnTo>
                    <a:pt x="18529" y="151805"/>
                  </a:lnTo>
                  <a:lnTo>
                    <a:pt x="11832" y="151805"/>
                  </a:lnTo>
                  <a:close/>
                  <a:moveTo>
                    <a:pt x="121891" y="56481"/>
                  </a:moveTo>
                  <a:lnTo>
                    <a:pt x="114300" y="78358"/>
                  </a:lnTo>
                  <a:lnTo>
                    <a:pt x="121891" y="99120"/>
                  </a:lnTo>
                  <a:lnTo>
                    <a:pt x="86172" y="83939"/>
                  </a:lnTo>
                  <a:lnTo>
                    <a:pt x="86172" y="69652"/>
                  </a:lnTo>
                  <a:close/>
                  <a:moveTo>
                    <a:pt x="53355" y="32147"/>
                  </a:moveTo>
                  <a:cubicBezTo>
                    <a:pt x="52016" y="38398"/>
                    <a:pt x="48965" y="43533"/>
                    <a:pt x="44202" y="47551"/>
                  </a:cubicBezTo>
                  <a:cubicBezTo>
                    <a:pt x="41672" y="49560"/>
                    <a:pt x="38975" y="51067"/>
                    <a:pt x="36110" y="52072"/>
                  </a:cubicBezTo>
                  <a:lnTo>
                    <a:pt x="28360" y="53355"/>
                  </a:lnTo>
                  <a:lnTo>
                    <a:pt x="78135" y="53355"/>
                  </a:lnTo>
                  <a:lnTo>
                    <a:pt x="70433" y="52072"/>
                  </a:lnTo>
                  <a:cubicBezTo>
                    <a:pt x="67605" y="51067"/>
                    <a:pt x="64964" y="49560"/>
                    <a:pt x="62508" y="47551"/>
                  </a:cubicBezTo>
                  <a:cubicBezTo>
                    <a:pt x="57597" y="43533"/>
                    <a:pt x="54546" y="38398"/>
                    <a:pt x="53355" y="32147"/>
                  </a:cubicBezTo>
                  <a:close/>
                  <a:moveTo>
                    <a:pt x="79251" y="19199"/>
                  </a:moveTo>
                  <a:cubicBezTo>
                    <a:pt x="77168" y="19199"/>
                    <a:pt x="75345" y="19906"/>
                    <a:pt x="73782" y="21320"/>
                  </a:cubicBezTo>
                  <a:cubicBezTo>
                    <a:pt x="72219" y="22734"/>
                    <a:pt x="71438" y="24483"/>
                    <a:pt x="71438" y="26566"/>
                  </a:cubicBezTo>
                  <a:cubicBezTo>
                    <a:pt x="71438" y="28650"/>
                    <a:pt x="72219" y="30436"/>
                    <a:pt x="73782" y="31924"/>
                  </a:cubicBezTo>
                  <a:cubicBezTo>
                    <a:pt x="75345" y="33412"/>
                    <a:pt x="77168" y="34156"/>
                    <a:pt x="79251" y="34156"/>
                  </a:cubicBezTo>
                  <a:cubicBezTo>
                    <a:pt x="81484" y="34156"/>
                    <a:pt x="83344" y="33412"/>
                    <a:pt x="84832" y="31924"/>
                  </a:cubicBezTo>
                  <a:cubicBezTo>
                    <a:pt x="86321" y="30436"/>
                    <a:pt x="87065" y="28650"/>
                    <a:pt x="87065" y="26566"/>
                  </a:cubicBezTo>
                  <a:cubicBezTo>
                    <a:pt x="87065" y="24483"/>
                    <a:pt x="86321" y="22734"/>
                    <a:pt x="84832" y="21320"/>
                  </a:cubicBezTo>
                  <a:cubicBezTo>
                    <a:pt x="83344" y="19906"/>
                    <a:pt x="81484" y="19199"/>
                    <a:pt x="79251" y="19199"/>
                  </a:cubicBezTo>
                  <a:close/>
                  <a:moveTo>
                    <a:pt x="26566" y="19199"/>
                  </a:moveTo>
                  <a:cubicBezTo>
                    <a:pt x="24483" y="19199"/>
                    <a:pt x="22659" y="19906"/>
                    <a:pt x="21097" y="21320"/>
                  </a:cubicBezTo>
                  <a:cubicBezTo>
                    <a:pt x="19534" y="22734"/>
                    <a:pt x="18753" y="24483"/>
                    <a:pt x="18753" y="26566"/>
                  </a:cubicBezTo>
                  <a:cubicBezTo>
                    <a:pt x="18753" y="28650"/>
                    <a:pt x="19534" y="30436"/>
                    <a:pt x="21097" y="31924"/>
                  </a:cubicBezTo>
                  <a:cubicBezTo>
                    <a:pt x="22659" y="33412"/>
                    <a:pt x="24483" y="34156"/>
                    <a:pt x="26566" y="34156"/>
                  </a:cubicBezTo>
                  <a:cubicBezTo>
                    <a:pt x="28799" y="34156"/>
                    <a:pt x="30659" y="33412"/>
                    <a:pt x="32147" y="31924"/>
                  </a:cubicBezTo>
                  <a:cubicBezTo>
                    <a:pt x="33635" y="30436"/>
                    <a:pt x="34380" y="28650"/>
                    <a:pt x="34380" y="26566"/>
                  </a:cubicBezTo>
                  <a:cubicBezTo>
                    <a:pt x="34380" y="24483"/>
                    <a:pt x="33635" y="22734"/>
                    <a:pt x="32147" y="21320"/>
                  </a:cubicBezTo>
                  <a:cubicBezTo>
                    <a:pt x="30659" y="19906"/>
                    <a:pt x="28799" y="19199"/>
                    <a:pt x="26566" y="19199"/>
                  </a:cubicBezTo>
                  <a:close/>
                  <a:moveTo>
                    <a:pt x="27013" y="0"/>
                  </a:moveTo>
                  <a:cubicBezTo>
                    <a:pt x="33412" y="0"/>
                    <a:pt x="39142" y="2084"/>
                    <a:pt x="44202" y="6251"/>
                  </a:cubicBezTo>
                  <a:cubicBezTo>
                    <a:pt x="48965" y="10270"/>
                    <a:pt x="52016" y="15330"/>
                    <a:pt x="53355" y="21432"/>
                  </a:cubicBezTo>
                  <a:cubicBezTo>
                    <a:pt x="54546" y="15330"/>
                    <a:pt x="57597" y="10270"/>
                    <a:pt x="62508" y="6251"/>
                  </a:cubicBezTo>
                  <a:cubicBezTo>
                    <a:pt x="67419" y="2084"/>
                    <a:pt x="73075" y="0"/>
                    <a:pt x="79475" y="0"/>
                  </a:cubicBezTo>
                  <a:cubicBezTo>
                    <a:pt x="86916" y="0"/>
                    <a:pt x="93316" y="2679"/>
                    <a:pt x="98673" y="8037"/>
                  </a:cubicBezTo>
                  <a:cubicBezTo>
                    <a:pt x="103882" y="13097"/>
                    <a:pt x="106487" y="19422"/>
                    <a:pt x="106487" y="27013"/>
                  </a:cubicBezTo>
                  <a:cubicBezTo>
                    <a:pt x="106487" y="34305"/>
                    <a:pt x="103882" y="40630"/>
                    <a:pt x="98673" y="45988"/>
                  </a:cubicBezTo>
                  <a:cubicBezTo>
                    <a:pt x="95994" y="48518"/>
                    <a:pt x="93055" y="50416"/>
                    <a:pt x="89855" y="51681"/>
                  </a:cubicBezTo>
                  <a:lnTo>
                    <a:pt x="80696" y="53355"/>
                  </a:lnTo>
                  <a:lnTo>
                    <a:pt x="85949" y="53355"/>
                  </a:lnTo>
                  <a:lnTo>
                    <a:pt x="85949" y="100013"/>
                  </a:lnTo>
                  <a:lnTo>
                    <a:pt x="15404" y="100013"/>
                  </a:lnTo>
                  <a:lnTo>
                    <a:pt x="15404" y="53355"/>
                  </a:lnTo>
                  <a:lnTo>
                    <a:pt x="25785" y="53355"/>
                  </a:lnTo>
                  <a:lnTo>
                    <a:pt x="16576" y="51681"/>
                  </a:lnTo>
                  <a:cubicBezTo>
                    <a:pt x="13413" y="50416"/>
                    <a:pt x="10567" y="48518"/>
                    <a:pt x="8037" y="45988"/>
                  </a:cubicBezTo>
                  <a:cubicBezTo>
                    <a:pt x="2679" y="40630"/>
                    <a:pt x="0" y="34305"/>
                    <a:pt x="0" y="27013"/>
                  </a:cubicBezTo>
                  <a:cubicBezTo>
                    <a:pt x="0" y="19422"/>
                    <a:pt x="2679" y="13097"/>
                    <a:pt x="8037" y="8037"/>
                  </a:cubicBezTo>
                  <a:cubicBezTo>
                    <a:pt x="13097" y="2679"/>
                    <a:pt x="19422" y="0"/>
                    <a:pt x="27013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55090" y="2504020"/>
              <a:ext cx="1721401" cy="297276"/>
              <a:chOff x="1055090" y="2682713"/>
              <a:chExt cx="1721401" cy="297276"/>
            </a:xfrm>
          </p:grpSpPr>
          <p:sp>
            <p:nvSpPr>
              <p:cNvPr id="73" name="任意多边形: 形状 72"/>
              <p:cNvSpPr/>
              <p:nvPr/>
            </p:nvSpPr>
            <p:spPr bwMode="auto">
              <a:xfrm>
                <a:off x="105509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123235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140962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158688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176415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194142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211868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29595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247321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2650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1" name="矩形 70"/>
            <p:cNvSpPr/>
            <p:nvPr/>
          </p:nvSpPr>
          <p:spPr>
            <a:xfrm>
              <a:off x="1671372" y="1793691"/>
              <a:ext cx="563745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019310" y="3527918"/>
            <a:ext cx="1367993" cy="713766"/>
            <a:chOff x="952500" y="5024502"/>
            <a:chExt cx="1823991" cy="951688"/>
          </a:xfrm>
        </p:grpSpPr>
        <p:sp>
          <p:nvSpPr>
            <p:cNvPr id="54" name="任意多边形: 形状 53"/>
            <p:cNvSpPr/>
            <p:nvPr/>
          </p:nvSpPr>
          <p:spPr>
            <a:xfrm>
              <a:off x="952500" y="5505657"/>
              <a:ext cx="718872" cy="470533"/>
            </a:xfrm>
            <a:custGeom>
              <a:avLst/>
              <a:gdLst/>
              <a:ahLst/>
              <a:cxnLst/>
              <a:rect l="l" t="t" r="r" b="b"/>
              <a:pathLst>
                <a:path w="171897" h="112514">
                  <a:moveTo>
                    <a:pt x="54025" y="36835"/>
                  </a:moveTo>
                  <a:cubicBezTo>
                    <a:pt x="60276" y="36835"/>
                    <a:pt x="65559" y="39067"/>
                    <a:pt x="69875" y="43532"/>
                  </a:cubicBezTo>
                  <a:cubicBezTo>
                    <a:pt x="74340" y="47848"/>
                    <a:pt x="76572" y="53281"/>
                    <a:pt x="76572" y="59829"/>
                  </a:cubicBezTo>
                  <a:cubicBezTo>
                    <a:pt x="76572" y="65931"/>
                    <a:pt x="74340" y="71214"/>
                    <a:pt x="69875" y="75679"/>
                  </a:cubicBezTo>
                  <a:cubicBezTo>
                    <a:pt x="65559" y="80144"/>
                    <a:pt x="60276" y="82376"/>
                    <a:pt x="54025" y="82376"/>
                  </a:cubicBezTo>
                  <a:cubicBezTo>
                    <a:pt x="47625" y="82376"/>
                    <a:pt x="42193" y="80144"/>
                    <a:pt x="37728" y="75679"/>
                  </a:cubicBezTo>
                  <a:cubicBezTo>
                    <a:pt x="33263" y="71214"/>
                    <a:pt x="31031" y="65931"/>
                    <a:pt x="31031" y="59829"/>
                  </a:cubicBezTo>
                  <a:cubicBezTo>
                    <a:pt x="31031" y="53281"/>
                    <a:pt x="33263" y="47848"/>
                    <a:pt x="37728" y="43532"/>
                  </a:cubicBezTo>
                  <a:cubicBezTo>
                    <a:pt x="42193" y="39067"/>
                    <a:pt x="47625" y="36835"/>
                    <a:pt x="54025" y="36835"/>
                  </a:cubicBezTo>
                  <a:close/>
                  <a:moveTo>
                    <a:pt x="54025" y="24110"/>
                  </a:moveTo>
                  <a:cubicBezTo>
                    <a:pt x="44202" y="24110"/>
                    <a:pt x="35868" y="27608"/>
                    <a:pt x="29022" y="34603"/>
                  </a:cubicBezTo>
                  <a:cubicBezTo>
                    <a:pt x="22176" y="41449"/>
                    <a:pt x="18753" y="49857"/>
                    <a:pt x="18753" y="59829"/>
                  </a:cubicBezTo>
                  <a:cubicBezTo>
                    <a:pt x="18753" y="69354"/>
                    <a:pt x="22176" y="77540"/>
                    <a:pt x="29022" y="84386"/>
                  </a:cubicBezTo>
                  <a:cubicBezTo>
                    <a:pt x="35868" y="91232"/>
                    <a:pt x="44202" y="94655"/>
                    <a:pt x="54025" y="94655"/>
                  </a:cubicBezTo>
                  <a:cubicBezTo>
                    <a:pt x="63699" y="94655"/>
                    <a:pt x="71959" y="91232"/>
                    <a:pt x="78805" y="84386"/>
                  </a:cubicBezTo>
                  <a:cubicBezTo>
                    <a:pt x="85651" y="77540"/>
                    <a:pt x="89074" y="69354"/>
                    <a:pt x="89074" y="59829"/>
                  </a:cubicBezTo>
                  <a:cubicBezTo>
                    <a:pt x="89074" y="49857"/>
                    <a:pt x="85651" y="41449"/>
                    <a:pt x="78805" y="34603"/>
                  </a:cubicBezTo>
                  <a:cubicBezTo>
                    <a:pt x="71959" y="27608"/>
                    <a:pt x="63699" y="24110"/>
                    <a:pt x="54025" y="24110"/>
                  </a:cubicBezTo>
                  <a:close/>
                  <a:moveTo>
                    <a:pt x="135732" y="23887"/>
                  </a:moveTo>
                  <a:cubicBezTo>
                    <a:pt x="131118" y="23887"/>
                    <a:pt x="127174" y="24557"/>
                    <a:pt x="123900" y="25896"/>
                  </a:cubicBezTo>
                  <a:cubicBezTo>
                    <a:pt x="120477" y="27533"/>
                    <a:pt x="118765" y="29468"/>
                    <a:pt x="118765" y="31700"/>
                  </a:cubicBezTo>
                  <a:cubicBezTo>
                    <a:pt x="118765" y="33635"/>
                    <a:pt x="120477" y="35421"/>
                    <a:pt x="123900" y="37058"/>
                  </a:cubicBezTo>
                  <a:cubicBezTo>
                    <a:pt x="127174" y="38547"/>
                    <a:pt x="131118" y="39291"/>
                    <a:pt x="135732" y="39291"/>
                  </a:cubicBezTo>
                  <a:cubicBezTo>
                    <a:pt x="140345" y="39291"/>
                    <a:pt x="144364" y="38547"/>
                    <a:pt x="147787" y="37058"/>
                  </a:cubicBezTo>
                  <a:cubicBezTo>
                    <a:pt x="151061" y="35421"/>
                    <a:pt x="152698" y="33635"/>
                    <a:pt x="152698" y="31700"/>
                  </a:cubicBezTo>
                  <a:cubicBezTo>
                    <a:pt x="152698" y="29468"/>
                    <a:pt x="151061" y="27533"/>
                    <a:pt x="147787" y="25896"/>
                  </a:cubicBezTo>
                  <a:cubicBezTo>
                    <a:pt x="144364" y="24557"/>
                    <a:pt x="140345" y="23887"/>
                    <a:pt x="135732" y="23887"/>
                  </a:cubicBezTo>
                  <a:close/>
                  <a:moveTo>
                    <a:pt x="135732" y="0"/>
                  </a:moveTo>
                  <a:cubicBezTo>
                    <a:pt x="140345" y="0"/>
                    <a:pt x="144364" y="447"/>
                    <a:pt x="147787" y="1340"/>
                  </a:cubicBezTo>
                  <a:cubicBezTo>
                    <a:pt x="151061" y="2084"/>
                    <a:pt x="152698" y="3051"/>
                    <a:pt x="152698" y="4242"/>
                  </a:cubicBezTo>
                  <a:cubicBezTo>
                    <a:pt x="152698" y="5432"/>
                    <a:pt x="153665" y="6474"/>
                    <a:pt x="155600" y="7367"/>
                  </a:cubicBezTo>
                  <a:cubicBezTo>
                    <a:pt x="157684" y="8111"/>
                    <a:pt x="159916" y="8483"/>
                    <a:pt x="162297" y="8483"/>
                  </a:cubicBezTo>
                  <a:cubicBezTo>
                    <a:pt x="165125" y="8483"/>
                    <a:pt x="167432" y="11385"/>
                    <a:pt x="169218" y="17190"/>
                  </a:cubicBezTo>
                  <a:cubicBezTo>
                    <a:pt x="171004" y="22994"/>
                    <a:pt x="171897" y="30138"/>
                    <a:pt x="171897" y="38621"/>
                  </a:cubicBezTo>
                  <a:lnTo>
                    <a:pt x="171897" y="82376"/>
                  </a:lnTo>
                  <a:cubicBezTo>
                    <a:pt x="171897" y="90562"/>
                    <a:pt x="168995" y="97706"/>
                    <a:pt x="163190" y="103808"/>
                  </a:cubicBezTo>
                  <a:cubicBezTo>
                    <a:pt x="157088" y="109612"/>
                    <a:pt x="150019" y="112514"/>
                    <a:pt x="141982" y="112514"/>
                  </a:cubicBezTo>
                  <a:lnTo>
                    <a:pt x="30138" y="112514"/>
                  </a:lnTo>
                  <a:cubicBezTo>
                    <a:pt x="21952" y="112514"/>
                    <a:pt x="14809" y="109612"/>
                    <a:pt x="8707" y="103808"/>
                  </a:cubicBezTo>
                  <a:cubicBezTo>
                    <a:pt x="2902" y="97706"/>
                    <a:pt x="0" y="90562"/>
                    <a:pt x="0" y="82376"/>
                  </a:cubicBezTo>
                  <a:lnTo>
                    <a:pt x="0" y="38621"/>
                  </a:lnTo>
                  <a:cubicBezTo>
                    <a:pt x="0" y="30138"/>
                    <a:pt x="2902" y="22994"/>
                    <a:pt x="8707" y="17190"/>
                  </a:cubicBezTo>
                  <a:cubicBezTo>
                    <a:pt x="14809" y="11385"/>
                    <a:pt x="21952" y="8483"/>
                    <a:pt x="30138" y="8483"/>
                  </a:cubicBezTo>
                  <a:lnTo>
                    <a:pt x="88627" y="8483"/>
                  </a:lnTo>
                  <a:cubicBezTo>
                    <a:pt x="96962" y="8483"/>
                    <a:pt x="104106" y="8111"/>
                    <a:pt x="110059" y="7367"/>
                  </a:cubicBezTo>
                  <a:cubicBezTo>
                    <a:pt x="115863" y="6474"/>
                    <a:pt x="118765" y="5432"/>
                    <a:pt x="118765" y="4242"/>
                  </a:cubicBezTo>
                  <a:cubicBezTo>
                    <a:pt x="118765" y="3051"/>
                    <a:pt x="120477" y="2084"/>
                    <a:pt x="123900" y="1340"/>
                  </a:cubicBezTo>
                  <a:cubicBezTo>
                    <a:pt x="127174" y="447"/>
                    <a:pt x="131118" y="0"/>
                    <a:pt x="135732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55090" y="5024502"/>
              <a:ext cx="1721401" cy="297276"/>
              <a:chOff x="1055090" y="4939610"/>
              <a:chExt cx="1721401" cy="297276"/>
            </a:xfrm>
          </p:grpSpPr>
          <p:sp>
            <p:nvSpPr>
              <p:cNvPr id="58" name="任意多边形: 形状 57"/>
              <p:cNvSpPr/>
              <p:nvPr/>
            </p:nvSpPr>
            <p:spPr bwMode="auto">
              <a:xfrm>
                <a:off x="105509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123235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40962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158688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1764154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194142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211868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229595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247321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2650481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1851507" y="5446331"/>
              <a:ext cx="563746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33642" y="1214098"/>
            <a:ext cx="1291051" cy="900822"/>
            <a:chOff x="9526683" y="1600200"/>
            <a:chExt cx="1721401" cy="1201096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0509724" y="1600200"/>
              <a:ext cx="694944" cy="694944"/>
            </a:xfrm>
            <a:custGeom>
              <a:avLst/>
              <a:gdLst/>
              <a:ahLst/>
              <a:cxnLst/>
              <a:rect l="l" t="t" r="r" b="b"/>
              <a:pathLst>
                <a:path w="146902" h="145220">
                  <a:moveTo>
                    <a:pt x="137410" y="123064"/>
                  </a:moveTo>
                  <a:cubicBezTo>
                    <a:pt x="137707" y="122915"/>
                    <a:pt x="138005" y="122915"/>
                    <a:pt x="138303" y="123064"/>
                  </a:cubicBezTo>
                  <a:lnTo>
                    <a:pt x="138303" y="123510"/>
                  </a:lnTo>
                  <a:cubicBezTo>
                    <a:pt x="138600" y="123510"/>
                    <a:pt x="138823" y="123510"/>
                    <a:pt x="138972" y="123510"/>
                  </a:cubicBezTo>
                  <a:cubicBezTo>
                    <a:pt x="139270" y="123659"/>
                    <a:pt x="139419" y="123808"/>
                    <a:pt x="139419" y="123957"/>
                  </a:cubicBezTo>
                  <a:cubicBezTo>
                    <a:pt x="138675" y="126636"/>
                    <a:pt x="137707" y="128868"/>
                    <a:pt x="136517" y="130654"/>
                  </a:cubicBezTo>
                  <a:cubicBezTo>
                    <a:pt x="134582" y="133035"/>
                    <a:pt x="133466" y="134226"/>
                    <a:pt x="133168" y="134226"/>
                  </a:cubicBezTo>
                  <a:cubicBezTo>
                    <a:pt x="132870" y="134226"/>
                    <a:pt x="132721" y="134003"/>
                    <a:pt x="132721" y="133556"/>
                  </a:cubicBezTo>
                  <a:cubicBezTo>
                    <a:pt x="132721" y="133556"/>
                    <a:pt x="132498" y="133408"/>
                    <a:pt x="132052" y="133110"/>
                  </a:cubicBezTo>
                  <a:cubicBezTo>
                    <a:pt x="131903" y="132812"/>
                    <a:pt x="131754" y="132440"/>
                    <a:pt x="131605" y="131994"/>
                  </a:cubicBezTo>
                  <a:cubicBezTo>
                    <a:pt x="131605" y="131547"/>
                    <a:pt x="131754" y="131026"/>
                    <a:pt x="132052" y="130431"/>
                  </a:cubicBezTo>
                  <a:cubicBezTo>
                    <a:pt x="134284" y="126561"/>
                    <a:pt x="135624" y="124403"/>
                    <a:pt x="136070" y="123957"/>
                  </a:cubicBezTo>
                  <a:cubicBezTo>
                    <a:pt x="136517" y="123362"/>
                    <a:pt x="136963" y="123064"/>
                    <a:pt x="137410" y="123064"/>
                  </a:cubicBezTo>
                  <a:close/>
                  <a:moveTo>
                    <a:pt x="7929" y="123064"/>
                  </a:moveTo>
                  <a:cubicBezTo>
                    <a:pt x="8078" y="122915"/>
                    <a:pt x="8376" y="122915"/>
                    <a:pt x="8822" y="123064"/>
                  </a:cubicBezTo>
                  <a:cubicBezTo>
                    <a:pt x="9269" y="123064"/>
                    <a:pt x="9715" y="123362"/>
                    <a:pt x="10162" y="123957"/>
                  </a:cubicBezTo>
                  <a:cubicBezTo>
                    <a:pt x="10608" y="124403"/>
                    <a:pt x="11947" y="126561"/>
                    <a:pt x="14180" y="130431"/>
                  </a:cubicBezTo>
                  <a:cubicBezTo>
                    <a:pt x="14478" y="131026"/>
                    <a:pt x="14626" y="131547"/>
                    <a:pt x="14626" y="131994"/>
                  </a:cubicBezTo>
                  <a:cubicBezTo>
                    <a:pt x="14329" y="132440"/>
                    <a:pt x="14105" y="132812"/>
                    <a:pt x="13957" y="133110"/>
                  </a:cubicBezTo>
                  <a:cubicBezTo>
                    <a:pt x="13659" y="133408"/>
                    <a:pt x="13510" y="133556"/>
                    <a:pt x="13510" y="133556"/>
                  </a:cubicBezTo>
                  <a:cubicBezTo>
                    <a:pt x="13510" y="134003"/>
                    <a:pt x="13361" y="134226"/>
                    <a:pt x="13064" y="134226"/>
                  </a:cubicBezTo>
                  <a:cubicBezTo>
                    <a:pt x="12766" y="134226"/>
                    <a:pt x="11650" y="133035"/>
                    <a:pt x="9715" y="130654"/>
                  </a:cubicBezTo>
                  <a:cubicBezTo>
                    <a:pt x="8524" y="128868"/>
                    <a:pt x="7557" y="126636"/>
                    <a:pt x="6813" y="123957"/>
                  </a:cubicBezTo>
                  <a:cubicBezTo>
                    <a:pt x="6813" y="123808"/>
                    <a:pt x="6962" y="123659"/>
                    <a:pt x="7259" y="123510"/>
                  </a:cubicBezTo>
                  <a:cubicBezTo>
                    <a:pt x="7408" y="123510"/>
                    <a:pt x="7631" y="123510"/>
                    <a:pt x="7929" y="123510"/>
                  </a:cubicBezTo>
                  <a:close/>
                  <a:moveTo>
                    <a:pt x="125578" y="80425"/>
                  </a:moveTo>
                  <a:cubicBezTo>
                    <a:pt x="127661" y="80127"/>
                    <a:pt x="129001" y="80350"/>
                    <a:pt x="129596" y="81094"/>
                  </a:cubicBezTo>
                  <a:lnTo>
                    <a:pt x="130936" y="82657"/>
                  </a:lnTo>
                  <a:cubicBezTo>
                    <a:pt x="132424" y="82062"/>
                    <a:pt x="133838" y="81913"/>
                    <a:pt x="135177" y="82211"/>
                  </a:cubicBezTo>
                  <a:cubicBezTo>
                    <a:pt x="136517" y="82657"/>
                    <a:pt x="137038" y="83699"/>
                    <a:pt x="136740" y="85336"/>
                  </a:cubicBezTo>
                  <a:cubicBezTo>
                    <a:pt x="131977" y="100814"/>
                    <a:pt x="125355" y="113613"/>
                    <a:pt x="116871" y="123734"/>
                  </a:cubicBezTo>
                  <a:cubicBezTo>
                    <a:pt x="106156" y="136831"/>
                    <a:pt x="99607" y="143379"/>
                    <a:pt x="97226" y="143379"/>
                  </a:cubicBezTo>
                  <a:cubicBezTo>
                    <a:pt x="95589" y="143379"/>
                    <a:pt x="94770" y="142263"/>
                    <a:pt x="94770" y="140030"/>
                  </a:cubicBezTo>
                  <a:cubicBezTo>
                    <a:pt x="94770" y="139286"/>
                    <a:pt x="93729" y="137947"/>
                    <a:pt x="91645" y="136012"/>
                  </a:cubicBezTo>
                  <a:cubicBezTo>
                    <a:pt x="90603" y="134970"/>
                    <a:pt x="90008" y="133408"/>
                    <a:pt x="89859" y="131324"/>
                  </a:cubicBezTo>
                  <a:cubicBezTo>
                    <a:pt x="89561" y="128347"/>
                    <a:pt x="90305" y="125371"/>
                    <a:pt x="92091" y="122394"/>
                  </a:cubicBezTo>
                  <a:cubicBezTo>
                    <a:pt x="106379" y="100070"/>
                    <a:pt x="114937" y="87568"/>
                    <a:pt x="117764" y="84890"/>
                  </a:cubicBezTo>
                  <a:cubicBezTo>
                    <a:pt x="120592" y="82211"/>
                    <a:pt x="123196" y="80722"/>
                    <a:pt x="125578" y="80425"/>
                  </a:cubicBezTo>
                  <a:close/>
                  <a:moveTo>
                    <a:pt x="22217" y="78416"/>
                  </a:moveTo>
                  <a:cubicBezTo>
                    <a:pt x="24747" y="78862"/>
                    <a:pt x="27351" y="80425"/>
                    <a:pt x="30030" y="83104"/>
                  </a:cubicBezTo>
                  <a:cubicBezTo>
                    <a:pt x="32858" y="85931"/>
                    <a:pt x="40597" y="98656"/>
                    <a:pt x="53247" y="121278"/>
                  </a:cubicBezTo>
                  <a:cubicBezTo>
                    <a:pt x="54884" y="124255"/>
                    <a:pt x="55554" y="127231"/>
                    <a:pt x="55256" y="130208"/>
                  </a:cubicBezTo>
                  <a:cubicBezTo>
                    <a:pt x="54959" y="132291"/>
                    <a:pt x="54215" y="133854"/>
                    <a:pt x="53024" y="134896"/>
                  </a:cubicBezTo>
                  <a:cubicBezTo>
                    <a:pt x="50940" y="136831"/>
                    <a:pt x="49899" y="138170"/>
                    <a:pt x="49899" y="138914"/>
                  </a:cubicBezTo>
                  <a:cubicBezTo>
                    <a:pt x="49750" y="141295"/>
                    <a:pt x="48857" y="142486"/>
                    <a:pt x="47220" y="142486"/>
                  </a:cubicBezTo>
                  <a:cubicBezTo>
                    <a:pt x="44838" y="142486"/>
                    <a:pt x="38588" y="135789"/>
                    <a:pt x="28467" y="122394"/>
                  </a:cubicBezTo>
                  <a:cubicBezTo>
                    <a:pt x="20728" y="111976"/>
                    <a:pt x="14924" y="98879"/>
                    <a:pt x="11055" y="83104"/>
                  </a:cubicBezTo>
                  <a:cubicBezTo>
                    <a:pt x="10906" y="81615"/>
                    <a:pt x="11501" y="80648"/>
                    <a:pt x="12840" y="80201"/>
                  </a:cubicBezTo>
                  <a:cubicBezTo>
                    <a:pt x="14180" y="79904"/>
                    <a:pt x="15594" y="80053"/>
                    <a:pt x="17082" y="80648"/>
                  </a:cubicBezTo>
                  <a:lnTo>
                    <a:pt x="17975" y="79085"/>
                  </a:lnTo>
                  <a:cubicBezTo>
                    <a:pt x="18868" y="78341"/>
                    <a:pt x="20282" y="78118"/>
                    <a:pt x="22217" y="78416"/>
                  </a:cubicBezTo>
                  <a:close/>
                  <a:moveTo>
                    <a:pt x="78027" y="58"/>
                  </a:moveTo>
                  <a:cubicBezTo>
                    <a:pt x="109430" y="1099"/>
                    <a:pt x="130340" y="15982"/>
                    <a:pt x="140758" y="44706"/>
                  </a:cubicBezTo>
                  <a:cubicBezTo>
                    <a:pt x="145818" y="59142"/>
                    <a:pt x="147753" y="73579"/>
                    <a:pt x="146563" y="88015"/>
                  </a:cubicBezTo>
                  <a:cubicBezTo>
                    <a:pt x="146265" y="90545"/>
                    <a:pt x="145744" y="92257"/>
                    <a:pt x="145000" y="93150"/>
                  </a:cubicBezTo>
                  <a:lnTo>
                    <a:pt x="143660" y="94266"/>
                  </a:lnTo>
                  <a:cubicBezTo>
                    <a:pt x="145744" y="105130"/>
                    <a:pt x="142693" y="115325"/>
                    <a:pt x="134507" y="124850"/>
                  </a:cubicBezTo>
                  <a:cubicBezTo>
                    <a:pt x="122750" y="138244"/>
                    <a:pt x="114490" y="145016"/>
                    <a:pt x="109728" y="145165"/>
                  </a:cubicBezTo>
                  <a:cubicBezTo>
                    <a:pt x="105560" y="145314"/>
                    <a:pt x="103402" y="145165"/>
                    <a:pt x="103254" y="144718"/>
                  </a:cubicBezTo>
                  <a:cubicBezTo>
                    <a:pt x="115755" y="131026"/>
                    <a:pt x="124238" y="120608"/>
                    <a:pt x="128703" y="113465"/>
                  </a:cubicBezTo>
                  <a:cubicBezTo>
                    <a:pt x="137186" y="98731"/>
                    <a:pt x="140907" y="88461"/>
                    <a:pt x="139865" y="82657"/>
                  </a:cubicBezTo>
                  <a:cubicBezTo>
                    <a:pt x="139865" y="82657"/>
                    <a:pt x="139865" y="81467"/>
                    <a:pt x="139865" y="79085"/>
                  </a:cubicBezTo>
                  <a:cubicBezTo>
                    <a:pt x="140163" y="76555"/>
                    <a:pt x="140088" y="74025"/>
                    <a:pt x="139642" y="71495"/>
                  </a:cubicBezTo>
                  <a:cubicBezTo>
                    <a:pt x="139047" y="63012"/>
                    <a:pt x="137335" y="55124"/>
                    <a:pt x="134507" y="47831"/>
                  </a:cubicBezTo>
                  <a:cubicBezTo>
                    <a:pt x="124982" y="25061"/>
                    <a:pt x="105635" y="13080"/>
                    <a:pt x="76464" y="11889"/>
                  </a:cubicBezTo>
                  <a:cubicBezTo>
                    <a:pt x="47443" y="10699"/>
                    <a:pt x="27128" y="22233"/>
                    <a:pt x="15519" y="46492"/>
                  </a:cubicBezTo>
                  <a:cubicBezTo>
                    <a:pt x="9864" y="58696"/>
                    <a:pt x="7111" y="71049"/>
                    <a:pt x="7259" y="83550"/>
                  </a:cubicBezTo>
                  <a:cubicBezTo>
                    <a:pt x="13361" y="101707"/>
                    <a:pt x="19761" y="115102"/>
                    <a:pt x="26458" y="123734"/>
                  </a:cubicBezTo>
                  <a:cubicBezTo>
                    <a:pt x="33453" y="132515"/>
                    <a:pt x="38588" y="138989"/>
                    <a:pt x="41862" y="143156"/>
                  </a:cubicBezTo>
                  <a:cubicBezTo>
                    <a:pt x="37844" y="145835"/>
                    <a:pt x="33676" y="145760"/>
                    <a:pt x="29360" y="142933"/>
                  </a:cubicBezTo>
                  <a:cubicBezTo>
                    <a:pt x="16859" y="134003"/>
                    <a:pt x="8599" y="123287"/>
                    <a:pt x="4580" y="110786"/>
                  </a:cubicBezTo>
                  <a:cubicBezTo>
                    <a:pt x="1604" y="100665"/>
                    <a:pt x="860" y="94787"/>
                    <a:pt x="2348" y="93150"/>
                  </a:cubicBezTo>
                  <a:cubicBezTo>
                    <a:pt x="1306" y="92108"/>
                    <a:pt x="637" y="89354"/>
                    <a:pt x="339" y="84890"/>
                  </a:cubicBezTo>
                  <a:cubicBezTo>
                    <a:pt x="-1149" y="71346"/>
                    <a:pt x="2274" y="56091"/>
                    <a:pt x="10608" y="39125"/>
                  </a:cubicBezTo>
                  <a:cubicBezTo>
                    <a:pt x="23705" y="12038"/>
                    <a:pt x="46178" y="-984"/>
                    <a:pt x="78027" y="58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526683" y="2504020"/>
              <a:ext cx="1721401" cy="297276"/>
              <a:chOff x="9526683" y="2682713"/>
              <a:chExt cx="1721401" cy="297276"/>
            </a:xfrm>
          </p:grpSpPr>
          <p:sp>
            <p:nvSpPr>
              <p:cNvPr id="44" name="任意多边形: 形状 43"/>
              <p:cNvSpPr/>
              <p:nvPr/>
            </p:nvSpPr>
            <p:spPr bwMode="auto">
              <a:xfrm>
                <a:off x="952668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970394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988121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10058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10235747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1041301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1059027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1076754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1094481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1112207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9762902" y="1692751"/>
              <a:ext cx="563747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pPr algn="r"/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750006" y="3527918"/>
            <a:ext cx="1368250" cy="713766"/>
            <a:chOff x="9415167" y="5024502"/>
            <a:chExt cx="1824333" cy="951688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555698" y="5325443"/>
              <a:ext cx="683802" cy="650747"/>
            </a:xfrm>
            <a:custGeom>
              <a:avLst/>
              <a:gdLst/>
              <a:ahLst/>
              <a:cxnLst/>
              <a:rect l="l" t="t" r="r" b="b"/>
              <a:pathLst>
                <a:path w="114130" h="108613">
                  <a:moveTo>
                    <a:pt x="95409" y="60149"/>
                  </a:moveTo>
                  <a:lnTo>
                    <a:pt x="76199" y="67013"/>
                  </a:lnTo>
                  <a:lnTo>
                    <a:pt x="61334" y="82341"/>
                  </a:lnTo>
                  <a:lnTo>
                    <a:pt x="45554" y="62666"/>
                  </a:lnTo>
                  <a:lnTo>
                    <a:pt x="35034" y="87145"/>
                  </a:lnTo>
                  <a:lnTo>
                    <a:pt x="35034" y="96983"/>
                  </a:lnTo>
                  <a:lnTo>
                    <a:pt x="103643" y="96983"/>
                  </a:lnTo>
                  <a:lnTo>
                    <a:pt x="103643" y="78680"/>
                  </a:lnTo>
                  <a:close/>
                  <a:moveTo>
                    <a:pt x="27280" y="45548"/>
                  </a:moveTo>
                  <a:lnTo>
                    <a:pt x="109798" y="45548"/>
                  </a:lnTo>
                  <a:cubicBezTo>
                    <a:pt x="111076" y="45581"/>
                    <a:pt x="112111" y="46028"/>
                    <a:pt x="112904" y="46888"/>
                  </a:cubicBezTo>
                  <a:cubicBezTo>
                    <a:pt x="113698" y="47748"/>
                    <a:pt x="114106" y="48823"/>
                    <a:pt x="114130" y="50111"/>
                  </a:cubicBezTo>
                  <a:lnTo>
                    <a:pt x="114130" y="104052"/>
                  </a:lnTo>
                  <a:cubicBezTo>
                    <a:pt x="114106" y="105339"/>
                    <a:pt x="113698" y="106413"/>
                    <a:pt x="112904" y="107273"/>
                  </a:cubicBezTo>
                  <a:cubicBezTo>
                    <a:pt x="112111" y="108133"/>
                    <a:pt x="111076" y="108579"/>
                    <a:pt x="109798" y="108613"/>
                  </a:cubicBezTo>
                  <a:lnTo>
                    <a:pt x="27280" y="108613"/>
                  </a:lnTo>
                  <a:cubicBezTo>
                    <a:pt x="26002" y="108579"/>
                    <a:pt x="24966" y="108133"/>
                    <a:pt x="24173" y="107273"/>
                  </a:cubicBezTo>
                  <a:cubicBezTo>
                    <a:pt x="23379" y="106413"/>
                    <a:pt x="22971" y="105339"/>
                    <a:pt x="22947" y="104052"/>
                  </a:cubicBezTo>
                  <a:lnTo>
                    <a:pt x="22947" y="50111"/>
                  </a:lnTo>
                  <a:cubicBezTo>
                    <a:pt x="22971" y="48823"/>
                    <a:pt x="23379" y="47748"/>
                    <a:pt x="24173" y="46888"/>
                  </a:cubicBezTo>
                  <a:cubicBezTo>
                    <a:pt x="24966" y="46028"/>
                    <a:pt x="26002" y="45581"/>
                    <a:pt x="27280" y="45548"/>
                  </a:cubicBezTo>
                  <a:close/>
                  <a:moveTo>
                    <a:pt x="80544" y="285"/>
                  </a:moveTo>
                  <a:cubicBezTo>
                    <a:pt x="81731" y="-144"/>
                    <a:pt x="82845" y="-87"/>
                    <a:pt x="83889" y="456"/>
                  </a:cubicBezTo>
                  <a:cubicBezTo>
                    <a:pt x="84932" y="999"/>
                    <a:pt x="85647" y="1856"/>
                    <a:pt x="86033" y="3028"/>
                  </a:cubicBezTo>
                  <a:lnTo>
                    <a:pt x="97925" y="35261"/>
                  </a:lnTo>
                  <a:lnTo>
                    <a:pt x="86490" y="35261"/>
                  </a:lnTo>
                  <a:lnTo>
                    <a:pt x="72311" y="18116"/>
                  </a:lnTo>
                  <a:lnTo>
                    <a:pt x="47612" y="35261"/>
                  </a:lnTo>
                  <a:lnTo>
                    <a:pt x="27280" y="35261"/>
                  </a:lnTo>
                  <a:cubicBezTo>
                    <a:pt x="23075" y="35366"/>
                    <a:pt x="19611" y="36813"/>
                    <a:pt x="16888" y="39603"/>
                  </a:cubicBezTo>
                  <a:cubicBezTo>
                    <a:pt x="14165" y="42393"/>
                    <a:pt x="12755" y="45895"/>
                    <a:pt x="12660" y="50111"/>
                  </a:cubicBezTo>
                  <a:lnTo>
                    <a:pt x="12660" y="68385"/>
                  </a:lnTo>
                  <a:lnTo>
                    <a:pt x="315" y="34346"/>
                  </a:lnTo>
                  <a:cubicBezTo>
                    <a:pt x="-123" y="33151"/>
                    <a:pt x="-104" y="31998"/>
                    <a:pt x="373" y="30889"/>
                  </a:cubicBezTo>
                  <a:cubicBezTo>
                    <a:pt x="849" y="29779"/>
                    <a:pt x="1668" y="29026"/>
                    <a:pt x="2830" y="28631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415167" y="5024502"/>
              <a:ext cx="1721401" cy="297276"/>
              <a:chOff x="9516102" y="4846790"/>
              <a:chExt cx="1721401" cy="297276"/>
            </a:xfrm>
          </p:grpSpPr>
          <p:sp>
            <p:nvSpPr>
              <p:cNvPr id="29" name="任意多边形: 形状 28"/>
              <p:cNvSpPr/>
              <p:nvPr/>
            </p:nvSpPr>
            <p:spPr bwMode="auto">
              <a:xfrm>
                <a:off x="951610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969336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987063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1004790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225166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40243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7969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75696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093423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111493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矩形 26"/>
            <p:cNvSpPr/>
            <p:nvPr/>
          </p:nvSpPr>
          <p:spPr>
            <a:xfrm>
              <a:off x="9823535" y="5435191"/>
              <a:ext cx="563747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pPr algn="r"/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</a:rPr>
                <a:t>关键词</a:t>
              </a:r>
            </a:p>
          </p:txBody>
        </p:sp>
      </p:grpSp>
      <p:sp>
        <p:nvSpPr>
          <p:cNvPr id="8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67621" y="3586667"/>
            <a:ext cx="743097" cy="743095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矩形 4"/>
          <p:cNvSpPr/>
          <p:nvPr/>
        </p:nvSpPr>
        <p:spPr>
          <a:xfrm>
            <a:off x="4934285" y="1056378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标题文本预设</a:t>
            </a:r>
          </a:p>
        </p:txBody>
      </p:sp>
      <p:sp>
        <p:nvSpPr>
          <p:cNvPr id="6" name="椭圆 5"/>
          <p:cNvSpPr/>
          <p:nvPr/>
        </p:nvSpPr>
        <p:spPr>
          <a:xfrm>
            <a:off x="4167621" y="2285335"/>
            <a:ext cx="743097" cy="743095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椭圆 7"/>
          <p:cNvSpPr/>
          <p:nvPr/>
        </p:nvSpPr>
        <p:spPr>
          <a:xfrm>
            <a:off x="4167621" y="1054239"/>
            <a:ext cx="743097" cy="743095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4338876" y="2456692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0" name="矩形 9"/>
          <p:cNvSpPr/>
          <p:nvPr/>
        </p:nvSpPr>
        <p:spPr>
          <a:xfrm>
            <a:off x="4934285" y="2313169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3"/>
                </a:solidFill>
              </a:rPr>
              <a:t>标题文本预设</a:t>
            </a:r>
          </a:p>
        </p:txBody>
      </p:sp>
      <p:sp>
        <p:nvSpPr>
          <p:cNvPr id="12" name="矩形 11"/>
          <p:cNvSpPr/>
          <p:nvPr/>
        </p:nvSpPr>
        <p:spPr>
          <a:xfrm>
            <a:off x="4934285" y="3651870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</a:rPr>
              <a:t>标题文本预设</a:t>
            </a:r>
          </a:p>
        </p:txBody>
      </p:sp>
      <p:sp>
        <p:nvSpPr>
          <p:cNvPr id="14" name="椭圆 13"/>
          <p:cNvSpPr/>
          <p:nvPr/>
        </p:nvSpPr>
        <p:spPr>
          <a:xfrm>
            <a:off x="1195301" y="1734747"/>
            <a:ext cx="1844275" cy="184427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</a:rPr>
              <a:t>关键词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10786" y="1850232"/>
            <a:ext cx="1613305" cy="1613302"/>
            <a:chOff x="989863" y="2466975"/>
            <a:chExt cx="2151074" cy="2151070"/>
          </a:xfrm>
        </p:grpSpPr>
        <p:sp>
          <p:nvSpPr>
            <p:cNvPr id="21" name="圆: 空心 20"/>
            <p:cNvSpPr/>
            <p:nvPr/>
          </p:nvSpPr>
          <p:spPr>
            <a:xfrm>
              <a:off x="989863" y="2466975"/>
              <a:ext cx="2151074" cy="2151070"/>
            </a:xfrm>
            <a:prstGeom prst="donut">
              <a:avLst>
                <a:gd name="adj" fmla="val 17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空心弧 21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21117331"/>
                <a:gd name="adj2" fmla="val 9071983"/>
                <a:gd name="adj3" fmla="val 17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空心弧 22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17895101"/>
                <a:gd name="adj2" fmla="val 2443215"/>
                <a:gd name="adj3" fmla="val 17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cxnSp>
        <p:nvCxnSpPr>
          <p:cNvPr id="16" name="直接连接符 15"/>
          <p:cNvCxnSpPr>
            <a:stCxn id="6" idx="2"/>
            <a:endCxn id="14" idx="6"/>
          </p:cNvCxnSpPr>
          <p:nvPr/>
        </p:nvCxnSpPr>
        <p:spPr>
          <a:xfrm flipH="1">
            <a:off x="3039576" y="2656883"/>
            <a:ext cx="11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8" idx="2"/>
            <a:endCxn id="14" idx="0"/>
          </p:cNvCxnSpPr>
          <p:nvPr/>
        </p:nvCxnSpPr>
        <p:spPr>
          <a:xfrm rot="10800000" flipV="1">
            <a:off x="2117439" y="1425786"/>
            <a:ext cx="2050183" cy="308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肘形 17"/>
          <p:cNvCxnSpPr>
            <a:stCxn id="4" idx="2"/>
            <a:endCxn id="14" idx="4"/>
          </p:cNvCxnSpPr>
          <p:nvPr/>
        </p:nvCxnSpPr>
        <p:spPr>
          <a:xfrm rot="10800000">
            <a:off x="2117439" y="3579019"/>
            <a:ext cx="2050183" cy="379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 bwMode="auto">
          <a:xfrm>
            <a:off x="4338876" y="1225596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4338876" y="3758024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 animBg="1"/>
      <p:bldP spid="9" grpId="0" animBg="1"/>
      <p:bldP spid="10" grpId="0"/>
      <p:bldP spid="12" grpId="0"/>
      <p:bldP spid="14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9352" y="2112697"/>
            <a:ext cx="8065293" cy="1884402"/>
            <a:chOff x="608717" y="2008441"/>
            <a:chExt cx="10972096" cy="2563559"/>
          </a:xfrm>
        </p:grpSpPr>
        <p:sp>
          <p:nvSpPr>
            <p:cNvPr id="11" name="矩形 10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6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7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8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9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5" name="箭头: 五边形 14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/>
                <a:t>10</a:t>
              </a:r>
              <a:r>
                <a:rPr lang="zh-CN" altLang="en-US" sz="1600"/>
                <a:t>月</a:t>
              </a:r>
            </a:p>
          </p:txBody>
        </p:sp>
        <p:sp>
          <p:nvSpPr>
            <p:cNvPr id="16" name="椭圆 15"/>
            <p:cNvSpPr/>
            <p:nvPr/>
          </p:nvSpPr>
          <p:spPr bwMode="gray">
            <a:xfrm>
              <a:off x="1075560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椭圆 16"/>
            <p:cNvSpPr/>
            <p:nvPr/>
          </p:nvSpPr>
          <p:spPr bwMode="gray">
            <a:xfrm>
              <a:off x="3059676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椭圆 17"/>
            <p:cNvSpPr/>
            <p:nvPr/>
          </p:nvSpPr>
          <p:spPr bwMode="gray">
            <a:xfrm>
              <a:off x="5144965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/>
            <p:cNvSpPr/>
            <p:nvPr/>
          </p:nvSpPr>
          <p:spPr bwMode="gray">
            <a:xfrm>
              <a:off x="6350453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 bwMode="gray">
            <a:xfrm>
              <a:off x="6863069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椭圆 20"/>
            <p:cNvSpPr/>
            <p:nvPr/>
          </p:nvSpPr>
          <p:spPr bwMode="gray">
            <a:xfrm>
              <a:off x="4401391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 bwMode="gray">
            <a:xfrm>
              <a:off x="8119255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椭圆 22"/>
            <p:cNvSpPr/>
            <p:nvPr/>
          </p:nvSpPr>
          <p:spPr bwMode="gray">
            <a:xfrm>
              <a:off x="8391523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椭圆 23"/>
            <p:cNvSpPr/>
            <p:nvPr/>
          </p:nvSpPr>
          <p:spPr bwMode="gray">
            <a:xfrm>
              <a:off x="8665669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直接连接符 24"/>
            <p:cNvSpPr/>
            <p:nvPr/>
          </p:nvSpPr>
          <p:spPr bwMode="gray">
            <a:xfrm flipV="1">
              <a:off x="8720608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直接连接符 25"/>
            <p:cNvSpPr/>
            <p:nvPr/>
          </p:nvSpPr>
          <p:spPr bwMode="gray">
            <a:xfrm flipV="1">
              <a:off x="8446462" y="2402131"/>
              <a:ext cx="0" cy="84771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直接连接符 26"/>
            <p:cNvSpPr/>
            <p:nvPr/>
          </p:nvSpPr>
          <p:spPr bwMode="gray">
            <a:xfrm flipV="1">
              <a:off x="8174194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直接连接符 27"/>
            <p:cNvSpPr/>
            <p:nvPr/>
          </p:nvSpPr>
          <p:spPr bwMode="gray">
            <a:xfrm flipV="1">
              <a:off x="4456330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直接连接符 28"/>
            <p:cNvSpPr/>
            <p:nvPr/>
          </p:nvSpPr>
          <p:spPr bwMode="gray">
            <a:xfrm flipV="1">
              <a:off x="3114615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直接连接符 29"/>
            <p:cNvSpPr/>
            <p:nvPr/>
          </p:nvSpPr>
          <p:spPr bwMode="gray">
            <a:xfrm flipV="1">
              <a:off x="6918008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直接连接符 30"/>
            <p:cNvSpPr/>
            <p:nvPr/>
          </p:nvSpPr>
          <p:spPr bwMode="gray">
            <a:xfrm flipV="1">
              <a:off x="6405392" y="2425692"/>
              <a:ext cx="0" cy="153259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直接连接符 31"/>
            <p:cNvSpPr/>
            <p:nvPr/>
          </p:nvSpPr>
          <p:spPr bwMode="gray">
            <a:xfrm flipV="1">
              <a:off x="5199904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直接连接符 32"/>
            <p:cNvSpPr/>
            <p:nvPr/>
          </p:nvSpPr>
          <p:spPr bwMode="gray">
            <a:xfrm flipV="1">
              <a:off x="1130499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文本框 24"/>
            <p:cNvSpPr txBox="1"/>
            <p:nvPr/>
          </p:nvSpPr>
          <p:spPr>
            <a:xfrm>
              <a:off x="1092282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5" name="文本框 25"/>
            <p:cNvSpPr txBox="1"/>
            <p:nvPr/>
          </p:nvSpPr>
          <p:spPr>
            <a:xfrm>
              <a:off x="3086414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5147381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7" name="文本框 27"/>
            <p:cNvSpPr txBox="1"/>
            <p:nvPr/>
          </p:nvSpPr>
          <p:spPr>
            <a:xfrm>
              <a:off x="6877935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8" name="文本框 28"/>
            <p:cNvSpPr txBox="1"/>
            <p:nvPr/>
          </p:nvSpPr>
          <p:spPr>
            <a:xfrm>
              <a:off x="8703058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39" name="文本框 29"/>
            <p:cNvSpPr txBox="1"/>
            <p:nvPr/>
          </p:nvSpPr>
          <p:spPr>
            <a:xfrm>
              <a:off x="4404948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0" name="文本框 30"/>
            <p:cNvSpPr txBox="1"/>
            <p:nvPr/>
          </p:nvSpPr>
          <p:spPr>
            <a:xfrm>
              <a:off x="6374465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1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1" name="文本框 31"/>
            <p:cNvSpPr txBox="1"/>
            <p:nvPr/>
          </p:nvSpPr>
          <p:spPr>
            <a:xfrm>
              <a:off x="8144456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  <p:sp>
          <p:nvSpPr>
            <p:cNvPr id="42" name="文本框 32"/>
            <p:cNvSpPr txBox="1"/>
            <p:nvPr/>
          </p:nvSpPr>
          <p:spPr>
            <a:xfrm>
              <a:off x="8426998" y="3281428"/>
              <a:ext cx="1428413" cy="53335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chemeClr val="accent3"/>
                  </a:solidFill>
                </a:rPr>
                <a:t>关键词</a:t>
              </a:r>
            </a:p>
            <a:p>
              <a:pPr marL="0" defTabSz="429895">
                <a:spcBef>
                  <a:spcPts val="600"/>
                </a:spcBef>
                <a:buSzPct val="100000"/>
              </a:pPr>
              <a:r>
                <a:rPr lang="zh-CN" altLang="en-US" sz="1200">
                  <a:solidFill>
                    <a:srgbClr val="000000"/>
                  </a:solidFill>
                </a:rPr>
                <a:t>添加文本内容</a:t>
              </a:r>
            </a:p>
          </p:txBody>
        </p:sp>
      </p:grpSp>
      <p:sp>
        <p:nvSpPr>
          <p:cNvPr id="5" name="任意多边形: 形状 4"/>
          <p:cNvSpPr/>
          <p:nvPr/>
        </p:nvSpPr>
        <p:spPr>
          <a:xfrm>
            <a:off x="1150582" y="150415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4" name="任意多边形: 形状 43"/>
          <p:cNvSpPr/>
          <p:nvPr/>
        </p:nvSpPr>
        <p:spPr>
          <a:xfrm>
            <a:off x="2787262" y="150321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5" name="任意多边形: 形状 44"/>
          <p:cNvSpPr/>
          <p:nvPr/>
        </p:nvSpPr>
        <p:spPr>
          <a:xfrm>
            <a:off x="4414381" y="150321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6" name="任意多边形: 形状 45"/>
          <p:cNvSpPr/>
          <p:nvPr/>
        </p:nvSpPr>
        <p:spPr>
          <a:xfrm>
            <a:off x="6028639" y="150321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7" name="任意多边形: 形状 46"/>
          <p:cNvSpPr/>
          <p:nvPr/>
        </p:nvSpPr>
        <p:spPr>
          <a:xfrm>
            <a:off x="7637892" y="150321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4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/>
          <p:nvPr/>
        </p:nvGrpSpPr>
        <p:grpSpPr>
          <a:xfrm>
            <a:off x="3707633" y="895016"/>
            <a:ext cx="1728735" cy="4248484"/>
            <a:chOff x="1669143" y="1193355"/>
            <a:chExt cx="2304980" cy="5664645"/>
          </a:xfrm>
        </p:grpSpPr>
        <p:sp>
          <p:nvSpPr>
            <p:cNvPr id="32" name="Freeform: Shape 58"/>
            <p:cNvSpPr/>
            <p:nvPr/>
          </p:nvSpPr>
          <p:spPr>
            <a:xfrm rot="2503140">
              <a:off x="3627463" y="4508311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Freeform: Shape 59"/>
            <p:cNvSpPr/>
            <p:nvPr/>
          </p:nvSpPr>
          <p:spPr>
            <a:xfrm rot="2503140">
              <a:off x="3627463" y="3583323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Freeform: Shape 60"/>
            <p:cNvSpPr/>
            <p:nvPr/>
          </p:nvSpPr>
          <p:spPr>
            <a:xfrm rot="2503140">
              <a:off x="3627464" y="1719767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Rectangle: Rounded Corners 61"/>
            <p:cNvSpPr/>
            <p:nvPr/>
          </p:nvSpPr>
          <p:spPr>
            <a:xfrm>
              <a:off x="1669143" y="1193355"/>
              <a:ext cx="1451428" cy="4252686"/>
            </a:xfrm>
            <a:prstGeom prst="roundRect">
              <a:avLst>
                <a:gd name="adj" fmla="val 25667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Rectangle 62"/>
            <p:cNvSpPr/>
            <p:nvPr/>
          </p:nvSpPr>
          <p:spPr>
            <a:xfrm>
              <a:off x="2220685" y="5443621"/>
              <a:ext cx="348343" cy="14143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63"/>
            <p:cNvSpPr/>
            <p:nvPr/>
          </p:nvSpPr>
          <p:spPr>
            <a:xfrm>
              <a:off x="2039256" y="1548955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Oval 64"/>
            <p:cNvSpPr/>
            <p:nvPr/>
          </p:nvSpPr>
          <p:spPr>
            <a:xfrm>
              <a:off x="2039256" y="2522622"/>
              <a:ext cx="711200" cy="7112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65"/>
            <p:cNvSpPr/>
            <p:nvPr/>
          </p:nvSpPr>
          <p:spPr>
            <a:xfrm>
              <a:off x="2039256" y="3496289"/>
              <a:ext cx="711200" cy="7112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Oval 66"/>
            <p:cNvSpPr/>
            <p:nvPr/>
          </p:nvSpPr>
          <p:spPr>
            <a:xfrm>
              <a:off x="2039256" y="4469955"/>
              <a:ext cx="711200" cy="71120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3226916" y="1548955"/>
              <a:ext cx="747207" cy="3632198"/>
              <a:chOff x="3226916" y="2097314"/>
              <a:chExt cx="874485" cy="3795487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Freeform: Shape 73"/>
              <p:cNvSpPr/>
              <p:nvPr/>
            </p:nvSpPr>
            <p:spPr>
              <a:xfrm flipV="1">
                <a:off x="3226916" y="2097314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74"/>
              <p:cNvSpPr/>
              <p:nvPr/>
            </p:nvSpPr>
            <p:spPr>
              <a:xfrm flipV="1">
                <a:off x="3226916" y="3070981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75"/>
              <p:cNvSpPr/>
              <p:nvPr/>
            </p:nvSpPr>
            <p:spPr>
              <a:xfrm flipV="1">
                <a:off x="3226916" y="4044648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76"/>
              <p:cNvSpPr/>
              <p:nvPr/>
            </p:nvSpPr>
            <p:spPr>
              <a:xfrm flipV="1">
                <a:off x="3226916" y="5018315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Freeform: Shape 68"/>
            <p:cNvSpPr/>
            <p:nvPr/>
          </p:nvSpPr>
          <p:spPr>
            <a:xfrm rot="2503140">
              <a:off x="3627464" y="2651544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69"/>
            <p:cNvSpPr/>
            <p:nvPr/>
          </p:nvSpPr>
          <p:spPr>
            <a:xfrm>
              <a:off x="2257249" y="1675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70"/>
            <p:cNvSpPr/>
            <p:nvPr/>
          </p:nvSpPr>
          <p:spPr>
            <a:xfrm>
              <a:off x="2257249" y="2648808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71"/>
            <p:cNvSpPr/>
            <p:nvPr/>
          </p:nvSpPr>
          <p:spPr>
            <a:xfrm>
              <a:off x="2257249" y="3622475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72"/>
            <p:cNvSpPr/>
            <p:nvPr/>
          </p:nvSpPr>
          <p:spPr>
            <a:xfrm>
              <a:off x="2257249" y="4596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128111" y="1485148"/>
            <a:ext cx="2062292" cy="2216695"/>
            <a:chOff x="8170814" y="1912116"/>
            <a:chExt cx="2749722" cy="2955593"/>
          </a:xfrm>
        </p:grpSpPr>
        <p:grpSp>
          <p:nvGrpSpPr>
            <p:cNvPr id="20" name="Group 23"/>
            <p:cNvGrpSpPr/>
            <p:nvPr/>
          </p:nvGrpSpPr>
          <p:grpSpPr>
            <a:xfrm>
              <a:off x="8170814" y="1912116"/>
              <a:ext cx="2611177" cy="2955593"/>
              <a:chOff x="1193500" y="1491637"/>
              <a:chExt cx="3761195" cy="2955593"/>
            </a:xfrm>
          </p:grpSpPr>
          <p:sp>
            <p:nvSpPr>
              <p:cNvPr id="31" name="Rectangle 38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29" name="Rectangle 36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27" name="Rectangle 34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21" name="Straight Connector 24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6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/>
          <p:nvPr/>
        </p:nvGrpSpPr>
        <p:grpSpPr>
          <a:xfrm>
            <a:off x="980601" y="1485148"/>
            <a:ext cx="2035289" cy="2216695"/>
            <a:chOff x="1307468" y="1697288"/>
            <a:chExt cx="2713719" cy="2955593"/>
          </a:xfrm>
        </p:grpSpPr>
        <p:grpSp>
          <p:nvGrpSpPr>
            <p:cNvPr id="7" name="Group 40"/>
            <p:cNvGrpSpPr/>
            <p:nvPr/>
          </p:nvGrpSpPr>
          <p:grpSpPr>
            <a:xfrm>
              <a:off x="1410010" y="1697288"/>
              <a:ext cx="2611177" cy="2955593"/>
              <a:chOff x="1193500" y="1491637"/>
              <a:chExt cx="3761195" cy="2955593"/>
            </a:xfrm>
          </p:grpSpPr>
          <p:sp>
            <p:nvSpPr>
              <p:cNvPr id="19" name="Rectangle 52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17" name="Rectangle 50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15" name="Rectangle 48"/>
              <p:cNvSpPr/>
              <p:nvPr/>
            </p:nvSpPr>
            <p:spPr>
              <a:xfrm>
                <a:off x="1193500" y="4139453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8" name="Group 41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42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43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04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Arrow: Pentagon 2"/>
          <p:cNvSpPr/>
          <p:nvPr/>
        </p:nvSpPr>
        <p:spPr bwMode="auto">
          <a:xfrm>
            <a:off x="1835696" y="1993589"/>
            <a:ext cx="1911170" cy="1154225"/>
          </a:xfrm>
          <a:prstGeom prst="homePlate">
            <a:avLst>
              <a:gd name="adj" fmla="val 0"/>
            </a:avLst>
          </a:prstGeom>
          <a:noFill/>
          <a:ln w="19050">
            <a:noFill/>
            <a:round/>
          </a:ln>
        </p:spPr>
        <p:txBody>
          <a:bodyPr rot="0" spcFirstLastPara="0" vert="horz" wrap="square" lIns="91440" tIns="45720" rIns="91440" bIns="45720" anchor="ctr" anchorCtr="1" forceAA="0" compatLnSpc="1">
            <a:normAutofit/>
          </a:bodyPr>
          <a:lstStyle/>
          <a:p>
            <a:pPr algn="ctr"/>
            <a:r>
              <a:rPr lang="zh-CN" altLang="en-US" sz="3200" b="1" dirty="0"/>
              <a:t>目录</a:t>
            </a:r>
            <a:endParaRPr lang="en-US" altLang="zh-CN" sz="3200" b="1" dirty="0"/>
          </a:p>
          <a:p>
            <a:pPr algn="ctr"/>
            <a:r>
              <a:rPr lang="en-US" altLang="zh-CN" sz="3200" b="1" dirty="0"/>
              <a:t>CONTENT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6228184" y="1358474"/>
            <a:ext cx="3322574" cy="468262"/>
            <a:chOff x="3683842" y="3615656"/>
            <a:chExt cx="3322574" cy="468262"/>
          </a:xfrm>
        </p:grpSpPr>
        <p:sp>
          <p:nvSpPr>
            <p:cNvPr id="9" name="Diamond 27"/>
            <p:cNvSpPr/>
            <p:nvPr/>
          </p:nvSpPr>
          <p:spPr>
            <a:xfrm>
              <a:off x="3683842" y="3615656"/>
              <a:ext cx="468262" cy="468262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23" name="TextBox 41"/>
            <p:cNvSpPr txBox="1"/>
            <p:nvPr/>
          </p:nvSpPr>
          <p:spPr>
            <a:xfrm>
              <a:off x="4034486" y="3638575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明年工作计划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228184" y="699542"/>
            <a:ext cx="3322574" cy="468262"/>
            <a:chOff x="3683842" y="2956724"/>
            <a:chExt cx="3322574" cy="468262"/>
          </a:xfrm>
        </p:grpSpPr>
        <p:sp>
          <p:nvSpPr>
            <p:cNvPr id="11" name="Diamond 29"/>
            <p:cNvSpPr/>
            <p:nvPr/>
          </p:nvSpPr>
          <p:spPr>
            <a:xfrm>
              <a:off x="3683842" y="2956724"/>
              <a:ext cx="468262" cy="468262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21" name="TextBox 39"/>
            <p:cNvSpPr txBox="1"/>
            <p:nvPr/>
          </p:nvSpPr>
          <p:spPr>
            <a:xfrm>
              <a:off x="4034486" y="2979643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成功项目展示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23926" y="1360875"/>
            <a:ext cx="3322574" cy="468262"/>
            <a:chOff x="3683842" y="2297792"/>
            <a:chExt cx="3322574" cy="468262"/>
          </a:xfrm>
        </p:grpSpPr>
        <p:sp>
          <p:nvSpPr>
            <p:cNvPr id="13" name="Diamond 31"/>
            <p:cNvSpPr/>
            <p:nvPr/>
          </p:nvSpPr>
          <p:spPr>
            <a:xfrm>
              <a:off x="3683842" y="2297792"/>
              <a:ext cx="468262" cy="468262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19" name="TextBox 37"/>
            <p:cNvSpPr txBox="1"/>
            <p:nvPr/>
          </p:nvSpPr>
          <p:spPr>
            <a:xfrm>
              <a:off x="4034486" y="2320711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工作完成情况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923928" y="701943"/>
            <a:ext cx="3322572" cy="468262"/>
            <a:chOff x="3683844" y="1638860"/>
            <a:chExt cx="3322572" cy="468262"/>
          </a:xfrm>
        </p:grpSpPr>
        <p:sp>
          <p:nvSpPr>
            <p:cNvPr id="15" name="Diamond 33"/>
            <p:cNvSpPr/>
            <p:nvPr/>
          </p:nvSpPr>
          <p:spPr>
            <a:xfrm>
              <a:off x="3683844" y="1638860"/>
              <a:ext cx="468262" cy="468262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92500" lnSpcReduction="1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17" name="TextBox 35"/>
            <p:cNvSpPr txBox="1"/>
            <p:nvPr/>
          </p:nvSpPr>
          <p:spPr>
            <a:xfrm>
              <a:off x="4034486" y="1661779"/>
              <a:ext cx="2971930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rmAutofit fontScale="85000" lnSpcReduction="20000"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年度工作概述</a:t>
              </a:r>
            </a:p>
          </p:txBody>
        </p:sp>
      </p:grpSp>
      <p:cxnSp>
        <p:nvCxnSpPr>
          <p:cNvPr id="26" name="直接连接符 25"/>
          <p:cNvCxnSpPr/>
          <p:nvPr/>
        </p:nvCxnSpPr>
        <p:spPr>
          <a:xfrm>
            <a:off x="3059832" y="1668679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09663" y="1570681"/>
            <a:ext cx="6910388" cy="244058"/>
            <a:chOff x="839692" y="2560760"/>
            <a:chExt cx="10493566" cy="325411"/>
          </a:xfrm>
        </p:grpSpPr>
        <p:sp>
          <p:nvSpPr>
            <p:cNvPr id="28" name="矩形 27"/>
            <p:cNvSpPr/>
            <p:nvPr/>
          </p:nvSpPr>
          <p:spPr>
            <a:xfrm>
              <a:off x="3713913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B2A2B4"/>
                  </a:solidFill>
                </a:rPr>
                <a:t>标题文本预设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456335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B2A2B4"/>
                  </a:solidFill>
                </a:rPr>
                <a:t>标题文本预设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9312282" y="2560760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E19AB0"/>
                  </a:solidFill>
                </a:rPr>
                <a:t>标题文本预设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839692" y="2560760"/>
              <a:ext cx="2020976" cy="325411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3765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E19AB0"/>
                  </a:solidFill>
                </a:rPr>
                <a:t>标题文本预设</a:t>
              </a:r>
            </a:p>
          </p:txBody>
        </p:sp>
      </p:grpSp>
      <p:cxnSp>
        <p:nvCxnSpPr>
          <p:cNvPr id="5" name="直接连接符 4"/>
          <p:cNvCxnSpPr/>
          <p:nvPr/>
        </p:nvCxnSpPr>
        <p:spPr>
          <a:xfrm flipV="1">
            <a:off x="2004090" y="2355726"/>
            <a:ext cx="0" cy="631551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5387757" y="2355726"/>
            <a:ext cx="0" cy="631551"/>
          </a:xfrm>
          <a:prstGeom prst="line">
            <a:avLst/>
          </a:prstGeom>
          <a:ln w="127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7128421" y="2355726"/>
            <a:ext cx="0" cy="631551"/>
          </a:xfrm>
          <a:prstGeom prst="line">
            <a:avLst/>
          </a:prstGeom>
          <a:ln w="12700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744754" y="2355726"/>
            <a:ext cx="0" cy="631551"/>
          </a:xfrm>
          <a:prstGeom prst="line">
            <a:avLst/>
          </a:prstGeom>
          <a:ln w="127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4294377" y="2930203"/>
            <a:ext cx="2254759" cy="1240870"/>
            <a:chOff x="4294377" y="2930203"/>
            <a:chExt cx="2254759" cy="1240870"/>
          </a:xfrm>
        </p:grpSpPr>
        <p:sp>
          <p:nvSpPr>
            <p:cNvPr id="8" name="任意多边形: 形状 7"/>
            <p:cNvSpPr/>
            <p:nvPr/>
          </p:nvSpPr>
          <p:spPr>
            <a:xfrm flipV="1">
              <a:off x="4294377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任意多边形: 形状 12"/>
            <p:cNvSpPr/>
            <p:nvPr/>
          </p:nvSpPr>
          <p:spPr bwMode="auto">
            <a:xfrm>
              <a:off x="5207621" y="3391681"/>
              <a:ext cx="382315" cy="32308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594864" y="2930203"/>
            <a:ext cx="2254759" cy="1240870"/>
            <a:chOff x="2594864" y="2930203"/>
            <a:chExt cx="2254759" cy="1240870"/>
          </a:xfrm>
        </p:grpSpPr>
        <p:sp>
          <p:nvSpPr>
            <p:cNvPr id="37" name="任意多边形: 形状 36"/>
            <p:cNvSpPr/>
            <p:nvPr/>
          </p:nvSpPr>
          <p:spPr>
            <a:xfrm flipV="1">
              <a:off x="2594864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8" name="任意多边形: 形状 37"/>
            <p:cNvSpPr>
              <a:spLocks noChangeAspect="1"/>
            </p:cNvSpPr>
            <p:nvPr/>
          </p:nvSpPr>
          <p:spPr bwMode="auto">
            <a:xfrm>
              <a:off x="3541363" y="3330887"/>
              <a:ext cx="429759" cy="44467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95350" y="2930203"/>
            <a:ext cx="2254759" cy="1240870"/>
            <a:chOff x="895350" y="2930203"/>
            <a:chExt cx="2254759" cy="1240870"/>
          </a:xfrm>
        </p:grpSpPr>
        <p:sp>
          <p:nvSpPr>
            <p:cNvPr id="34" name="任意多边形: 形状 33"/>
            <p:cNvSpPr/>
            <p:nvPr/>
          </p:nvSpPr>
          <p:spPr>
            <a:xfrm flipV="1">
              <a:off x="895350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1791533" y="3347255"/>
              <a:ext cx="425113" cy="411936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93891" y="2930203"/>
            <a:ext cx="2254759" cy="1240870"/>
            <a:chOff x="5993891" y="2930203"/>
            <a:chExt cx="2254759" cy="1240870"/>
          </a:xfrm>
        </p:grpSpPr>
        <p:sp>
          <p:nvSpPr>
            <p:cNvPr id="40" name="任意多边形: 形状 39"/>
            <p:cNvSpPr/>
            <p:nvPr/>
          </p:nvSpPr>
          <p:spPr>
            <a:xfrm flipV="1">
              <a:off x="5993891" y="2930203"/>
              <a:ext cx="2254759" cy="1240870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6894664" y="3328784"/>
              <a:ext cx="453214" cy="448877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sp>
        <p:nvSpPr>
          <p:cNvPr id="4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组合 420"/>
          <p:cNvGrpSpPr/>
          <p:nvPr/>
        </p:nvGrpSpPr>
        <p:grpSpPr>
          <a:xfrm>
            <a:off x="539750" y="674999"/>
            <a:ext cx="1805701" cy="3396181"/>
            <a:chOff x="539750" y="674999"/>
            <a:chExt cx="1805701" cy="3396181"/>
          </a:xfrm>
        </p:grpSpPr>
        <p:sp>
          <p:nvSpPr>
            <p:cNvPr id="4" name="TextBox 5"/>
            <p:cNvSpPr txBox="1"/>
            <p:nvPr/>
          </p:nvSpPr>
          <p:spPr>
            <a:xfrm>
              <a:off x="911086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1"/>
                  </a:solidFill>
                </a:rPr>
                <a:t>50%</a:t>
              </a:r>
            </a:p>
          </p:txBody>
        </p:sp>
        <p:sp>
          <p:nvSpPr>
            <p:cNvPr id="9" name="Rectangle 2"/>
            <p:cNvSpPr/>
            <p:nvPr/>
          </p:nvSpPr>
          <p:spPr>
            <a:xfrm>
              <a:off x="539750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grpSp>
          <p:nvGrpSpPr>
            <p:cNvPr id="16" name="Group 9"/>
            <p:cNvGrpSpPr/>
            <p:nvPr/>
          </p:nvGrpSpPr>
          <p:grpSpPr>
            <a:xfrm>
              <a:off x="675643" y="1367658"/>
              <a:ext cx="1533915" cy="2261904"/>
              <a:chOff x="900858" y="1823543"/>
              <a:chExt cx="2045220" cy="3015873"/>
            </a:xfrm>
          </p:grpSpPr>
          <p:sp>
            <p:nvSpPr>
              <p:cNvPr id="320" name="Rectangle 1"/>
              <p:cNvSpPr/>
              <p:nvPr/>
            </p:nvSpPr>
            <p:spPr>
              <a:xfrm>
                <a:off x="9008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1" name="Rectangle 18"/>
              <p:cNvSpPr/>
              <p:nvPr/>
            </p:nvSpPr>
            <p:spPr>
              <a:xfrm>
                <a:off x="11053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2" name="Rectangle 19"/>
              <p:cNvSpPr/>
              <p:nvPr/>
            </p:nvSpPr>
            <p:spPr>
              <a:xfrm>
                <a:off x="13099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3" name="Rectangle 26"/>
              <p:cNvSpPr/>
              <p:nvPr/>
            </p:nvSpPr>
            <p:spPr>
              <a:xfrm>
                <a:off x="15144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4" name="Rectangle 27"/>
              <p:cNvSpPr/>
              <p:nvPr/>
            </p:nvSpPr>
            <p:spPr>
              <a:xfrm>
                <a:off x="17189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5" name="Rectangle 28"/>
              <p:cNvSpPr/>
              <p:nvPr/>
            </p:nvSpPr>
            <p:spPr>
              <a:xfrm>
                <a:off x="192346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6" name="Rectangle 29"/>
              <p:cNvSpPr/>
              <p:nvPr/>
            </p:nvSpPr>
            <p:spPr>
              <a:xfrm>
                <a:off x="212799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7" name="Rectangle 30"/>
              <p:cNvSpPr/>
              <p:nvPr/>
            </p:nvSpPr>
            <p:spPr>
              <a:xfrm>
                <a:off x="233251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8" name="Rectangle 31"/>
              <p:cNvSpPr/>
              <p:nvPr/>
            </p:nvSpPr>
            <p:spPr>
              <a:xfrm>
                <a:off x="253703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9" name="Rectangle 32"/>
              <p:cNvSpPr/>
              <p:nvPr/>
            </p:nvSpPr>
            <p:spPr>
              <a:xfrm>
                <a:off x="274155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0" name="Rectangle 43"/>
              <p:cNvSpPr/>
              <p:nvPr/>
            </p:nvSpPr>
            <p:spPr>
              <a:xfrm>
                <a:off x="9008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1" name="Rectangle 44"/>
              <p:cNvSpPr/>
              <p:nvPr/>
            </p:nvSpPr>
            <p:spPr>
              <a:xfrm>
                <a:off x="11053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2" name="Rectangle 45"/>
              <p:cNvSpPr/>
              <p:nvPr/>
            </p:nvSpPr>
            <p:spPr>
              <a:xfrm>
                <a:off x="13099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3" name="Rectangle 46"/>
              <p:cNvSpPr/>
              <p:nvPr/>
            </p:nvSpPr>
            <p:spPr>
              <a:xfrm>
                <a:off x="15144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4" name="Rectangle 47"/>
              <p:cNvSpPr/>
              <p:nvPr/>
            </p:nvSpPr>
            <p:spPr>
              <a:xfrm>
                <a:off x="17189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5" name="Rectangle 48"/>
              <p:cNvSpPr/>
              <p:nvPr/>
            </p:nvSpPr>
            <p:spPr>
              <a:xfrm>
                <a:off x="192346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6" name="Rectangle 49"/>
              <p:cNvSpPr/>
              <p:nvPr/>
            </p:nvSpPr>
            <p:spPr>
              <a:xfrm>
                <a:off x="212799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7" name="Rectangle 50"/>
              <p:cNvSpPr/>
              <p:nvPr/>
            </p:nvSpPr>
            <p:spPr>
              <a:xfrm>
                <a:off x="233251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8" name="Rectangle 51"/>
              <p:cNvSpPr/>
              <p:nvPr/>
            </p:nvSpPr>
            <p:spPr>
              <a:xfrm>
                <a:off x="253703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9" name="Rectangle 52"/>
              <p:cNvSpPr/>
              <p:nvPr/>
            </p:nvSpPr>
            <p:spPr>
              <a:xfrm>
                <a:off x="274155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0" name="Rectangle 53"/>
              <p:cNvSpPr/>
              <p:nvPr/>
            </p:nvSpPr>
            <p:spPr>
              <a:xfrm>
                <a:off x="9008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1" name="Rectangle 54"/>
              <p:cNvSpPr/>
              <p:nvPr/>
            </p:nvSpPr>
            <p:spPr>
              <a:xfrm>
                <a:off x="11053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2" name="Rectangle 55"/>
              <p:cNvSpPr/>
              <p:nvPr/>
            </p:nvSpPr>
            <p:spPr>
              <a:xfrm>
                <a:off x="13099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3" name="Rectangle 56"/>
              <p:cNvSpPr/>
              <p:nvPr/>
            </p:nvSpPr>
            <p:spPr>
              <a:xfrm>
                <a:off x="15144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4" name="Rectangle 57"/>
              <p:cNvSpPr/>
              <p:nvPr/>
            </p:nvSpPr>
            <p:spPr>
              <a:xfrm>
                <a:off x="17189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5" name="Rectangle 58"/>
              <p:cNvSpPr/>
              <p:nvPr/>
            </p:nvSpPr>
            <p:spPr>
              <a:xfrm>
                <a:off x="192346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6" name="Rectangle 59"/>
              <p:cNvSpPr/>
              <p:nvPr/>
            </p:nvSpPr>
            <p:spPr>
              <a:xfrm>
                <a:off x="212799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7" name="Rectangle 60"/>
              <p:cNvSpPr/>
              <p:nvPr/>
            </p:nvSpPr>
            <p:spPr>
              <a:xfrm>
                <a:off x="233251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8" name="Rectangle 61"/>
              <p:cNvSpPr/>
              <p:nvPr/>
            </p:nvSpPr>
            <p:spPr>
              <a:xfrm>
                <a:off x="253703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9" name="Rectangle 62"/>
              <p:cNvSpPr/>
              <p:nvPr/>
            </p:nvSpPr>
            <p:spPr>
              <a:xfrm>
                <a:off x="274155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0" name="Rectangle 63"/>
              <p:cNvSpPr/>
              <p:nvPr/>
            </p:nvSpPr>
            <p:spPr>
              <a:xfrm>
                <a:off x="9008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1" name="Rectangle 64"/>
              <p:cNvSpPr/>
              <p:nvPr/>
            </p:nvSpPr>
            <p:spPr>
              <a:xfrm>
                <a:off x="11053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2" name="Rectangle 65"/>
              <p:cNvSpPr/>
              <p:nvPr/>
            </p:nvSpPr>
            <p:spPr>
              <a:xfrm>
                <a:off x="13099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3" name="Rectangle 66"/>
              <p:cNvSpPr/>
              <p:nvPr/>
            </p:nvSpPr>
            <p:spPr>
              <a:xfrm>
                <a:off x="15144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4" name="Rectangle 67"/>
              <p:cNvSpPr/>
              <p:nvPr/>
            </p:nvSpPr>
            <p:spPr>
              <a:xfrm>
                <a:off x="17189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5" name="Rectangle 68"/>
              <p:cNvSpPr/>
              <p:nvPr/>
            </p:nvSpPr>
            <p:spPr>
              <a:xfrm>
                <a:off x="192346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6" name="Rectangle 69"/>
              <p:cNvSpPr/>
              <p:nvPr/>
            </p:nvSpPr>
            <p:spPr>
              <a:xfrm>
                <a:off x="212799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7" name="Rectangle 70"/>
              <p:cNvSpPr/>
              <p:nvPr/>
            </p:nvSpPr>
            <p:spPr>
              <a:xfrm>
                <a:off x="233251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8" name="Rectangle 71"/>
              <p:cNvSpPr/>
              <p:nvPr/>
            </p:nvSpPr>
            <p:spPr>
              <a:xfrm>
                <a:off x="253703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9" name="Rectangle 72"/>
              <p:cNvSpPr/>
              <p:nvPr/>
            </p:nvSpPr>
            <p:spPr>
              <a:xfrm>
                <a:off x="274155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0" name="Rectangle 73"/>
              <p:cNvSpPr/>
              <p:nvPr/>
            </p:nvSpPr>
            <p:spPr>
              <a:xfrm>
                <a:off x="9008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1" name="Rectangle 74"/>
              <p:cNvSpPr/>
              <p:nvPr/>
            </p:nvSpPr>
            <p:spPr>
              <a:xfrm>
                <a:off x="11053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2" name="Rectangle 75"/>
              <p:cNvSpPr/>
              <p:nvPr/>
            </p:nvSpPr>
            <p:spPr>
              <a:xfrm>
                <a:off x="13099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3" name="Rectangle 76"/>
              <p:cNvSpPr/>
              <p:nvPr/>
            </p:nvSpPr>
            <p:spPr>
              <a:xfrm>
                <a:off x="15144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4" name="Rectangle 77"/>
              <p:cNvSpPr/>
              <p:nvPr/>
            </p:nvSpPr>
            <p:spPr>
              <a:xfrm>
                <a:off x="17189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5" name="Rectangle 78"/>
              <p:cNvSpPr/>
              <p:nvPr/>
            </p:nvSpPr>
            <p:spPr>
              <a:xfrm>
                <a:off x="192346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6" name="Rectangle 79"/>
              <p:cNvSpPr/>
              <p:nvPr/>
            </p:nvSpPr>
            <p:spPr>
              <a:xfrm>
                <a:off x="212799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7" name="Rectangle 80"/>
              <p:cNvSpPr/>
              <p:nvPr/>
            </p:nvSpPr>
            <p:spPr>
              <a:xfrm>
                <a:off x="233251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8" name="Rectangle 81"/>
              <p:cNvSpPr/>
              <p:nvPr/>
            </p:nvSpPr>
            <p:spPr>
              <a:xfrm>
                <a:off x="253703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9" name="Rectangle 82"/>
              <p:cNvSpPr/>
              <p:nvPr/>
            </p:nvSpPr>
            <p:spPr>
              <a:xfrm>
                <a:off x="274155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0" name="Rectangle 83"/>
              <p:cNvSpPr/>
              <p:nvPr/>
            </p:nvSpPr>
            <p:spPr>
              <a:xfrm>
                <a:off x="90085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1" name="Rectangle 84"/>
              <p:cNvSpPr/>
              <p:nvPr/>
            </p:nvSpPr>
            <p:spPr>
              <a:xfrm>
                <a:off x="110538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2" name="Rectangle 85"/>
              <p:cNvSpPr/>
              <p:nvPr/>
            </p:nvSpPr>
            <p:spPr>
              <a:xfrm>
                <a:off x="130990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3" name="Rectangle 86"/>
              <p:cNvSpPr/>
              <p:nvPr/>
            </p:nvSpPr>
            <p:spPr>
              <a:xfrm>
                <a:off x="151442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4" name="Rectangle 87"/>
              <p:cNvSpPr/>
              <p:nvPr/>
            </p:nvSpPr>
            <p:spPr>
              <a:xfrm>
                <a:off x="171894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5" name="Rectangle 88"/>
              <p:cNvSpPr/>
              <p:nvPr/>
            </p:nvSpPr>
            <p:spPr>
              <a:xfrm>
                <a:off x="1923468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6" name="Rectangle 89"/>
              <p:cNvSpPr/>
              <p:nvPr/>
            </p:nvSpPr>
            <p:spPr>
              <a:xfrm>
                <a:off x="2127990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7" name="Rectangle 90"/>
              <p:cNvSpPr/>
              <p:nvPr/>
            </p:nvSpPr>
            <p:spPr>
              <a:xfrm>
                <a:off x="2332512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8" name="Rectangle 91"/>
              <p:cNvSpPr/>
              <p:nvPr/>
            </p:nvSpPr>
            <p:spPr>
              <a:xfrm>
                <a:off x="2537034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9" name="Rectangle 92"/>
              <p:cNvSpPr/>
              <p:nvPr/>
            </p:nvSpPr>
            <p:spPr>
              <a:xfrm>
                <a:off x="2741556" y="3331480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0" name="Rectangle 93"/>
              <p:cNvSpPr/>
              <p:nvPr/>
            </p:nvSpPr>
            <p:spPr>
              <a:xfrm>
                <a:off x="90085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1" name="Rectangle 94"/>
              <p:cNvSpPr/>
              <p:nvPr/>
            </p:nvSpPr>
            <p:spPr>
              <a:xfrm>
                <a:off x="110538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2" name="Rectangle 95"/>
              <p:cNvSpPr/>
              <p:nvPr/>
            </p:nvSpPr>
            <p:spPr>
              <a:xfrm>
                <a:off x="130990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3" name="Rectangle 96"/>
              <p:cNvSpPr/>
              <p:nvPr/>
            </p:nvSpPr>
            <p:spPr>
              <a:xfrm>
                <a:off x="151442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4" name="Rectangle 97"/>
              <p:cNvSpPr/>
              <p:nvPr/>
            </p:nvSpPr>
            <p:spPr>
              <a:xfrm>
                <a:off x="171894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5" name="Rectangle 98"/>
              <p:cNvSpPr/>
              <p:nvPr/>
            </p:nvSpPr>
            <p:spPr>
              <a:xfrm>
                <a:off x="1923468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6" name="Rectangle 99"/>
              <p:cNvSpPr/>
              <p:nvPr/>
            </p:nvSpPr>
            <p:spPr>
              <a:xfrm>
                <a:off x="2127990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7" name="Rectangle 100"/>
              <p:cNvSpPr/>
              <p:nvPr/>
            </p:nvSpPr>
            <p:spPr>
              <a:xfrm>
                <a:off x="2332512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8" name="Rectangle 101"/>
              <p:cNvSpPr/>
              <p:nvPr/>
            </p:nvSpPr>
            <p:spPr>
              <a:xfrm>
                <a:off x="2537034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9" name="Rectangle 102"/>
              <p:cNvSpPr/>
              <p:nvPr/>
            </p:nvSpPr>
            <p:spPr>
              <a:xfrm>
                <a:off x="2741556" y="3633067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0" name="Rectangle 103"/>
              <p:cNvSpPr/>
              <p:nvPr/>
            </p:nvSpPr>
            <p:spPr>
              <a:xfrm>
                <a:off x="90085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1" name="Rectangle 104"/>
              <p:cNvSpPr/>
              <p:nvPr/>
            </p:nvSpPr>
            <p:spPr>
              <a:xfrm>
                <a:off x="110538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2" name="Rectangle 105"/>
              <p:cNvSpPr/>
              <p:nvPr/>
            </p:nvSpPr>
            <p:spPr>
              <a:xfrm>
                <a:off x="130990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3" name="Rectangle 106"/>
              <p:cNvSpPr/>
              <p:nvPr/>
            </p:nvSpPr>
            <p:spPr>
              <a:xfrm>
                <a:off x="151442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4" name="Rectangle 107"/>
              <p:cNvSpPr/>
              <p:nvPr/>
            </p:nvSpPr>
            <p:spPr>
              <a:xfrm>
                <a:off x="171894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5" name="Rectangle 108"/>
              <p:cNvSpPr/>
              <p:nvPr/>
            </p:nvSpPr>
            <p:spPr>
              <a:xfrm>
                <a:off x="1923468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6" name="Rectangle 109"/>
              <p:cNvSpPr/>
              <p:nvPr/>
            </p:nvSpPr>
            <p:spPr>
              <a:xfrm>
                <a:off x="2127990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7" name="Rectangle 110"/>
              <p:cNvSpPr/>
              <p:nvPr/>
            </p:nvSpPr>
            <p:spPr>
              <a:xfrm>
                <a:off x="2332512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8" name="Rectangle 111"/>
              <p:cNvSpPr/>
              <p:nvPr/>
            </p:nvSpPr>
            <p:spPr>
              <a:xfrm>
                <a:off x="2537034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9" name="Rectangle 112"/>
              <p:cNvSpPr/>
              <p:nvPr/>
            </p:nvSpPr>
            <p:spPr>
              <a:xfrm>
                <a:off x="2741556" y="3934654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0" name="Rectangle 113"/>
              <p:cNvSpPr/>
              <p:nvPr/>
            </p:nvSpPr>
            <p:spPr>
              <a:xfrm>
                <a:off x="90085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1" name="Rectangle 114"/>
              <p:cNvSpPr/>
              <p:nvPr/>
            </p:nvSpPr>
            <p:spPr>
              <a:xfrm>
                <a:off x="110538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2" name="Rectangle 115"/>
              <p:cNvSpPr/>
              <p:nvPr/>
            </p:nvSpPr>
            <p:spPr>
              <a:xfrm>
                <a:off x="130990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3" name="Rectangle 116"/>
              <p:cNvSpPr/>
              <p:nvPr/>
            </p:nvSpPr>
            <p:spPr>
              <a:xfrm>
                <a:off x="151442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4" name="Rectangle 117"/>
              <p:cNvSpPr/>
              <p:nvPr/>
            </p:nvSpPr>
            <p:spPr>
              <a:xfrm>
                <a:off x="171894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5" name="Rectangle 118"/>
              <p:cNvSpPr/>
              <p:nvPr/>
            </p:nvSpPr>
            <p:spPr>
              <a:xfrm>
                <a:off x="1923468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6" name="Rectangle 119"/>
              <p:cNvSpPr/>
              <p:nvPr/>
            </p:nvSpPr>
            <p:spPr>
              <a:xfrm>
                <a:off x="2127990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7" name="Rectangle 120"/>
              <p:cNvSpPr/>
              <p:nvPr/>
            </p:nvSpPr>
            <p:spPr>
              <a:xfrm>
                <a:off x="2332512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8" name="Rectangle 121"/>
              <p:cNvSpPr/>
              <p:nvPr/>
            </p:nvSpPr>
            <p:spPr>
              <a:xfrm>
                <a:off x="2537034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9" name="Rectangle 122"/>
              <p:cNvSpPr/>
              <p:nvPr/>
            </p:nvSpPr>
            <p:spPr>
              <a:xfrm>
                <a:off x="2741556" y="4236241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0" name="Rectangle 123"/>
              <p:cNvSpPr/>
              <p:nvPr/>
            </p:nvSpPr>
            <p:spPr>
              <a:xfrm>
                <a:off x="90085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1" name="Rectangle 124"/>
              <p:cNvSpPr/>
              <p:nvPr/>
            </p:nvSpPr>
            <p:spPr>
              <a:xfrm>
                <a:off x="110538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2" name="Rectangle 125"/>
              <p:cNvSpPr/>
              <p:nvPr/>
            </p:nvSpPr>
            <p:spPr>
              <a:xfrm>
                <a:off x="130990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3" name="Rectangle 126"/>
              <p:cNvSpPr/>
              <p:nvPr/>
            </p:nvSpPr>
            <p:spPr>
              <a:xfrm>
                <a:off x="151442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4" name="Rectangle 127"/>
              <p:cNvSpPr/>
              <p:nvPr/>
            </p:nvSpPr>
            <p:spPr>
              <a:xfrm>
                <a:off x="171894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5" name="Rectangle 128"/>
              <p:cNvSpPr/>
              <p:nvPr/>
            </p:nvSpPr>
            <p:spPr>
              <a:xfrm>
                <a:off x="1923468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6" name="Rectangle 129"/>
              <p:cNvSpPr/>
              <p:nvPr/>
            </p:nvSpPr>
            <p:spPr>
              <a:xfrm>
                <a:off x="2127990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7" name="Rectangle 130"/>
              <p:cNvSpPr/>
              <p:nvPr/>
            </p:nvSpPr>
            <p:spPr>
              <a:xfrm>
                <a:off x="2332512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8" name="Rectangle 131"/>
              <p:cNvSpPr/>
              <p:nvPr/>
            </p:nvSpPr>
            <p:spPr>
              <a:xfrm>
                <a:off x="2537034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9" name="Rectangle 132"/>
              <p:cNvSpPr/>
              <p:nvPr/>
            </p:nvSpPr>
            <p:spPr>
              <a:xfrm>
                <a:off x="2741556" y="4537829"/>
                <a:ext cx="204522" cy="301587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3" name="组合 422"/>
          <p:cNvGrpSpPr/>
          <p:nvPr/>
        </p:nvGrpSpPr>
        <p:grpSpPr>
          <a:xfrm>
            <a:off x="2627784" y="674999"/>
            <a:ext cx="1805701" cy="3396181"/>
            <a:chOff x="2627784" y="674999"/>
            <a:chExt cx="1805701" cy="3396181"/>
          </a:xfrm>
        </p:grpSpPr>
        <p:sp>
          <p:nvSpPr>
            <p:cNvPr id="6" name="TextBox 8"/>
            <p:cNvSpPr txBox="1"/>
            <p:nvPr/>
          </p:nvSpPr>
          <p:spPr>
            <a:xfrm>
              <a:off x="2996821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2"/>
                  </a:solidFill>
                </a:rPr>
                <a:t>75%</a:t>
              </a:r>
            </a:p>
          </p:txBody>
        </p:sp>
        <p:sp>
          <p:nvSpPr>
            <p:cNvPr id="11" name="Rectangle 21"/>
            <p:cNvSpPr/>
            <p:nvPr/>
          </p:nvSpPr>
          <p:spPr>
            <a:xfrm>
              <a:off x="2627784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grpSp>
          <p:nvGrpSpPr>
            <p:cNvPr id="17" name="Group 12"/>
            <p:cNvGrpSpPr/>
            <p:nvPr/>
          </p:nvGrpSpPr>
          <p:grpSpPr>
            <a:xfrm>
              <a:off x="2763677" y="1367658"/>
              <a:ext cx="1533915" cy="2261904"/>
              <a:chOff x="3684903" y="1823543"/>
              <a:chExt cx="2045220" cy="3015873"/>
            </a:xfrm>
          </p:grpSpPr>
          <p:sp>
            <p:nvSpPr>
              <p:cNvPr id="220" name="Rectangle 134"/>
              <p:cNvSpPr/>
              <p:nvPr/>
            </p:nvSpPr>
            <p:spPr>
              <a:xfrm>
                <a:off x="368490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1" name="Rectangle 135"/>
              <p:cNvSpPr/>
              <p:nvPr/>
            </p:nvSpPr>
            <p:spPr>
              <a:xfrm>
                <a:off x="388942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2" name="Rectangle 136"/>
              <p:cNvSpPr/>
              <p:nvPr/>
            </p:nvSpPr>
            <p:spPr>
              <a:xfrm>
                <a:off x="409394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3" name="Rectangle 137"/>
              <p:cNvSpPr/>
              <p:nvPr/>
            </p:nvSpPr>
            <p:spPr>
              <a:xfrm>
                <a:off x="42984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4" name="Rectangle 138"/>
              <p:cNvSpPr/>
              <p:nvPr/>
            </p:nvSpPr>
            <p:spPr>
              <a:xfrm>
                <a:off x="45029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5" name="Rectangle 139"/>
              <p:cNvSpPr/>
              <p:nvPr/>
            </p:nvSpPr>
            <p:spPr>
              <a:xfrm>
                <a:off x="4707513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6" name="Rectangle 140"/>
              <p:cNvSpPr/>
              <p:nvPr/>
            </p:nvSpPr>
            <p:spPr>
              <a:xfrm>
                <a:off x="4912035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7" name="Rectangle 141"/>
              <p:cNvSpPr/>
              <p:nvPr/>
            </p:nvSpPr>
            <p:spPr>
              <a:xfrm>
                <a:off x="5116557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8" name="Rectangle 142"/>
              <p:cNvSpPr/>
              <p:nvPr/>
            </p:nvSpPr>
            <p:spPr>
              <a:xfrm>
                <a:off x="532107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9" name="Rectangle 143"/>
              <p:cNvSpPr/>
              <p:nvPr/>
            </p:nvSpPr>
            <p:spPr>
              <a:xfrm>
                <a:off x="552560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0" name="Rectangle 144"/>
              <p:cNvSpPr/>
              <p:nvPr/>
            </p:nvSpPr>
            <p:spPr>
              <a:xfrm>
                <a:off x="368490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1" name="Rectangle 145"/>
              <p:cNvSpPr/>
              <p:nvPr/>
            </p:nvSpPr>
            <p:spPr>
              <a:xfrm>
                <a:off x="388942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2" name="Rectangle 146"/>
              <p:cNvSpPr/>
              <p:nvPr/>
            </p:nvSpPr>
            <p:spPr>
              <a:xfrm>
                <a:off x="409394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3" name="Rectangle 147"/>
              <p:cNvSpPr/>
              <p:nvPr/>
            </p:nvSpPr>
            <p:spPr>
              <a:xfrm>
                <a:off x="429846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4" name="Rectangle 148"/>
              <p:cNvSpPr/>
              <p:nvPr/>
            </p:nvSpPr>
            <p:spPr>
              <a:xfrm>
                <a:off x="450299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5" name="Rectangle 149"/>
              <p:cNvSpPr/>
              <p:nvPr/>
            </p:nvSpPr>
            <p:spPr>
              <a:xfrm>
                <a:off x="4707513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6" name="Rectangle 150"/>
              <p:cNvSpPr/>
              <p:nvPr/>
            </p:nvSpPr>
            <p:spPr>
              <a:xfrm>
                <a:off x="4912035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7" name="Rectangle 151"/>
              <p:cNvSpPr/>
              <p:nvPr/>
            </p:nvSpPr>
            <p:spPr>
              <a:xfrm>
                <a:off x="5116557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8" name="Rectangle 152"/>
              <p:cNvSpPr/>
              <p:nvPr/>
            </p:nvSpPr>
            <p:spPr>
              <a:xfrm>
                <a:off x="5321079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9" name="Rectangle 153"/>
              <p:cNvSpPr/>
              <p:nvPr/>
            </p:nvSpPr>
            <p:spPr>
              <a:xfrm>
                <a:off x="5525601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0" name="Rectangle 154"/>
              <p:cNvSpPr/>
              <p:nvPr/>
            </p:nvSpPr>
            <p:spPr>
              <a:xfrm>
                <a:off x="3684903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1" name="Rectangle 155"/>
              <p:cNvSpPr/>
              <p:nvPr/>
            </p:nvSpPr>
            <p:spPr>
              <a:xfrm>
                <a:off x="3889425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2" name="Rectangle 156"/>
              <p:cNvSpPr/>
              <p:nvPr/>
            </p:nvSpPr>
            <p:spPr>
              <a:xfrm>
                <a:off x="4093947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3" name="Rectangle 157"/>
              <p:cNvSpPr/>
              <p:nvPr/>
            </p:nvSpPr>
            <p:spPr>
              <a:xfrm>
                <a:off x="4298469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4" name="Rectangle 158"/>
              <p:cNvSpPr/>
              <p:nvPr/>
            </p:nvSpPr>
            <p:spPr>
              <a:xfrm>
                <a:off x="4502991" y="2426718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5" name="Rectangle 159"/>
              <p:cNvSpPr/>
              <p:nvPr/>
            </p:nvSpPr>
            <p:spPr>
              <a:xfrm>
                <a:off x="4707513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6" name="Rectangle 160"/>
              <p:cNvSpPr/>
              <p:nvPr/>
            </p:nvSpPr>
            <p:spPr>
              <a:xfrm>
                <a:off x="4912035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7" name="Rectangle 161"/>
              <p:cNvSpPr/>
              <p:nvPr/>
            </p:nvSpPr>
            <p:spPr>
              <a:xfrm>
                <a:off x="5116557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8" name="Rectangle 162"/>
              <p:cNvSpPr/>
              <p:nvPr/>
            </p:nvSpPr>
            <p:spPr>
              <a:xfrm>
                <a:off x="5321079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9" name="Rectangle 163"/>
              <p:cNvSpPr/>
              <p:nvPr/>
            </p:nvSpPr>
            <p:spPr>
              <a:xfrm>
                <a:off x="5525601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0" name="Rectangle 164"/>
              <p:cNvSpPr/>
              <p:nvPr/>
            </p:nvSpPr>
            <p:spPr>
              <a:xfrm>
                <a:off x="368490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1" name="Rectangle 165"/>
              <p:cNvSpPr/>
              <p:nvPr/>
            </p:nvSpPr>
            <p:spPr>
              <a:xfrm>
                <a:off x="388942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2" name="Rectangle 166"/>
              <p:cNvSpPr/>
              <p:nvPr/>
            </p:nvSpPr>
            <p:spPr>
              <a:xfrm>
                <a:off x="409394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3" name="Rectangle 167"/>
              <p:cNvSpPr/>
              <p:nvPr/>
            </p:nvSpPr>
            <p:spPr>
              <a:xfrm>
                <a:off x="429846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4" name="Rectangle 168"/>
              <p:cNvSpPr/>
              <p:nvPr/>
            </p:nvSpPr>
            <p:spPr>
              <a:xfrm>
                <a:off x="450299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5" name="Rectangle 169"/>
              <p:cNvSpPr/>
              <p:nvPr/>
            </p:nvSpPr>
            <p:spPr>
              <a:xfrm>
                <a:off x="4707513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6" name="Rectangle 170"/>
              <p:cNvSpPr/>
              <p:nvPr/>
            </p:nvSpPr>
            <p:spPr>
              <a:xfrm>
                <a:off x="4912035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7" name="Rectangle 171"/>
              <p:cNvSpPr/>
              <p:nvPr/>
            </p:nvSpPr>
            <p:spPr>
              <a:xfrm>
                <a:off x="5116557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8" name="Rectangle 172"/>
              <p:cNvSpPr/>
              <p:nvPr/>
            </p:nvSpPr>
            <p:spPr>
              <a:xfrm>
                <a:off x="5321079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9" name="Rectangle 173"/>
              <p:cNvSpPr/>
              <p:nvPr/>
            </p:nvSpPr>
            <p:spPr>
              <a:xfrm>
                <a:off x="5525601" y="2728305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0" name="Rectangle 174"/>
              <p:cNvSpPr/>
              <p:nvPr/>
            </p:nvSpPr>
            <p:spPr>
              <a:xfrm>
                <a:off x="368490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1" name="Rectangle 175"/>
              <p:cNvSpPr/>
              <p:nvPr/>
            </p:nvSpPr>
            <p:spPr>
              <a:xfrm>
                <a:off x="388942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2" name="Rectangle 176"/>
              <p:cNvSpPr/>
              <p:nvPr/>
            </p:nvSpPr>
            <p:spPr>
              <a:xfrm>
                <a:off x="409394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3" name="Rectangle 177"/>
              <p:cNvSpPr/>
              <p:nvPr/>
            </p:nvSpPr>
            <p:spPr>
              <a:xfrm>
                <a:off x="429846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4" name="Rectangle 178"/>
              <p:cNvSpPr/>
              <p:nvPr/>
            </p:nvSpPr>
            <p:spPr>
              <a:xfrm>
                <a:off x="450299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5" name="Rectangle 179"/>
              <p:cNvSpPr/>
              <p:nvPr/>
            </p:nvSpPr>
            <p:spPr>
              <a:xfrm>
                <a:off x="4707513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6" name="Rectangle 180"/>
              <p:cNvSpPr/>
              <p:nvPr/>
            </p:nvSpPr>
            <p:spPr>
              <a:xfrm>
                <a:off x="4912035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7" name="Rectangle 181"/>
              <p:cNvSpPr/>
              <p:nvPr/>
            </p:nvSpPr>
            <p:spPr>
              <a:xfrm>
                <a:off x="5116557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8" name="Rectangle 182"/>
              <p:cNvSpPr/>
              <p:nvPr/>
            </p:nvSpPr>
            <p:spPr>
              <a:xfrm>
                <a:off x="5321079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9" name="Rectangle 183"/>
              <p:cNvSpPr/>
              <p:nvPr/>
            </p:nvSpPr>
            <p:spPr>
              <a:xfrm>
                <a:off x="5525601" y="3029892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0" name="Rectangle 184"/>
              <p:cNvSpPr/>
              <p:nvPr/>
            </p:nvSpPr>
            <p:spPr>
              <a:xfrm>
                <a:off x="368490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1" name="Rectangle 185"/>
              <p:cNvSpPr/>
              <p:nvPr/>
            </p:nvSpPr>
            <p:spPr>
              <a:xfrm>
                <a:off x="388942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2" name="Rectangle 186"/>
              <p:cNvSpPr/>
              <p:nvPr/>
            </p:nvSpPr>
            <p:spPr>
              <a:xfrm>
                <a:off x="409394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3" name="Rectangle 187"/>
              <p:cNvSpPr/>
              <p:nvPr/>
            </p:nvSpPr>
            <p:spPr>
              <a:xfrm>
                <a:off x="429846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4" name="Rectangle 188"/>
              <p:cNvSpPr/>
              <p:nvPr/>
            </p:nvSpPr>
            <p:spPr>
              <a:xfrm>
                <a:off x="450299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5" name="Rectangle 189"/>
              <p:cNvSpPr/>
              <p:nvPr/>
            </p:nvSpPr>
            <p:spPr>
              <a:xfrm>
                <a:off x="4707513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6" name="Rectangle 190"/>
              <p:cNvSpPr/>
              <p:nvPr/>
            </p:nvSpPr>
            <p:spPr>
              <a:xfrm>
                <a:off x="4912035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7" name="Rectangle 191"/>
              <p:cNvSpPr/>
              <p:nvPr/>
            </p:nvSpPr>
            <p:spPr>
              <a:xfrm>
                <a:off x="5116557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8" name="Rectangle 192"/>
              <p:cNvSpPr/>
              <p:nvPr/>
            </p:nvSpPr>
            <p:spPr>
              <a:xfrm>
                <a:off x="5321079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9" name="Rectangle 193"/>
              <p:cNvSpPr/>
              <p:nvPr/>
            </p:nvSpPr>
            <p:spPr>
              <a:xfrm>
                <a:off x="5525601" y="3331480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0" name="Rectangle 194"/>
              <p:cNvSpPr/>
              <p:nvPr/>
            </p:nvSpPr>
            <p:spPr>
              <a:xfrm>
                <a:off x="368490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1" name="Rectangle 195"/>
              <p:cNvSpPr/>
              <p:nvPr/>
            </p:nvSpPr>
            <p:spPr>
              <a:xfrm>
                <a:off x="388942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2" name="Rectangle 196"/>
              <p:cNvSpPr/>
              <p:nvPr/>
            </p:nvSpPr>
            <p:spPr>
              <a:xfrm>
                <a:off x="409394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3" name="Rectangle 197"/>
              <p:cNvSpPr/>
              <p:nvPr/>
            </p:nvSpPr>
            <p:spPr>
              <a:xfrm>
                <a:off x="429846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4" name="Rectangle 198"/>
              <p:cNvSpPr/>
              <p:nvPr/>
            </p:nvSpPr>
            <p:spPr>
              <a:xfrm>
                <a:off x="450299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5" name="Rectangle 199"/>
              <p:cNvSpPr/>
              <p:nvPr/>
            </p:nvSpPr>
            <p:spPr>
              <a:xfrm>
                <a:off x="4707513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6" name="Rectangle 200"/>
              <p:cNvSpPr/>
              <p:nvPr/>
            </p:nvSpPr>
            <p:spPr>
              <a:xfrm>
                <a:off x="4912035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7" name="Rectangle 201"/>
              <p:cNvSpPr/>
              <p:nvPr/>
            </p:nvSpPr>
            <p:spPr>
              <a:xfrm>
                <a:off x="5116557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8" name="Rectangle 202"/>
              <p:cNvSpPr/>
              <p:nvPr/>
            </p:nvSpPr>
            <p:spPr>
              <a:xfrm>
                <a:off x="5321079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9" name="Rectangle 203"/>
              <p:cNvSpPr/>
              <p:nvPr/>
            </p:nvSpPr>
            <p:spPr>
              <a:xfrm>
                <a:off x="5525601" y="3633067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0" name="Rectangle 204"/>
              <p:cNvSpPr/>
              <p:nvPr/>
            </p:nvSpPr>
            <p:spPr>
              <a:xfrm>
                <a:off x="368490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1" name="Rectangle 205"/>
              <p:cNvSpPr/>
              <p:nvPr/>
            </p:nvSpPr>
            <p:spPr>
              <a:xfrm>
                <a:off x="388942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2" name="Rectangle 206"/>
              <p:cNvSpPr/>
              <p:nvPr/>
            </p:nvSpPr>
            <p:spPr>
              <a:xfrm>
                <a:off x="409394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3" name="Rectangle 207"/>
              <p:cNvSpPr/>
              <p:nvPr/>
            </p:nvSpPr>
            <p:spPr>
              <a:xfrm>
                <a:off x="429846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4" name="Rectangle 208"/>
              <p:cNvSpPr/>
              <p:nvPr/>
            </p:nvSpPr>
            <p:spPr>
              <a:xfrm>
                <a:off x="450299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5" name="Rectangle 209"/>
              <p:cNvSpPr/>
              <p:nvPr/>
            </p:nvSpPr>
            <p:spPr>
              <a:xfrm>
                <a:off x="4707513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6" name="Rectangle 210"/>
              <p:cNvSpPr/>
              <p:nvPr/>
            </p:nvSpPr>
            <p:spPr>
              <a:xfrm>
                <a:off x="4912035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7" name="Rectangle 211"/>
              <p:cNvSpPr/>
              <p:nvPr/>
            </p:nvSpPr>
            <p:spPr>
              <a:xfrm>
                <a:off x="5116557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8" name="Rectangle 212"/>
              <p:cNvSpPr/>
              <p:nvPr/>
            </p:nvSpPr>
            <p:spPr>
              <a:xfrm>
                <a:off x="5321079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9" name="Rectangle 213"/>
              <p:cNvSpPr/>
              <p:nvPr/>
            </p:nvSpPr>
            <p:spPr>
              <a:xfrm>
                <a:off x="5525601" y="3934654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0" name="Rectangle 214"/>
              <p:cNvSpPr/>
              <p:nvPr/>
            </p:nvSpPr>
            <p:spPr>
              <a:xfrm>
                <a:off x="368490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1" name="Rectangle 215"/>
              <p:cNvSpPr/>
              <p:nvPr/>
            </p:nvSpPr>
            <p:spPr>
              <a:xfrm>
                <a:off x="388942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2" name="Rectangle 216"/>
              <p:cNvSpPr/>
              <p:nvPr/>
            </p:nvSpPr>
            <p:spPr>
              <a:xfrm>
                <a:off x="409394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3" name="Rectangle 217"/>
              <p:cNvSpPr/>
              <p:nvPr/>
            </p:nvSpPr>
            <p:spPr>
              <a:xfrm>
                <a:off x="429846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4" name="Rectangle 218"/>
              <p:cNvSpPr/>
              <p:nvPr/>
            </p:nvSpPr>
            <p:spPr>
              <a:xfrm>
                <a:off x="450299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5" name="Rectangle 219"/>
              <p:cNvSpPr/>
              <p:nvPr/>
            </p:nvSpPr>
            <p:spPr>
              <a:xfrm>
                <a:off x="4707513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6" name="Rectangle 220"/>
              <p:cNvSpPr/>
              <p:nvPr/>
            </p:nvSpPr>
            <p:spPr>
              <a:xfrm>
                <a:off x="4912035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7" name="Rectangle 221"/>
              <p:cNvSpPr/>
              <p:nvPr/>
            </p:nvSpPr>
            <p:spPr>
              <a:xfrm>
                <a:off x="5116557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8" name="Rectangle 222"/>
              <p:cNvSpPr/>
              <p:nvPr/>
            </p:nvSpPr>
            <p:spPr>
              <a:xfrm>
                <a:off x="5321079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9" name="Rectangle 223"/>
              <p:cNvSpPr/>
              <p:nvPr/>
            </p:nvSpPr>
            <p:spPr>
              <a:xfrm>
                <a:off x="5525601" y="4236241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0" name="Rectangle 224"/>
              <p:cNvSpPr/>
              <p:nvPr/>
            </p:nvSpPr>
            <p:spPr>
              <a:xfrm>
                <a:off x="368490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1" name="Rectangle 225"/>
              <p:cNvSpPr/>
              <p:nvPr/>
            </p:nvSpPr>
            <p:spPr>
              <a:xfrm>
                <a:off x="388942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2" name="Rectangle 226"/>
              <p:cNvSpPr/>
              <p:nvPr/>
            </p:nvSpPr>
            <p:spPr>
              <a:xfrm>
                <a:off x="409394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3" name="Rectangle 227"/>
              <p:cNvSpPr/>
              <p:nvPr/>
            </p:nvSpPr>
            <p:spPr>
              <a:xfrm>
                <a:off x="429846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4" name="Rectangle 228"/>
              <p:cNvSpPr/>
              <p:nvPr/>
            </p:nvSpPr>
            <p:spPr>
              <a:xfrm>
                <a:off x="450299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5" name="Rectangle 229"/>
              <p:cNvSpPr/>
              <p:nvPr/>
            </p:nvSpPr>
            <p:spPr>
              <a:xfrm>
                <a:off x="4707513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6" name="Rectangle 230"/>
              <p:cNvSpPr/>
              <p:nvPr/>
            </p:nvSpPr>
            <p:spPr>
              <a:xfrm>
                <a:off x="4912035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7" name="Rectangle 231"/>
              <p:cNvSpPr/>
              <p:nvPr/>
            </p:nvSpPr>
            <p:spPr>
              <a:xfrm>
                <a:off x="5116557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8" name="Rectangle 232"/>
              <p:cNvSpPr/>
              <p:nvPr/>
            </p:nvSpPr>
            <p:spPr>
              <a:xfrm>
                <a:off x="5321079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9" name="Rectangle 233"/>
              <p:cNvSpPr/>
              <p:nvPr/>
            </p:nvSpPr>
            <p:spPr>
              <a:xfrm>
                <a:off x="5525601" y="4537829"/>
                <a:ext cx="204522" cy="30158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4" name="组合 423"/>
          <p:cNvGrpSpPr/>
          <p:nvPr/>
        </p:nvGrpSpPr>
        <p:grpSpPr>
          <a:xfrm>
            <a:off x="4715818" y="674999"/>
            <a:ext cx="1805701" cy="3396181"/>
            <a:chOff x="4715818" y="674999"/>
            <a:chExt cx="1805701" cy="3396181"/>
          </a:xfrm>
        </p:grpSpPr>
        <p:sp>
          <p:nvSpPr>
            <p:cNvPr id="7" name="TextBox 11"/>
            <p:cNvSpPr txBox="1"/>
            <p:nvPr/>
          </p:nvSpPr>
          <p:spPr>
            <a:xfrm>
              <a:off x="5082557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3"/>
                  </a:solidFill>
                </a:rPr>
                <a:t>30%</a:t>
              </a:r>
            </a:p>
          </p:txBody>
        </p:sp>
        <p:sp>
          <p:nvSpPr>
            <p:cNvPr id="13" name="Rectangle 23"/>
            <p:cNvSpPr/>
            <p:nvPr/>
          </p:nvSpPr>
          <p:spPr>
            <a:xfrm>
              <a:off x="4715818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grpSp>
          <p:nvGrpSpPr>
            <p:cNvPr id="18" name="Group 15"/>
            <p:cNvGrpSpPr/>
            <p:nvPr/>
          </p:nvGrpSpPr>
          <p:grpSpPr>
            <a:xfrm>
              <a:off x="4851711" y="1367658"/>
              <a:ext cx="1533915" cy="2261904"/>
              <a:chOff x="6468948" y="1823543"/>
              <a:chExt cx="2045220" cy="3015873"/>
            </a:xfrm>
          </p:grpSpPr>
          <p:sp>
            <p:nvSpPr>
              <p:cNvPr id="120" name="Rectangle 235"/>
              <p:cNvSpPr/>
              <p:nvPr/>
            </p:nvSpPr>
            <p:spPr>
              <a:xfrm>
                <a:off x="646894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1" name="Rectangle 236"/>
              <p:cNvSpPr/>
              <p:nvPr/>
            </p:nvSpPr>
            <p:spPr>
              <a:xfrm>
                <a:off x="667347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2" name="Rectangle 237"/>
              <p:cNvSpPr/>
              <p:nvPr/>
            </p:nvSpPr>
            <p:spPr>
              <a:xfrm>
                <a:off x="687799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3" name="Rectangle 238"/>
              <p:cNvSpPr/>
              <p:nvPr/>
            </p:nvSpPr>
            <p:spPr>
              <a:xfrm>
                <a:off x="708251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4" name="Rectangle 239"/>
              <p:cNvSpPr/>
              <p:nvPr/>
            </p:nvSpPr>
            <p:spPr>
              <a:xfrm>
                <a:off x="728703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5" name="Rectangle 240"/>
              <p:cNvSpPr/>
              <p:nvPr/>
            </p:nvSpPr>
            <p:spPr>
              <a:xfrm>
                <a:off x="7491558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6" name="Rectangle 241"/>
              <p:cNvSpPr/>
              <p:nvPr/>
            </p:nvSpPr>
            <p:spPr>
              <a:xfrm>
                <a:off x="7696080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7" name="Rectangle 242"/>
              <p:cNvSpPr/>
              <p:nvPr/>
            </p:nvSpPr>
            <p:spPr>
              <a:xfrm>
                <a:off x="7900602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8" name="Rectangle 243"/>
              <p:cNvSpPr/>
              <p:nvPr/>
            </p:nvSpPr>
            <p:spPr>
              <a:xfrm>
                <a:off x="8105124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9" name="Rectangle 244"/>
              <p:cNvSpPr/>
              <p:nvPr/>
            </p:nvSpPr>
            <p:spPr>
              <a:xfrm>
                <a:off x="8309646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0" name="Rectangle 245"/>
              <p:cNvSpPr/>
              <p:nvPr/>
            </p:nvSpPr>
            <p:spPr>
              <a:xfrm>
                <a:off x="646894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1" name="Rectangle 246"/>
              <p:cNvSpPr/>
              <p:nvPr/>
            </p:nvSpPr>
            <p:spPr>
              <a:xfrm>
                <a:off x="667347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2" name="Rectangle 247"/>
              <p:cNvSpPr/>
              <p:nvPr/>
            </p:nvSpPr>
            <p:spPr>
              <a:xfrm>
                <a:off x="687799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3" name="Rectangle 248"/>
              <p:cNvSpPr/>
              <p:nvPr/>
            </p:nvSpPr>
            <p:spPr>
              <a:xfrm>
                <a:off x="708251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4" name="Rectangle 249"/>
              <p:cNvSpPr/>
              <p:nvPr/>
            </p:nvSpPr>
            <p:spPr>
              <a:xfrm>
                <a:off x="728703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5" name="Rectangle 250"/>
              <p:cNvSpPr/>
              <p:nvPr/>
            </p:nvSpPr>
            <p:spPr>
              <a:xfrm>
                <a:off x="7491558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6" name="Rectangle 251"/>
              <p:cNvSpPr/>
              <p:nvPr/>
            </p:nvSpPr>
            <p:spPr>
              <a:xfrm>
                <a:off x="7696080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7" name="Rectangle 252"/>
              <p:cNvSpPr/>
              <p:nvPr/>
            </p:nvSpPr>
            <p:spPr>
              <a:xfrm>
                <a:off x="7900602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8" name="Rectangle 253"/>
              <p:cNvSpPr/>
              <p:nvPr/>
            </p:nvSpPr>
            <p:spPr>
              <a:xfrm>
                <a:off x="8105124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9" name="Rectangle 254"/>
              <p:cNvSpPr/>
              <p:nvPr/>
            </p:nvSpPr>
            <p:spPr>
              <a:xfrm>
                <a:off x="8309646" y="212513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0" name="Rectangle 255"/>
              <p:cNvSpPr/>
              <p:nvPr/>
            </p:nvSpPr>
            <p:spPr>
              <a:xfrm>
                <a:off x="646894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1" name="Rectangle 256"/>
              <p:cNvSpPr/>
              <p:nvPr/>
            </p:nvSpPr>
            <p:spPr>
              <a:xfrm>
                <a:off x="667347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2" name="Rectangle 257"/>
              <p:cNvSpPr/>
              <p:nvPr/>
            </p:nvSpPr>
            <p:spPr>
              <a:xfrm>
                <a:off x="687799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3" name="Rectangle 258"/>
              <p:cNvSpPr/>
              <p:nvPr/>
            </p:nvSpPr>
            <p:spPr>
              <a:xfrm>
                <a:off x="708251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4" name="Rectangle 259"/>
              <p:cNvSpPr/>
              <p:nvPr/>
            </p:nvSpPr>
            <p:spPr>
              <a:xfrm>
                <a:off x="728703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5" name="Rectangle 260"/>
              <p:cNvSpPr/>
              <p:nvPr/>
            </p:nvSpPr>
            <p:spPr>
              <a:xfrm>
                <a:off x="7491558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6" name="Rectangle 261"/>
              <p:cNvSpPr/>
              <p:nvPr/>
            </p:nvSpPr>
            <p:spPr>
              <a:xfrm>
                <a:off x="7696080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7" name="Rectangle 262"/>
              <p:cNvSpPr/>
              <p:nvPr/>
            </p:nvSpPr>
            <p:spPr>
              <a:xfrm>
                <a:off x="7900602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8" name="Rectangle 263"/>
              <p:cNvSpPr/>
              <p:nvPr/>
            </p:nvSpPr>
            <p:spPr>
              <a:xfrm>
                <a:off x="8105124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9" name="Rectangle 264"/>
              <p:cNvSpPr/>
              <p:nvPr/>
            </p:nvSpPr>
            <p:spPr>
              <a:xfrm>
                <a:off x="8309646" y="2426718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0" name="Rectangle 265"/>
              <p:cNvSpPr/>
              <p:nvPr/>
            </p:nvSpPr>
            <p:spPr>
              <a:xfrm>
                <a:off x="646894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1" name="Rectangle 266"/>
              <p:cNvSpPr/>
              <p:nvPr/>
            </p:nvSpPr>
            <p:spPr>
              <a:xfrm>
                <a:off x="667347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2" name="Rectangle 267"/>
              <p:cNvSpPr/>
              <p:nvPr/>
            </p:nvSpPr>
            <p:spPr>
              <a:xfrm>
                <a:off x="687799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3" name="Rectangle 268"/>
              <p:cNvSpPr/>
              <p:nvPr/>
            </p:nvSpPr>
            <p:spPr>
              <a:xfrm>
                <a:off x="708251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4" name="Rectangle 269"/>
              <p:cNvSpPr/>
              <p:nvPr/>
            </p:nvSpPr>
            <p:spPr>
              <a:xfrm>
                <a:off x="728703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5" name="Rectangle 270"/>
              <p:cNvSpPr/>
              <p:nvPr/>
            </p:nvSpPr>
            <p:spPr>
              <a:xfrm>
                <a:off x="7491558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6" name="Rectangle 271"/>
              <p:cNvSpPr/>
              <p:nvPr/>
            </p:nvSpPr>
            <p:spPr>
              <a:xfrm>
                <a:off x="7696080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7" name="Rectangle 272"/>
              <p:cNvSpPr/>
              <p:nvPr/>
            </p:nvSpPr>
            <p:spPr>
              <a:xfrm>
                <a:off x="7900602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8" name="Rectangle 273"/>
              <p:cNvSpPr/>
              <p:nvPr/>
            </p:nvSpPr>
            <p:spPr>
              <a:xfrm>
                <a:off x="8105124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9" name="Rectangle 274"/>
              <p:cNvSpPr/>
              <p:nvPr/>
            </p:nvSpPr>
            <p:spPr>
              <a:xfrm>
                <a:off x="8309646" y="2728305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0" name="Rectangle 275"/>
              <p:cNvSpPr/>
              <p:nvPr/>
            </p:nvSpPr>
            <p:spPr>
              <a:xfrm>
                <a:off x="646894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1" name="Rectangle 276"/>
              <p:cNvSpPr/>
              <p:nvPr/>
            </p:nvSpPr>
            <p:spPr>
              <a:xfrm>
                <a:off x="667347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2" name="Rectangle 277"/>
              <p:cNvSpPr/>
              <p:nvPr/>
            </p:nvSpPr>
            <p:spPr>
              <a:xfrm>
                <a:off x="687799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3" name="Rectangle 278"/>
              <p:cNvSpPr/>
              <p:nvPr/>
            </p:nvSpPr>
            <p:spPr>
              <a:xfrm>
                <a:off x="708251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4" name="Rectangle 279"/>
              <p:cNvSpPr/>
              <p:nvPr/>
            </p:nvSpPr>
            <p:spPr>
              <a:xfrm>
                <a:off x="728703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5" name="Rectangle 280"/>
              <p:cNvSpPr/>
              <p:nvPr/>
            </p:nvSpPr>
            <p:spPr>
              <a:xfrm>
                <a:off x="7491558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6" name="Rectangle 281"/>
              <p:cNvSpPr/>
              <p:nvPr/>
            </p:nvSpPr>
            <p:spPr>
              <a:xfrm>
                <a:off x="7696080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7" name="Rectangle 282"/>
              <p:cNvSpPr/>
              <p:nvPr/>
            </p:nvSpPr>
            <p:spPr>
              <a:xfrm>
                <a:off x="7900602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8" name="Rectangle 283"/>
              <p:cNvSpPr/>
              <p:nvPr/>
            </p:nvSpPr>
            <p:spPr>
              <a:xfrm>
                <a:off x="8105124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9" name="Rectangle 284"/>
              <p:cNvSpPr/>
              <p:nvPr/>
            </p:nvSpPr>
            <p:spPr>
              <a:xfrm>
                <a:off x="8309646" y="3029892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0" name="Rectangle 285"/>
              <p:cNvSpPr/>
              <p:nvPr/>
            </p:nvSpPr>
            <p:spPr>
              <a:xfrm>
                <a:off x="646894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1" name="Rectangle 286"/>
              <p:cNvSpPr/>
              <p:nvPr/>
            </p:nvSpPr>
            <p:spPr>
              <a:xfrm>
                <a:off x="667347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2" name="Rectangle 287"/>
              <p:cNvSpPr/>
              <p:nvPr/>
            </p:nvSpPr>
            <p:spPr>
              <a:xfrm>
                <a:off x="687799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3" name="Rectangle 288"/>
              <p:cNvSpPr/>
              <p:nvPr/>
            </p:nvSpPr>
            <p:spPr>
              <a:xfrm>
                <a:off x="708251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4" name="Rectangle 289"/>
              <p:cNvSpPr/>
              <p:nvPr/>
            </p:nvSpPr>
            <p:spPr>
              <a:xfrm>
                <a:off x="728703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5" name="Rectangle 290"/>
              <p:cNvSpPr/>
              <p:nvPr/>
            </p:nvSpPr>
            <p:spPr>
              <a:xfrm>
                <a:off x="7491558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6" name="Rectangle 291"/>
              <p:cNvSpPr/>
              <p:nvPr/>
            </p:nvSpPr>
            <p:spPr>
              <a:xfrm>
                <a:off x="7696080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7" name="Rectangle 292"/>
              <p:cNvSpPr/>
              <p:nvPr/>
            </p:nvSpPr>
            <p:spPr>
              <a:xfrm>
                <a:off x="7900602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8" name="Rectangle 293"/>
              <p:cNvSpPr/>
              <p:nvPr/>
            </p:nvSpPr>
            <p:spPr>
              <a:xfrm>
                <a:off x="8105124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9" name="Rectangle 294"/>
              <p:cNvSpPr/>
              <p:nvPr/>
            </p:nvSpPr>
            <p:spPr>
              <a:xfrm>
                <a:off x="8309646" y="3331480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0" name="Rectangle 295"/>
              <p:cNvSpPr/>
              <p:nvPr/>
            </p:nvSpPr>
            <p:spPr>
              <a:xfrm>
                <a:off x="646894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1" name="Rectangle 296"/>
              <p:cNvSpPr/>
              <p:nvPr/>
            </p:nvSpPr>
            <p:spPr>
              <a:xfrm>
                <a:off x="667347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2" name="Rectangle 297"/>
              <p:cNvSpPr/>
              <p:nvPr/>
            </p:nvSpPr>
            <p:spPr>
              <a:xfrm>
                <a:off x="687799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3" name="Rectangle 298"/>
              <p:cNvSpPr/>
              <p:nvPr/>
            </p:nvSpPr>
            <p:spPr>
              <a:xfrm>
                <a:off x="708251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4" name="Rectangle 299"/>
              <p:cNvSpPr/>
              <p:nvPr/>
            </p:nvSpPr>
            <p:spPr>
              <a:xfrm>
                <a:off x="728703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5" name="Rectangle 300"/>
              <p:cNvSpPr/>
              <p:nvPr/>
            </p:nvSpPr>
            <p:spPr>
              <a:xfrm>
                <a:off x="7491558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6" name="Rectangle 301"/>
              <p:cNvSpPr/>
              <p:nvPr/>
            </p:nvSpPr>
            <p:spPr>
              <a:xfrm>
                <a:off x="7696080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7" name="Rectangle 302"/>
              <p:cNvSpPr/>
              <p:nvPr/>
            </p:nvSpPr>
            <p:spPr>
              <a:xfrm>
                <a:off x="7900602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8" name="Rectangle 303"/>
              <p:cNvSpPr/>
              <p:nvPr/>
            </p:nvSpPr>
            <p:spPr>
              <a:xfrm>
                <a:off x="8105124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9" name="Rectangle 304"/>
              <p:cNvSpPr/>
              <p:nvPr/>
            </p:nvSpPr>
            <p:spPr>
              <a:xfrm>
                <a:off x="8309646" y="3633067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0" name="Rectangle 305"/>
              <p:cNvSpPr/>
              <p:nvPr/>
            </p:nvSpPr>
            <p:spPr>
              <a:xfrm>
                <a:off x="646894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1" name="Rectangle 306"/>
              <p:cNvSpPr/>
              <p:nvPr/>
            </p:nvSpPr>
            <p:spPr>
              <a:xfrm>
                <a:off x="667347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2" name="Rectangle 307"/>
              <p:cNvSpPr/>
              <p:nvPr/>
            </p:nvSpPr>
            <p:spPr>
              <a:xfrm>
                <a:off x="687799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3" name="Rectangle 308"/>
              <p:cNvSpPr/>
              <p:nvPr/>
            </p:nvSpPr>
            <p:spPr>
              <a:xfrm>
                <a:off x="708251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4" name="Rectangle 309"/>
              <p:cNvSpPr/>
              <p:nvPr/>
            </p:nvSpPr>
            <p:spPr>
              <a:xfrm>
                <a:off x="728703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5" name="Rectangle 310"/>
              <p:cNvSpPr/>
              <p:nvPr/>
            </p:nvSpPr>
            <p:spPr>
              <a:xfrm>
                <a:off x="7491558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6" name="Rectangle 311"/>
              <p:cNvSpPr/>
              <p:nvPr/>
            </p:nvSpPr>
            <p:spPr>
              <a:xfrm>
                <a:off x="7696080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7" name="Rectangle 312"/>
              <p:cNvSpPr/>
              <p:nvPr/>
            </p:nvSpPr>
            <p:spPr>
              <a:xfrm>
                <a:off x="7900602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8" name="Rectangle 313"/>
              <p:cNvSpPr/>
              <p:nvPr/>
            </p:nvSpPr>
            <p:spPr>
              <a:xfrm>
                <a:off x="8105124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9" name="Rectangle 314"/>
              <p:cNvSpPr/>
              <p:nvPr/>
            </p:nvSpPr>
            <p:spPr>
              <a:xfrm>
                <a:off x="8309646" y="3934654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0" name="Rectangle 315"/>
              <p:cNvSpPr/>
              <p:nvPr/>
            </p:nvSpPr>
            <p:spPr>
              <a:xfrm>
                <a:off x="646894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1" name="Rectangle 316"/>
              <p:cNvSpPr/>
              <p:nvPr/>
            </p:nvSpPr>
            <p:spPr>
              <a:xfrm>
                <a:off x="667347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2" name="Rectangle 317"/>
              <p:cNvSpPr/>
              <p:nvPr/>
            </p:nvSpPr>
            <p:spPr>
              <a:xfrm>
                <a:off x="687799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3" name="Rectangle 318"/>
              <p:cNvSpPr/>
              <p:nvPr/>
            </p:nvSpPr>
            <p:spPr>
              <a:xfrm>
                <a:off x="708251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4" name="Rectangle 319"/>
              <p:cNvSpPr/>
              <p:nvPr/>
            </p:nvSpPr>
            <p:spPr>
              <a:xfrm>
                <a:off x="728703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5" name="Rectangle 320"/>
              <p:cNvSpPr/>
              <p:nvPr/>
            </p:nvSpPr>
            <p:spPr>
              <a:xfrm>
                <a:off x="7491558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6" name="Rectangle 321"/>
              <p:cNvSpPr/>
              <p:nvPr/>
            </p:nvSpPr>
            <p:spPr>
              <a:xfrm>
                <a:off x="7696080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7" name="Rectangle 322"/>
              <p:cNvSpPr/>
              <p:nvPr/>
            </p:nvSpPr>
            <p:spPr>
              <a:xfrm>
                <a:off x="7900602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8" name="Rectangle 323"/>
              <p:cNvSpPr/>
              <p:nvPr/>
            </p:nvSpPr>
            <p:spPr>
              <a:xfrm>
                <a:off x="8105124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9" name="Rectangle 324"/>
              <p:cNvSpPr/>
              <p:nvPr/>
            </p:nvSpPr>
            <p:spPr>
              <a:xfrm>
                <a:off x="8309646" y="4236241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0" name="Rectangle 325"/>
              <p:cNvSpPr/>
              <p:nvPr/>
            </p:nvSpPr>
            <p:spPr>
              <a:xfrm>
                <a:off x="646894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1" name="Rectangle 326"/>
              <p:cNvSpPr/>
              <p:nvPr/>
            </p:nvSpPr>
            <p:spPr>
              <a:xfrm>
                <a:off x="667347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2" name="Rectangle 327"/>
              <p:cNvSpPr/>
              <p:nvPr/>
            </p:nvSpPr>
            <p:spPr>
              <a:xfrm>
                <a:off x="687799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3" name="Rectangle 328"/>
              <p:cNvSpPr/>
              <p:nvPr/>
            </p:nvSpPr>
            <p:spPr>
              <a:xfrm>
                <a:off x="708251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4" name="Rectangle 329"/>
              <p:cNvSpPr/>
              <p:nvPr/>
            </p:nvSpPr>
            <p:spPr>
              <a:xfrm>
                <a:off x="728703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5" name="Rectangle 330"/>
              <p:cNvSpPr/>
              <p:nvPr/>
            </p:nvSpPr>
            <p:spPr>
              <a:xfrm>
                <a:off x="7491558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6" name="Rectangle 331"/>
              <p:cNvSpPr/>
              <p:nvPr/>
            </p:nvSpPr>
            <p:spPr>
              <a:xfrm>
                <a:off x="7696080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7" name="Rectangle 332"/>
              <p:cNvSpPr/>
              <p:nvPr/>
            </p:nvSpPr>
            <p:spPr>
              <a:xfrm>
                <a:off x="7900602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8" name="Rectangle 333"/>
              <p:cNvSpPr/>
              <p:nvPr/>
            </p:nvSpPr>
            <p:spPr>
              <a:xfrm>
                <a:off x="8105124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9" name="Rectangle 334"/>
              <p:cNvSpPr/>
              <p:nvPr/>
            </p:nvSpPr>
            <p:spPr>
              <a:xfrm>
                <a:off x="8309646" y="4537829"/>
                <a:ext cx="204522" cy="3015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425" name="组合 424"/>
          <p:cNvGrpSpPr/>
          <p:nvPr/>
        </p:nvGrpSpPr>
        <p:grpSpPr>
          <a:xfrm>
            <a:off x="6803851" y="674999"/>
            <a:ext cx="1805701" cy="3396181"/>
            <a:chOff x="6803851" y="674999"/>
            <a:chExt cx="1805701" cy="3396181"/>
          </a:xfrm>
        </p:grpSpPr>
        <p:sp>
          <p:nvSpPr>
            <p:cNvPr id="8" name="TextBox 14"/>
            <p:cNvSpPr txBox="1"/>
            <p:nvPr/>
          </p:nvSpPr>
          <p:spPr>
            <a:xfrm>
              <a:off x="7168295" y="674999"/>
              <a:ext cx="1063032" cy="90024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800" b="1">
                  <a:solidFill>
                    <a:schemeClr val="accent4"/>
                  </a:solidFill>
                </a:rPr>
                <a:t>98%</a:t>
              </a:r>
            </a:p>
          </p:txBody>
        </p:sp>
        <p:sp>
          <p:nvSpPr>
            <p:cNvPr id="15" name="Rectangle 25"/>
            <p:cNvSpPr/>
            <p:nvPr/>
          </p:nvSpPr>
          <p:spPr>
            <a:xfrm>
              <a:off x="6803851" y="3747919"/>
              <a:ext cx="1805701" cy="323261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lvl="0" algn="ctr" defTabSz="1218565">
                <a:spcBef>
                  <a:spcPct val="0"/>
                </a:spcBef>
                <a:defRPr/>
              </a:pPr>
              <a:r>
                <a:rPr lang="zh-CN" altLang="en-US" sz="1465" b="1">
                  <a:solidFill>
                    <a:schemeClr val="accent4"/>
                  </a:solidFill>
                </a:rPr>
                <a:t>标题文本预设</a:t>
              </a:r>
            </a:p>
          </p:txBody>
        </p:sp>
        <p:grpSp>
          <p:nvGrpSpPr>
            <p:cNvPr id="19" name="Group 16"/>
            <p:cNvGrpSpPr/>
            <p:nvPr/>
          </p:nvGrpSpPr>
          <p:grpSpPr>
            <a:xfrm>
              <a:off x="6939745" y="1367658"/>
              <a:ext cx="1533915" cy="2261904"/>
              <a:chOff x="9252993" y="1823543"/>
              <a:chExt cx="2045220" cy="3015873"/>
            </a:xfrm>
          </p:grpSpPr>
          <p:sp>
            <p:nvSpPr>
              <p:cNvPr id="20" name="Rectangle 336"/>
              <p:cNvSpPr/>
              <p:nvPr/>
            </p:nvSpPr>
            <p:spPr>
              <a:xfrm>
                <a:off x="925299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Rectangle 337"/>
              <p:cNvSpPr/>
              <p:nvPr/>
            </p:nvSpPr>
            <p:spPr>
              <a:xfrm>
                <a:off x="945751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338"/>
              <p:cNvSpPr/>
              <p:nvPr/>
            </p:nvSpPr>
            <p:spPr>
              <a:xfrm>
                <a:off x="966203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Rectangle 339"/>
              <p:cNvSpPr/>
              <p:nvPr/>
            </p:nvSpPr>
            <p:spPr>
              <a:xfrm>
                <a:off x="9866559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Rectangle 340"/>
              <p:cNvSpPr/>
              <p:nvPr/>
            </p:nvSpPr>
            <p:spPr>
              <a:xfrm>
                <a:off x="10071081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Rectangle 341"/>
              <p:cNvSpPr/>
              <p:nvPr/>
            </p:nvSpPr>
            <p:spPr>
              <a:xfrm>
                <a:off x="10275603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342"/>
              <p:cNvSpPr/>
              <p:nvPr/>
            </p:nvSpPr>
            <p:spPr>
              <a:xfrm>
                <a:off x="10480125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Rectangle 343"/>
              <p:cNvSpPr/>
              <p:nvPr/>
            </p:nvSpPr>
            <p:spPr>
              <a:xfrm>
                <a:off x="10684647" y="1823543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Rectangle 344"/>
              <p:cNvSpPr/>
              <p:nvPr/>
            </p:nvSpPr>
            <p:spPr>
              <a:xfrm>
                <a:off x="10889169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45"/>
              <p:cNvSpPr/>
              <p:nvPr/>
            </p:nvSpPr>
            <p:spPr>
              <a:xfrm>
                <a:off x="11093691" y="1823543"/>
                <a:ext cx="204522" cy="30158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Rectangle 346"/>
              <p:cNvSpPr/>
              <p:nvPr/>
            </p:nvSpPr>
            <p:spPr>
              <a:xfrm>
                <a:off x="925299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Rectangle 347"/>
              <p:cNvSpPr/>
              <p:nvPr/>
            </p:nvSpPr>
            <p:spPr>
              <a:xfrm>
                <a:off x="945751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Rectangle 348"/>
              <p:cNvSpPr/>
              <p:nvPr/>
            </p:nvSpPr>
            <p:spPr>
              <a:xfrm>
                <a:off x="966203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49"/>
              <p:cNvSpPr/>
              <p:nvPr/>
            </p:nvSpPr>
            <p:spPr>
              <a:xfrm>
                <a:off x="986655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350"/>
              <p:cNvSpPr/>
              <p:nvPr/>
            </p:nvSpPr>
            <p:spPr>
              <a:xfrm>
                <a:off x="1007108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Rectangle 351"/>
              <p:cNvSpPr/>
              <p:nvPr/>
            </p:nvSpPr>
            <p:spPr>
              <a:xfrm>
                <a:off x="10275603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352"/>
              <p:cNvSpPr/>
              <p:nvPr/>
            </p:nvSpPr>
            <p:spPr>
              <a:xfrm>
                <a:off x="10480125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353"/>
              <p:cNvSpPr/>
              <p:nvPr/>
            </p:nvSpPr>
            <p:spPr>
              <a:xfrm>
                <a:off x="10684647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354"/>
              <p:cNvSpPr/>
              <p:nvPr/>
            </p:nvSpPr>
            <p:spPr>
              <a:xfrm>
                <a:off x="10889169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 355"/>
              <p:cNvSpPr/>
              <p:nvPr/>
            </p:nvSpPr>
            <p:spPr>
              <a:xfrm>
                <a:off x="11093691" y="212513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Rectangle 356"/>
              <p:cNvSpPr/>
              <p:nvPr/>
            </p:nvSpPr>
            <p:spPr>
              <a:xfrm>
                <a:off x="925299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 357"/>
              <p:cNvSpPr/>
              <p:nvPr/>
            </p:nvSpPr>
            <p:spPr>
              <a:xfrm>
                <a:off x="945751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 358"/>
              <p:cNvSpPr/>
              <p:nvPr/>
            </p:nvSpPr>
            <p:spPr>
              <a:xfrm>
                <a:off x="966203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Rectangle 359"/>
              <p:cNvSpPr/>
              <p:nvPr/>
            </p:nvSpPr>
            <p:spPr>
              <a:xfrm>
                <a:off x="986655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Rectangle 360"/>
              <p:cNvSpPr/>
              <p:nvPr/>
            </p:nvSpPr>
            <p:spPr>
              <a:xfrm>
                <a:off x="1007108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Rectangle 361"/>
              <p:cNvSpPr/>
              <p:nvPr/>
            </p:nvSpPr>
            <p:spPr>
              <a:xfrm>
                <a:off x="10275603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Rectangle 362"/>
              <p:cNvSpPr/>
              <p:nvPr/>
            </p:nvSpPr>
            <p:spPr>
              <a:xfrm>
                <a:off x="10480125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 363"/>
              <p:cNvSpPr/>
              <p:nvPr/>
            </p:nvSpPr>
            <p:spPr>
              <a:xfrm>
                <a:off x="10684647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Rectangle 364"/>
              <p:cNvSpPr/>
              <p:nvPr/>
            </p:nvSpPr>
            <p:spPr>
              <a:xfrm>
                <a:off x="10889169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Rectangle 365"/>
              <p:cNvSpPr/>
              <p:nvPr/>
            </p:nvSpPr>
            <p:spPr>
              <a:xfrm>
                <a:off x="11093691" y="2426718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Rectangle 366"/>
              <p:cNvSpPr/>
              <p:nvPr/>
            </p:nvSpPr>
            <p:spPr>
              <a:xfrm>
                <a:off x="925299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Rectangle 367"/>
              <p:cNvSpPr/>
              <p:nvPr/>
            </p:nvSpPr>
            <p:spPr>
              <a:xfrm>
                <a:off x="945751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Rectangle 368"/>
              <p:cNvSpPr/>
              <p:nvPr/>
            </p:nvSpPr>
            <p:spPr>
              <a:xfrm>
                <a:off x="966203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Rectangle 369"/>
              <p:cNvSpPr/>
              <p:nvPr/>
            </p:nvSpPr>
            <p:spPr>
              <a:xfrm>
                <a:off x="986655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Rectangle 370"/>
              <p:cNvSpPr/>
              <p:nvPr/>
            </p:nvSpPr>
            <p:spPr>
              <a:xfrm>
                <a:off x="1007108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371"/>
              <p:cNvSpPr/>
              <p:nvPr/>
            </p:nvSpPr>
            <p:spPr>
              <a:xfrm>
                <a:off x="10275603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Rectangle 372"/>
              <p:cNvSpPr/>
              <p:nvPr/>
            </p:nvSpPr>
            <p:spPr>
              <a:xfrm>
                <a:off x="10480125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Rectangle 373"/>
              <p:cNvSpPr/>
              <p:nvPr/>
            </p:nvSpPr>
            <p:spPr>
              <a:xfrm>
                <a:off x="10684647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374"/>
              <p:cNvSpPr/>
              <p:nvPr/>
            </p:nvSpPr>
            <p:spPr>
              <a:xfrm>
                <a:off x="10889169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375"/>
              <p:cNvSpPr/>
              <p:nvPr/>
            </p:nvSpPr>
            <p:spPr>
              <a:xfrm>
                <a:off x="11093691" y="2728305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Rectangle 376"/>
              <p:cNvSpPr/>
              <p:nvPr/>
            </p:nvSpPr>
            <p:spPr>
              <a:xfrm>
                <a:off x="925299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377"/>
              <p:cNvSpPr/>
              <p:nvPr/>
            </p:nvSpPr>
            <p:spPr>
              <a:xfrm>
                <a:off x="945751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378"/>
              <p:cNvSpPr/>
              <p:nvPr/>
            </p:nvSpPr>
            <p:spPr>
              <a:xfrm>
                <a:off x="966203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379"/>
              <p:cNvSpPr/>
              <p:nvPr/>
            </p:nvSpPr>
            <p:spPr>
              <a:xfrm>
                <a:off x="986655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Rectangle 380"/>
              <p:cNvSpPr/>
              <p:nvPr/>
            </p:nvSpPr>
            <p:spPr>
              <a:xfrm>
                <a:off x="1007108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Rectangle 381"/>
              <p:cNvSpPr/>
              <p:nvPr/>
            </p:nvSpPr>
            <p:spPr>
              <a:xfrm>
                <a:off x="10275603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Rectangle 382"/>
              <p:cNvSpPr/>
              <p:nvPr/>
            </p:nvSpPr>
            <p:spPr>
              <a:xfrm>
                <a:off x="10480125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Rectangle 383"/>
              <p:cNvSpPr/>
              <p:nvPr/>
            </p:nvSpPr>
            <p:spPr>
              <a:xfrm>
                <a:off x="10684647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Rectangle 384"/>
              <p:cNvSpPr/>
              <p:nvPr/>
            </p:nvSpPr>
            <p:spPr>
              <a:xfrm>
                <a:off x="10889169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Rectangle 385"/>
              <p:cNvSpPr/>
              <p:nvPr/>
            </p:nvSpPr>
            <p:spPr>
              <a:xfrm>
                <a:off x="11093691" y="3029892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Rectangle 386"/>
              <p:cNvSpPr/>
              <p:nvPr/>
            </p:nvSpPr>
            <p:spPr>
              <a:xfrm>
                <a:off x="925299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Rectangle 387"/>
              <p:cNvSpPr/>
              <p:nvPr/>
            </p:nvSpPr>
            <p:spPr>
              <a:xfrm>
                <a:off x="945751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Rectangle 388"/>
              <p:cNvSpPr/>
              <p:nvPr/>
            </p:nvSpPr>
            <p:spPr>
              <a:xfrm>
                <a:off x="966203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Rectangle 389"/>
              <p:cNvSpPr/>
              <p:nvPr/>
            </p:nvSpPr>
            <p:spPr>
              <a:xfrm>
                <a:off x="986655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Rectangle 390"/>
              <p:cNvSpPr/>
              <p:nvPr/>
            </p:nvSpPr>
            <p:spPr>
              <a:xfrm>
                <a:off x="1007108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391"/>
              <p:cNvSpPr/>
              <p:nvPr/>
            </p:nvSpPr>
            <p:spPr>
              <a:xfrm>
                <a:off x="10275603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Rectangle 392"/>
              <p:cNvSpPr/>
              <p:nvPr/>
            </p:nvSpPr>
            <p:spPr>
              <a:xfrm>
                <a:off x="10480125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Rectangle 393"/>
              <p:cNvSpPr/>
              <p:nvPr/>
            </p:nvSpPr>
            <p:spPr>
              <a:xfrm>
                <a:off x="10684647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Rectangle 394"/>
              <p:cNvSpPr/>
              <p:nvPr/>
            </p:nvSpPr>
            <p:spPr>
              <a:xfrm>
                <a:off x="10889169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Rectangle 395"/>
              <p:cNvSpPr/>
              <p:nvPr/>
            </p:nvSpPr>
            <p:spPr>
              <a:xfrm>
                <a:off x="11093691" y="3331480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Rectangle 396"/>
              <p:cNvSpPr/>
              <p:nvPr/>
            </p:nvSpPr>
            <p:spPr>
              <a:xfrm>
                <a:off x="925299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Rectangle 397"/>
              <p:cNvSpPr/>
              <p:nvPr/>
            </p:nvSpPr>
            <p:spPr>
              <a:xfrm>
                <a:off x="945751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Rectangle 398"/>
              <p:cNvSpPr/>
              <p:nvPr/>
            </p:nvSpPr>
            <p:spPr>
              <a:xfrm>
                <a:off x="966203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Rectangle 399"/>
              <p:cNvSpPr/>
              <p:nvPr/>
            </p:nvSpPr>
            <p:spPr>
              <a:xfrm>
                <a:off x="986655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Rectangle 400"/>
              <p:cNvSpPr/>
              <p:nvPr/>
            </p:nvSpPr>
            <p:spPr>
              <a:xfrm>
                <a:off x="1007108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Rectangle 401"/>
              <p:cNvSpPr/>
              <p:nvPr/>
            </p:nvSpPr>
            <p:spPr>
              <a:xfrm>
                <a:off x="10275603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Rectangle 402"/>
              <p:cNvSpPr/>
              <p:nvPr/>
            </p:nvSpPr>
            <p:spPr>
              <a:xfrm>
                <a:off x="10480125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Rectangle 403"/>
              <p:cNvSpPr/>
              <p:nvPr/>
            </p:nvSpPr>
            <p:spPr>
              <a:xfrm>
                <a:off x="10684647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Rectangle 404"/>
              <p:cNvSpPr/>
              <p:nvPr/>
            </p:nvSpPr>
            <p:spPr>
              <a:xfrm>
                <a:off x="10889169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405"/>
              <p:cNvSpPr/>
              <p:nvPr/>
            </p:nvSpPr>
            <p:spPr>
              <a:xfrm>
                <a:off x="11093691" y="3633067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Rectangle 406"/>
              <p:cNvSpPr/>
              <p:nvPr/>
            </p:nvSpPr>
            <p:spPr>
              <a:xfrm>
                <a:off x="925299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407"/>
              <p:cNvSpPr/>
              <p:nvPr/>
            </p:nvSpPr>
            <p:spPr>
              <a:xfrm>
                <a:off x="945751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Rectangle 408"/>
              <p:cNvSpPr/>
              <p:nvPr/>
            </p:nvSpPr>
            <p:spPr>
              <a:xfrm>
                <a:off x="966203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Rectangle 409"/>
              <p:cNvSpPr/>
              <p:nvPr/>
            </p:nvSpPr>
            <p:spPr>
              <a:xfrm>
                <a:off x="986655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Rectangle 410"/>
              <p:cNvSpPr/>
              <p:nvPr/>
            </p:nvSpPr>
            <p:spPr>
              <a:xfrm>
                <a:off x="1007108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Rectangle 411"/>
              <p:cNvSpPr/>
              <p:nvPr/>
            </p:nvSpPr>
            <p:spPr>
              <a:xfrm>
                <a:off x="10275603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412"/>
              <p:cNvSpPr/>
              <p:nvPr/>
            </p:nvSpPr>
            <p:spPr>
              <a:xfrm>
                <a:off x="10480125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Rectangle 413"/>
              <p:cNvSpPr/>
              <p:nvPr/>
            </p:nvSpPr>
            <p:spPr>
              <a:xfrm>
                <a:off x="10684647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Rectangle 414"/>
              <p:cNvSpPr/>
              <p:nvPr/>
            </p:nvSpPr>
            <p:spPr>
              <a:xfrm>
                <a:off x="10889169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Rectangle 415"/>
              <p:cNvSpPr/>
              <p:nvPr/>
            </p:nvSpPr>
            <p:spPr>
              <a:xfrm>
                <a:off x="11093691" y="3934654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Rectangle 416"/>
              <p:cNvSpPr/>
              <p:nvPr/>
            </p:nvSpPr>
            <p:spPr>
              <a:xfrm>
                <a:off x="925299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Rectangle 417"/>
              <p:cNvSpPr/>
              <p:nvPr/>
            </p:nvSpPr>
            <p:spPr>
              <a:xfrm>
                <a:off x="945751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Rectangle 418"/>
              <p:cNvSpPr/>
              <p:nvPr/>
            </p:nvSpPr>
            <p:spPr>
              <a:xfrm>
                <a:off x="966203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419"/>
              <p:cNvSpPr/>
              <p:nvPr/>
            </p:nvSpPr>
            <p:spPr>
              <a:xfrm>
                <a:off x="986655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420"/>
              <p:cNvSpPr/>
              <p:nvPr/>
            </p:nvSpPr>
            <p:spPr>
              <a:xfrm>
                <a:off x="1007108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Rectangle 421"/>
              <p:cNvSpPr/>
              <p:nvPr/>
            </p:nvSpPr>
            <p:spPr>
              <a:xfrm>
                <a:off x="10275603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Rectangle 422"/>
              <p:cNvSpPr/>
              <p:nvPr/>
            </p:nvSpPr>
            <p:spPr>
              <a:xfrm>
                <a:off x="10480125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Rectangle 423"/>
              <p:cNvSpPr/>
              <p:nvPr/>
            </p:nvSpPr>
            <p:spPr>
              <a:xfrm>
                <a:off x="10684647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Rectangle 424"/>
              <p:cNvSpPr/>
              <p:nvPr/>
            </p:nvSpPr>
            <p:spPr>
              <a:xfrm>
                <a:off x="10889169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Rectangle 425"/>
              <p:cNvSpPr/>
              <p:nvPr/>
            </p:nvSpPr>
            <p:spPr>
              <a:xfrm>
                <a:off x="11093691" y="4236241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Rectangle 426"/>
              <p:cNvSpPr/>
              <p:nvPr/>
            </p:nvSpPr>
            <p:spPr>
              <a:xfrm>
                <a:off x="925299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Rectangle 427"/>
              <p:cNvSpPr/>
              <p:nvPr/>
            </p:nvSpPr>
            <p:spPr>
              <a:xfrm>
                <a:off x="945751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Rectangle 428"/>
              <p:cNvSpPr/>
              <p:nvPr/>
            </p:nvSpPr>
            <p:spPr>
              <a:xfrm>
                <a:off x="966203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3" name="Rectangle 429"/>
              <p:cNvSpPr/>
              <p:nvPr/>
            </p:nvSpPr>
            <p:spPr>
              <a:xfrm>
                <a:off x="986655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Rectangle 430"/>
              <p:cNvSpPr/>
              <p:nvPr/>
            </p:nvSpPr>
            <p:spPr>
              <a:xfrm>
                <a:off x="1007108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Rectangle 431"/>
              <p:cNvSpPr/>
              <p:nvPr/>
            </p:nvSpPr>
            <p:spPr>
              <a:xfrm>
                <a:off x="10275603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6" name="Rectangle 432"/>
              <p:cNvSpPr/>
              <p:nvPr/>
            </p:nvSpPr>
            <p:spPr>
              <a:xfrm>
                <a:off x="10480125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7" name="Rectangle 433"/>
              <p:cNvSpPr/>
              <p:nvPr/>
            </p:nvSpPr>
            <p:spPr>
              <a:xfrm>
                <a:off x="10684647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8" name="Rectangle 434"/>
              <p:cNvSpPr/>
              <p:nvPr/>
            </p:nvSpPr>
            <p:spPr>
              <a:xfrm>
                <a:off x="10889169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Rectangle 435"/>
              <p:cNvSpPr/>
              <p:nvPr/>
            </p:nvSpPr>
            <p:spPr>
              <a:xfrm>
                <a:off x="11093691" y="4537829"/>
                <a:ext cx="204522" cy="301587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2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4416029" y="922734"/>
            <a:ext cx="265510" cy="5492353"/>
            <a:chOff x="5888038" y="1230313"/>
            <a:chExt cx="354013" cy="7323137"/>
          </a:xfrm>
        </p:grpSpPr>
        <p:sp>
          <p:nvSpPr>
            <p:cNvPr id="46" name="Rectangle 44"/>
            <p:cNvSpPr/>
            <p:nvPr/>
          </p:nvSpPr>
          <p:spPr bwMode="auto">
            <a:xfrm>
              <a:off x="5916613" y="1384300"/>
              <a:ext cx="300038" cy="7169150"/>
            </a:xfrm>
            <a:prstGeom prst="rect">
              <a:avLst/>
            </a:prstGeom>
            <a:gradFill>
              <a:gsLst>
                <a:gs pos="1500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Rectangle 45"/>
            <p:cNvSpPr/>
            <p:nvPr/>
          </p:nvSpPr>
          <p:spPr bwMode="auto">
            <a:xfrm>
              <a:off x="5888038" y="1230313"/>
              <a:ext cx="354013" cy="255588"/>
            </a:xfrm>
            <a:prstGeom prst="rect">
              <a:avLst/>
            </a:prstGeom>
            <a:gradFill>
              <a:gsLst>
                <a:gs pos="15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3" name="TextBox 11"/>
          <p:cNvSpPr txBox="1"/>
          <p:nvPr/>
        </p:nvSpPr>
        <p:spPr>
          <a:xfrm>
            <a:off x="5305350" y="128889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r>
              <a:rPr lang="zh-CN" altLang="en-US" sz="1600" b="1"/>
              <a:t>标题文本预设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2620566" y="1296590"/>
            <a:ext cx="2493169" cy="663179"/>
            <a:chOff x="2620566" y="1296590"/>
            <a:chExt cx="2493169" cy="663179"/>
          </a:xfrm>
        </p:grpSpPr>
        <p:grpSp>
          <p:nvGrpSpPr>
            <p:cNvPr id="11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17" name="TextBox 15"/>
          <p:cNvSpPr txBox="1"/>
          <p:nvPr/>
        </p:nvSpPr>
        <p:spPr>
          <a:xfrm>
            <a:off x="2881521" y="210804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600" b="1"/>
              <a:t>标题文本预设</a:t>
            </a:r>
          </a:p>
        </p:txBody>
      </p:sp>
      <p:sp>
        <p:nvSpPr>
          <p:cNvPr id="19" name="TextBox 17"/>
          <p:cNvSpPr txBox="1"/>
          <p:nvPr/>
        </p:nvSpPr>
        <p:spPr>
          <a:xfrm>
            <a:off x="5324400" y="292719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r>
              <a:rPr lang="zh-CN" altLang="en-US" sz="1600" b="1"/>
              <a:t>标题文本预设</a:t>
            </a:r>
          </a:p>
        </p:txBody>
      </p:sp>
      <p:sp>
        <p:nvSpPr>
          <p:cNvPr id="21" name="TextBox 19"/>
          <p:cNvSpPr txBox="1"/>
          <p:nvPr/>
        </p:nvSpPr>
        <p:spPr>
          <a:xfrm>
            <a:off x="2900571" y="3746346"/>
            <a:ext cx="1061829" cy="253916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600" b="1"/>
              <a:t>标题文本预设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4114801" y="2097881"/>
            <a:ext cx="2491979" cy="661988"/>
            <a:chOff x="4114801" y="2097881"/>
            <a:chExt cx="2491979" cy="661988"/>
          </a:xfrm>
        </p:grpSpPr>
        <p:grpSp>
          <p:nvGrpSpPr>
            <p:cNvPr id="12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38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620566" y="2944415"/>
            <a:ext cx="2493169" cy="663179"/>
            <a:chOff x="2620566" y="2944415"/>
            <a:chExt cx="2493169" cy="663179"/>
          </a:xfrm>
        </p:grpSpPr>
        <p:grpSp>
          <p:nvGrpSpPr>
            <p:cNvPr id="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44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14801" y="3745706"/>
            <a:ext cx="2491979" cy="708422"/>
            <a:chOff x="4114801" y="3745706"/>
            <a:chExt cx="2491979" cy="708422"/>
          </a:xfrm>
        </p:grpSpPr>
        <p:sp>
          <p:nvSpPr>
            <p:cNvPr id="9" name="Rectangle 7"/>
            <p:cNvSpPr/>
            <p:nvPr/>
          </p:nvSpPr>
          <p:spPr bwMode="auto">
            <a:xfrm>
              <a:off x="4437460" y="4237434"/>
              <a:ext cx="225029" cy="216694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54688" y="1386354"/>
            <a:ext cx="2633497" cy="2626544"/>
            <a:chOff x="4344856" y="1848472"/>
            <a:chExt cx="3511329" cy="3502058"/>
          </a:xfrm>
        </p:grpSpPr>
        <p:sp>
          <p:nvSpPr>
            <p:cNvPr id="15" name="任意多边形: 形状 14"/>
            <p:cNvSpPr/>
            <p:nvPr/>
          </p:nvSpPr>
          <p:spPr>
            <a:xfrm rot="13446499">
              <a:off x="6397174" y="228148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椭圆 15"/>
            <p:cNvSpPr/>
            <p:nvPr/>
          </p:nvSpPr>
          <p:spPr>
            <a:xfrm>
              <a:off x="6783676" y="1848472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 dirty="0">
                  <a:solidFill>
                    <a:schemeClr val="accent2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02</a:t>
              </a:r>
            </a:p>
          </p:txBody>
        </p:sp>
        <p:sp>
          <p:nvSpPr>
            <p:cNvPr id="17" name="任意多边形: 形状 16"/>
            <p:cNvSpPr/>
            <p:nvPr/>
          </p:nvSpPr>
          <p:spPr>
            <a:xfrm rot="18846498" flipH="1">
              <a:off x="6427835" y="389706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827130" y="428602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4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04</a:t>
              </a:r>
            </a:p>
          </p:txBody>
        </p:sp>
        <p:sp>
          <p:nvSpPr>
            <p:cNvPr id="19" name="任意多边形: 形状 18"/>
            <p:cNvSpPr/>
            <p:nvPr/>
          </p:nvSpPr>
          <p:spPr>
            <a:xfrm rot="2646498">
              <a:off x="4798451" y="3924632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>
            <a:xfrm>
              <a:off x="4375774" y="4326383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03</a:t>
              </a:r>
            </a:p>
          </p:txBody>
        </p:sp>
        <p:sp>
          <p:nvSpPr>
            <p:cNvPr id="21" name="任意多边形: 形状 20"/>
            <p:cNvSpPr/>
            <p:nvPr/>
          </p:nvSpPr>
          <p:spPr>
            <a:xfrm rot="8046499" flipH="1">
              <a:off x="4780326" y="2300057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>
            <a:xfrm flipH="1">
              <a:off x="4344856" y="187983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</a:rPr>
                <a:t>01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5171738" y="2668600"/>
              <a:ext cx="1848524" cy="184852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A6AAA9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624213" y="3250916"/>
              <a:ext cx="921956" cy="683891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solidFill>
              <a:srgbClr val="2F303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8483" y="1325995"/>
            <a:ext cx="1740369" cy="2320715"/>
            <a:chOff x="8540934" y="1767993"/>
            <a:chExt cx="2320491" cy="3094287"/>
          </a:xfrm>
        </p:grpSpPr>
        <p:sp>
          <p:nvSpPr>
            <p:cNvPr id="13" name="矩形 12"/>
            <p:cNvSpPr/>
            <p:nvPr/>
          </p:nvSpPr>
          <p:spPr>
            <a:xfrm>
              <a:off x="8540934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2">
                      <a:lumMod val="100000"/>
                    </a:schemeClr>
                  </a:solidFill>
                </a:rPr>
                <a:t>标题文本预设</a:t>
              </a:r>
              <a:endParaRPr lang="zh-CN" altLang="en-US" sz="15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40934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4">
                      <a:lumMod val="100000"/>
                    </a:schemeClr>
                  </a:solidFill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5150" y="1325995"/>
            <a:ext cx="1740368" cy="2320715"/>
            <a:chOff x="1323158" y="1767993"/>
            <a:chExt cx="2320491" cy="3094287"/>
          </a:xfrm>
        </p:grpSpPr>
        <p:sp>
          <p:nvSpPr>
            <p:cNvPr id="9" name="矩形 8"/>
            <p:cNvSpPr/>
            <p:nvPr/>
          </p:nvSpPr>
          <p:spPr>
            <a:xfrm>
              <a:off x="1323158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158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3">
                      <a:lumMod val="100000"/>
                    </a:schemeClr>
                  </a:solidFill>
                </a:rPr>
                <a:t>标题文本预设</a:t>
              </a: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15616" y="2139702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rPr>
              <a:t>THANK YOU</a:t>
            </a:r>
            <a:endParaRPr kumimoji="1"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46751" y="1243421"/>
            <a:ext cx="391230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01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1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46751" y="1474337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067944" y="1504272"/>
            <a:ext cx="29737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avie" panose="04040805050809020602" pitchFamily="82" charset="0"/>
                <a:ea typeface="华康雅宋体W9(P)" panose="02020900000000000000" pitchFamily="18" charset="-122"/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01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747917" y="1505225"/>
            <a:ext cx="3563674" cy="1164256"/>
            <a:chOff x="4747917" y="1505225"/>
            <a:chExt cx="3563674" cy="1164256"/>
          </a:xfrm>
        </p:grpSpPr>
        <p:sp>
          <p:nvSpPr>
            <p:cNvPr id="7" name="圆角矩形 1"/>
            <p:cNvSpPr/>
            <p:nvPr/>
          </p:nvSpPr>
          <p:spPr>
            <a:xfrm>
              <a:off x="4747917" y="1505225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圆角矩形 2"/>
            <p:cNvSpPr/>
            <p:nvPr/>
          </p:nvSpPr>
          <p:spPr>
            <a:xfrm>
              <a:off x="4860466" y="1505225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任意多边形 69"/>
            <p:cNvSpPr/>
            <p:nvPr/>
          </p:nvSpPr>
          <p:spPr>
            <a:xfrm>
              <a:off x="5039234" y="1858012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矩形 22"/>
            <p:cNvSpPr/>
            <p:nvPr/>
          </p:nvSpPr>
          <p:spPr>
            <a:xfrm>
              <a:off x="5676682" y="1702494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747917" y="2838654"/>
            <a:ext cx="3563674" cy="1164256"/>
            <a:chOff x="4747917" y="2838654"/>
            <a:chExt cx="3563674" cy="1164256"/>
          </a:xfrm>
        </p:grpSpPr>
        <p:sp>
          <p:nvSpPr>
            <p:cNvPr id="10" name="圆角矩形 4"/>
            <p:cNvSpPr/>
            <p:nvPr/>
          </p:nvSpPr>
          <p:spPr>
            <a:xfrm>
              <a:off x="4747917" y="2838654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圆角矩形 5"/>
            <p:cNvSpPr/>
            <p:nvPr/>
          </p:nvSpPr>
          <p:spPr>
            <a:xfrm>
              <a:off x="4860466" y="2838654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任意多边形 71"/>
            <p:cNvSpPr/>
            <p:nvPr/>
          </p:nvSpPr>
          <p:spPr>
            <a:xfrm>
              <a:off x="5039234" y="3194213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矩形 23"/>
            <p:cNvSpPr/>
            <p:nvPr/>
          </p:nvSpPr>
          <p:spPr>
            <a:xfrm>
              <a:off x="5676682" y="3035921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32410" y="2838654"/>
            <a:ext cx="3563674" cy="1164256"/>
            <a:chOff x="832410" y="2838654"/>
            <a:chExt cx="3563674" cy="1164256"/>
          </a:xfrm>
        </p:grpSpPr>
        <p:sp>
          <p:nvSpPr>
            <p:cNvPr id="16" name="圆角矩形 10"/>
            <p:cNvSpPr/>
            <p:nvPr/>
          </p:nvSpPr>
          <p:spPr>
            <a:xfrm>
              <a:off x="832410" y="2838654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圆角矩形 11"/>
            <p:cNvSpPr/>
            <p:nvPr/>
          </p:nvSpPr>
          <p:spPr>
            <a:xfrm>
              <a:off x="944959" y="2838654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任意多边形 70"/>
            <p:cNvSpPr/>
            <p:nvPr/>
          </p:nvSpPr>
          <p:spPr>
            <a:xfrm>
              <a:off x="1123727" y="3194213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矩形 25"/>
            <p:cNvSpPr/>
            <p:nvPr/>
          </p:nvSpPr>
          <p:spPr>
            <a:xfrm>
              <a:off x="1761175" y="3035921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2410" y="1476960"/>
            <a:ext cx="3566009" cy="1192521"/>
            <a:chOff x="832410" y="1476960"/>
            <a:chExt cx="3566009" cy="1192521"/>
          </a:xfrm>
        </p:grpSpPr>
        <p:sp>
          <p:nvSpPr>
            <p:cNvPr id="13" name="圆角矩形 7"/>
            <p:cNvSpPr/>
            <p:nvPr/>
          </p:nvSpPr>
          <p:spPr>
            <a:xfrm>
              <a:off x="832410" y="1505225"/>
              <a:ext cx="3300182" cy="1164256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圆角矩形 8"/>
            <p:cNvSpPr/>
            <p:nvPr/>
          </p:nvSpPr>
          <p:spPr>
            <a:xfrm>
              <a:off x="944959" y="1505225"/>
              <a:ext cx="3451125" cy="1164256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 68"/>
            <p:cNvSpPr/>
            <p:nvPr/>
          </p:nvSpPr>
          <p:spPr>
            <a:xfrm>
              <a:off x="1123727" y="1858012"/>
              <a:ext cx="458680" cy="458681"/>
            </a:xfrm>
            <a:custGeom>
              <a:avLst/>
              <a:gdLst>
                <a:gd name="connsiteX0" fmla="*/ 102452 w 338138"/>
                <a:gd name="connsiteY0" fmla="*/ 116974 h 338138"/>
                <a:gd name="connsiteX1" fmla="*/ 158700 w 338138"/>
                <a:gd name="connsiteY1" fmla="*/ 150395 h 338138"/>
                <a:gd name="connsiteX2" fmla="*/ 169165 w 338138"/>
                <a:gd name="connsiteY2" fmla="*/ 147721 h 338138"/>
                <a:gd name="connsiteX3" fmla="*/ 183554 w 338138"/>
                <a:gd name="connsiteY3" fmla="*/ 154406 h 338138"/>
                <a:gd name="connsiteX4" fmla="*/ 238495 w 338138"/>
                <a:gd name="connsiteY4" fmla="*/ 122321 h 338138"/>
                <a:gd name="connsiteX5" fmla="*/ 246343 w 338138"/>
                <a:gd name="connsiteY5" fmla="*/ 123658 h 338138"/>
                <a:gd name="connsiteX6" fmla="*/ 243727 w 338138"/>
                <a:gd name="connsiteY6" fmla="*/ 130342 h 338138"/>
                <a:gd name="connsiteX7" fmla="*/ 188787 w 338138"/>
                <a:gd name="connsiteY7" fmla="*/ 163763 h 338138"/>
                <a:gd name="connsiteX8" fmla="*/ 190095 w 338138"/>
                <a:gd name="connsiteY8" fmla="*/ 169111 h 338138"/>
                <a:gd name="connsiteX9" fmla="*/ 169165 w 338138"/>
                <a:gd name="connsiteY9" fmla="*/ 190500 h 338138"/>
                <a:gd name="connsiteX10" fmla="*/ 148235 w 338138"/>
                <a:gd name="connsiteY10" fmla="*/ 169111 h 338138"/>
                <a:gd name="connsiteX11" fmla="*/ 91987 w 338138"/>
                <a:gd name="connsiteY11" fmla="*/ 135690 h 338138"/>
                <a:gd name="connsiteX12" fmla="*/ 88063 w 338138"/>
                <a:gd name="connsiteY12" fmla="*/ 120984 h 338138"/>
                <a:gd name="connsiteX13" fmla="*/ 102452 w 338138"/>
                <a:gd name="connsiteY13" fmla="*/ 116974 h 338138"/>
                <a:gd name="connsiteX14" fmla="*/ 159317 w 338138"/>
                <a:gd name="connsiteY14" fmla="*/ 22225 h 338138"/>
                <a:gd name="connsiteX15" fmla="*/ 22225 w 338138"/>
                <a:gd name="connsiteY15" fmla="*/ 158580 h 338138"/>
                <a:gd name="connsiteX16" fmla="*/ 43316 w 338138"/>
                <a:gd name="connsiteY16" fmla="*/ 158580 h 338138"/>
                <a:gd name="connsiteX17" fmla="*/ 43316 w 338138"/>
                <a:gd name="connsiteY17" fmla="*/ 179558 h 338138"/>
                <a:gd name="connsiteX18" fmla="*/ 22225 w 338138"/>
                <a:gd name="connsiteY18" fmla="*/ 179558 h 338138"/>
                <a:gd name="connsiteX19" fmla="*/ 159317 w 338138"/>
                <a:gd name="connsiteY19" fmla="*/ 315913 h 338138"/>
                <a:gd name="connsiteX20" fmla="*/ 159317 w 338138"/>
                <a:gd name="connsiteY20" fmla="*/ 294936 h 338138"/>
                <a:gd name="connsiteX21" fmla="*/ 180408 w 338138"/>
                <a:gd name="connsiteY21" fmla="*/ 294936 h 338138"/>
                <a:gd name="connsiteX22" fmla="*/ 180408 w 338138"/>
                <a:gd name="connsiteY22" fmla="*/ 315913 h 338138"/>
                <a:gd name="connsiteX23" fmla="*/ 317500 w 338138"/>
                <a:gd name="connsiteY23" fmla="*/ 179558 h 338138"/>
                <a:gd name="connsiteX24" fmla="*/ 296409 w 338138"/>
                <a:gd name="connsiteY24" fmla="*/ 179558 h 338138"/>
                <a:gd name="connsiteX25" fmla="*/ 296409 w 338138"/>
                <a:gd name="connsiteY25" fmla="*/ 158580 h 338138"/>
                <a:gd name="connsiteX26" fmla="*/ 317500 w 338138"/>
                <a:gd name="connsiteY26" fmla="*/ 158580 h 338138"/>
                <a:gd name="connsiteX27" fmla="*/ 180408 w 338138"/>
                <a:gd name="connsiteY27" fmla="*/ 22225 h 338138"/>
                <a:gd name="connsiteX28" fmla="*/ 180408 w 338138"/>
                <a:gd name="connsiteY28" fmla="*/ 43202 h 338138"/>
                <a:gd name="connsiteX29" fmla="*/ 159317 w 338138"/>
                <a:gd name="connsiteY29" fmla="*/ 43202 h 338138"/>
                <a:gd name="connsiteX30" fmla="*/ 159317 w 338138"/>
                <a:gd name="connsiteY30" fmla="*/ 22225 h 338138"/>
                <a:gd name="connsiteX31" fmla="*/ 169069 w 338138"/>
                <a:gd name="connsiteY31" fmla="*/ 0 h 338138"/>
                <a:gd name="connsiteX32" fmla="*/ 338138 w 338138"/>
                <a:gd name="connsiteY32" fmla="*/ 169069 h 338138"/>
                <a:gd name="connsiteX33" fmla="*/ 169069 w 338138"/>
                <a:gd name="connsiteY33" fmla="*/ 338138 h 338138"/>
                <a:gd name="connsiteX34" fmla="*/ 0 w 338138"/>
                <a:gd name="connsiteY34" fmla="*/ 169069 h 338138"/>
                <a:gd name="connsiteX35" fmla="*/ 169069 w 338138"/>
                <a:gd name="connsiteY35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8138" h="338138">
                  <a:moveTo>
                    <a:pt x="102452" y="116974"/>
                  </a:moveTo>
                  <a:cubicBezTo>
                    <a:pt x="158700" y="150395"/>
                    <a:pt x="158700" y="150395"/>
                    <a:pt x="158700" y="150395"/>
                  </a:cubicBezTo>
                  <a:cubicBezTo>
                    <a:pt x="162624" y="149058"/>
                    <a:pt x="165241" y="147721"/>
                    <a:pt x="169165" y="147721"/>
                  </a:cubicBezTo>
                  <a:cubicBezTo>
                    <a:pt x="174397" y="147721"/>
                    <a:pt x="179630" y="150395"/>
                    <a:pt x="183554" y="154406"/>
                  </a:cubicBezTo>
                  <a:cubicBezTo>
                    <a:pt x="238495" y="122321"/>
                    <a:pt x="238495" y="122321"/>
                    <a:pt x="238495" y="122321"/>
                  </a:cubicBezTo>
                  <a:cubicBezTo>
                    <a:pt x="241111" y="119648"/>
                    <a:pt x="245035" y="120984"/>
                    <a:pt x="246343" y="123658"/>
                  </a:cubicBezTo>
                  <a:cubicBezTo>
                    <a:pt x="247651" y="126332"/>
                    <a:pt x="246343" y="129006"/>
                    <a:pt x="243727" y="130342"/>
                  </a:cubicBezTo>
                  <a:cubicBezTo>
                    <a:pt x="188787" y="163763"/>
                    <a:pt x="188787" y="163763"/>
                    <a:pt x="188787" y="163763"/>
                  </a:cubicBezTo>
                  <a:cubicBezTo>
                    <a:pt x="190095" y="165100"/>
                    <a:pt x="190095" y="167774"/>
                    <a:pt x="190095" y="169111"/>
                  </a:cubicBezTo>
                  <a:cubicBezTo>
                    <a:pt x="190095" y="181142"/>
                    <a:pt x="180938" y="190500"/>
                    <a:pt x="169165" y="190500"/>
                  </a:cubicBezTo>
                  <a:cubicBezTo>
                    <a:pt x="157392" y="190500"/>
                    <a:pt x="148235" y="181142"/>
                    <a:pt x="148235" y="169111"/>
                  </a:cubicBezTo>
                  <a:cubicBezTo>
                    <a:pt x="91987" y="135690"/>
                    <a:pt x="91987" y="135690"/>
                    <a:pt x="91987" y="135690"/>
                  </a:cubicBezTo>
                  <a:cubicBezTo>
                    <a:pt x="86754" y="133016"/>
                    <a:pt x="84138" y="126332"/>
                    <a:pt x="88063" y="120984"/>
                  </a:cubicBezTo>
                  <a:cubicBezTo>
                    <a:pt x="90679" y="115637"/>
                    <a:pt x="97219" y="114300"/>
                    <a:pt x="102452" y="116974"/>
                  </a:cubicBezTo>
                  <a:close/>
                  <a:moveTo>
                    <a:pt x="159317" y="22225"/>
                  </a:moveTo>
                  <a:cubicBezTo>
                    <a:pt x="86817" y="27469"/>
                    <a:pt x="27498" y="86469"/>
                    <a:pt x="22225" y="158580"/>
                  </a:cubicBezTo>
                  <a:cubicBezTo>
                    <a:pt x="22225" y="158580"/>
                    <a:pt x="22225" y="158580"/>
                    <a:pt x="43316" y="158580"/>
                  </a:cubicBezTo>
                  <a:cubicBezTo>
                    <a:pt x="43316" y="158580"/>
                    <a:pt x="43316" y="158580"/>
                    <a:pt x="43316" y="179558"/>
                  </a:cubicBezTo>
                  <a:cubicBezTo>
                    <a:pt x="43316" y="179558"/>
                    <a:pt x="43316" y="179558"/>
                    <a:pt x="22225" y="179558"/>
                  </a:cubicBezTo>
                  <a:cubicBezTo>
                    <a:pt x="27498" y="251669"/>
                    <a:pt x="86817" y="310669"/>
                    <a:pt x="159317" y="315913"/>
                  </a:cubicBezTo>
                  <a:cubicBezTo>
                    <a:pt x="159317" y="315913"/>
                    <a:pt x="159317" y="315913"/>
                    <a:pt x="159317" y="294936"/>
                  </a:cubicBezTo>
                  <a:cubicBezTo>
                    <a:pt x="159317" y="294936"/>
                    <a:pt x="159317" y="294936"/>
                    <a:pt x="180408" y="294936"/>
                  </a:cubicBezTo>
                  <a:cubicBezTo>
                    <a:pt x="180408" y="294936"/>
                    <a:pt x="180408" y="294936"/>
                    <a:pt x="180408" y="315913"/>
                  </a:cubicBezTo>
                  <a:cubicBezTo>
                    <a:pt x="252909" y="310669"/>
                    <a:pt x="312227" y="251669"/>
                    <a:pt x="317500" y="179558"/>
                  </a:cubicBezTo>
                  <a:cubicBezTo>
                    <a:pt x="317500" y="179558"/>
                    <a:pt x="317500" y="179558"/>
                    <a:pt x="296409" y="179558"/>
                  </a:cubicBezTo>
                  <a:cubicBezTo>
                    <a:pt x="296409" y="179558"/>
                    <a:pt x="296409" y="179558"/>
                    <a:pt x="296409" y="158580"/>
                  </a:cubicBezTo>
                  <a:cubicBezTo>
                    <a:pt x="296409" y="158580"/>
                    <a:pt x="296409" y="158580"/>
                    <a:pt x="317500" y="158580"/>
                  </a:cubicBezTo>
                  <a:cubicBezTo>
                    <a:pt x="312227" y="86469"/>
                    <a:pt x="252909" y="27469"/>
                    <a:pt x="180408" y="22225"/>
                  </a:cubicBezTo>
                  <a:cubicBezTo>
                    <a:pt x="180408" y="22225"/>
                    <a:pt x="180408" y="22225"/>
                    <a:pt x="180408" y="43202"/>
                  </a:cubicBezTo>
                  <a:cubicBezTo>
                    <a:pt x="180408" y="43202"/>
                    <a:pt x="180408" y="43202"/>
                    <a:pt x="159317" y="43202"/>
                  </a:cubicBezTo>
                  <a:cubicBezTo>
                    <a:pt x="159317" y="43202"/>
                    <a:pt x="159317" y="43202"/>
                    <a:pt x="159317" y="22225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695"/>
                    <a:pt x="338138" y="169069"/>
                  </a:cubicBezTo>
                  <a:cubicBezTo>
                    <a:pt x="338138" y="262443"/>
                    <a:pt x="262443" y="338138"/>
                    <a:pt x="169069" y="338138"/>
                  </a:cubicBezTo>
                  <a:cubicBezTo>
                    <a:pt x="75695" y="338138"/>
                    <a:pt x="0" y="262443"/>
                    <a:pt x="0" y="169069"/>
                  </a:cubicBezTo>
                  <a:cubicBezTo>
                    <a:pt x="0" y="75695"/>
                    <a:pt x="75695" y="0"/>
                    <a:pt x="16906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矩形 24"/>
            <p:cNvSpPr/>
            <p:nvPr/>
          </p:nvSpPr>
          <p:spPr>
            <a:xfrm>
              <a:off x="1761175" y="1702494"/>
              <a:ext cx="2483966" cy="253915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just">
                <a:buClr>
                  <a:schemeClr val="tx1">
                    <a:lumMod val="50000"/>
                    <a:lumOff val="50000"/>
                  </a:schemeClr>
                </a:buClr>
              </a:pPr>
              <a:r>
                <a:rPr lang="zh-CN" altLang="en-US" sz="1600" b="1" noProof="1"/>
                <a:t>标题文本预设</a:t>
              </a:r>
            </a:p>
          </p:txBody>
        </p:sp>
        <p:sp>
          <p:nvSpPr>
            <p:cNvPr id="5" name="斜纹 4"/>
            <p:cNvSpPr/>
            <p:nvPr/>
          </p:nvSpPr>
          <p:spPr>
            <a:xfrm flipH="1">
              <a:off x="3842919" y="1516023"/>
              <a:ext cx="555500" cy="555500"/>
            </a:xfrm>
            <a:prstGeom prst="diagStripe">
              <a:avLst>
                <a:gd name="adj" fmla="val 31417"/>
              </a:avLst>
            </a:prstGeom>
            <a:solidFill>
              <a:srgbClr val="F08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矩形 5"/>
            <p:cNvSpPr/>
            <p:nvPr/>
          </p:nvSpPr>
          <p:spPr>
            <a:xfrm rot="2700000">
              <a:off x="3979601" y="1615459"/>
              <a:ext cx="484748" cy="20774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200">
                  <a:solidFill>
                    <a:schemeClr val="bg1"/>
                  </a:solidFill>
                </a:rPr>
                <a:t>关键词</a:t>
              </a:r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5678" y="1153897"/>
            <a:ext cx="3671710" cy="3072171"/>
            <a:chOff x="535678" y="1153897"/>
            <a:chExt cx="3671710" cy="3072171"/>
          </a:xfrm>
        </p:grpSpPr>
        <p:grpSp>
          <p:nvGrpSpPr>
            <p:cNvPr id="9" name="Group 11"/>
            <p:cNvGrpSpPr/>
            <p:nvPr/>
          </p:nvGrpSpPr>
          <p:grpSpPr>
            <a:xfrm>
              <a:off x="818869" y="1437624"/>
              <a:ext cx="3388519" cy="2788444"/>
              <a:chOff x="1447800" y="1806576"/>
              <a:chExt cx="4518026" cy="3717925"/>
            </a:xfrm>
          </p:grpSpPr>
          <p:sp>
            <p:nvSpPr>
              <p:cNvPr id="24" name="i$liḋe-Freeform: Shape 5"/>
              <p:cNvSpPr/>
              <p:nvPr/>
            </p:nvSpPr>
            <p:spPr bwMode="auto">
              <a:xfrm>
                <a:off x="3013075" y="5287963"/>
                <a:ext cx="1392238" cy="236538"/>
              </a:xfrm>
              <a:custGeom>
                <a:avLst/>
                <a:gdLst>
                  <a:gd name="T0" fmla="*/ 591 w 607"/>
                  <a:gd name="T1" fmla="*/ 84 h 103"/>
                  <a:gd name="T2" fmla="*/ 539 w 607"/>
                  <a:gd name="T3" fmla="*/ 61 h 103"/>
                  <a:gd name="T4" fmla="*/ 518 w 607"/>
                  <a:gd name="T5" fmla="*/ 28 h 103"/>
                  <a:gd name="T6" fmla="*/ 93 w 607"/>
                  <a:gd name="T7" fmla="*/ 14 h 103"/>
                  <a:gd name="T8" fmla="*/ 85 w 607"/>
                  <a:gd name="T9" fmla="*/ 42 h 103"/>
                  <a:gd name="T10" fmla="*/ 19 w 607"/>
                  <a:gd name="T11" fmla="*/ 83 h 103"/>
                  <a:gd name="T12" fmla="*/ 21 w 607"/>
                  <a:gd name="T13" fmla="*/ 103 h 103"/>
                  <a:gd name="T14" fmla="*/ 588 w 607"/>
                  <a:gd name="T15" fmla="*/ 103 h 103"/>
                  <a:gd name="T16" fmla="*/ 591 w 607"/>
                  <a:gd name="T17" fmla="*/ 8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7" h="103">
                    <a:moveTo>
                      <a:pt x="591" y="84"/>
                    </a:moveTo>
                    <a:cubicBezTo>
                      <a:pt x="539" y="61"/>
                      <a:pt x="539" y="61"/>
                      <a:pt x="539" y="61"/>
                    </a:cubicBezTo>
                    <a:cubicBezTo>
                      <a:pt x="518" y="48"/>
                      <a:pt x="518" y="28"/>
                      <a:pt x="518" y="28"/>
                    </a:cubicBezTo>
                    <a:cubicBezTo>
                      <a:pt x="219" y="0"/>
                      <a:pt x="93" y="14"/>
                      <a:pt x="93" y="14"/>
                    </a:cubicBezTo>
                    <a:cubicBezTo>
                      <a:pt x="90" y="46"/>
                      <a:pt x="85" y="42"/>
                      <a:pt x="85" y="42"/>
                    </a:cubicBezTo>
                    <a:cubicBezTo>
                      <a:pt x="69" y="72"/>
                      <a:pt x="19" y="83"/>
                      <a:pt x="19" y="83"/>
                    </a:cubicBezTo>
                    <a:cubicBezTo>
                      <a:pt x="0" y="101"/>
                      <a:pt x="21" y="103"/>
                      <a:pt x="21" y="103"/>
                    </a:cubicBezTo>
                    <a:cubicBezTo>
                      <a:pt x="588" y="103"/>
                      <a:pt x="588" y="103"/>
                      <a:pt x="588" y="103"/>
                    </a:cubicBezTo>
                    <a:cubicBezTo>
                      <a:pt x="607" y="101"/>
                      <a:pt x="591" y="84"/>
                      <a:pt x="591" y="84"/>
                    </a:cubicBezTo>
                    <a:close/>
                  </a:path>
                </a:pathLst>
              </a:custGeom>
              <a:solidFill>
                <a:srgbClr val="A1A4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i$liḋe-Freeform: Shape 6"/>
              <p:cNvSpPr/>
              <p:nvPr/>
            </p:nvSpPr>
            <p:spPr bwMode="auto">
              <a:xfrm>
                <a:off x="3017838" y="4895851"/>
                <a:ext cx="1379538" cy="609600"/>
              </a:xfrm>
              <a:custGeom>
                <a:avLst/>
                <a:gdLst>
                  <a:gd name="T0" fmla="*/ 588 w 602"/>
                  <a:gd name="T1" fmla="*/ 253 h 266"/>
                  <a:gd name="T2" fmla="*/ 537 w 602"/>
                  <a:gd name="T3" fmla="*/ 224 h 266"/>
                  <a:gd name="T4" fmla="*/ 516 w 602"/>
                  <a:gd name="T5" fmla="*/ 191 h 266"/>
                  <a:gd name="T6" fmla="*/ 497 w 602"/>
                  <a:gd name="T7" fmla="*/ 0 h 266"/>
                  <a:gd name="T8" fmla="*/ 105 w 602"/>
                  <a:gd name="T9" fmla="*/ 0 h 266"/>
                  <a:gd name="T10" fmla="*/ 91 w 602"/>
                  <a:gd name="T11" fmla="*/ 162 h 266"/>
                  <a:gd name="T12" fmla="*/ 83 w 602"/>
                  <a:gd name="T13" fmla="*/ 206 h 266"/>
                  <a:gd name="T14" fmla="*/ 18 w 602"/>
                  <a:gd name="T15" fmla="*/ 252 h 266"/>
                  <a:gd name="T16" fmla="*/ 19 w 602"/>
                  <a:gd name="T17" fmla="*/ 266 h 266"/>
                  <a:gd name="T18" fmla="*/ 586 w 602"/>
                  <a:gd name="T19" fmla="*/ 266 h 266"/>
                  <a:gd name="T20" fmla="*/ 588 w 602"/>
                  <a:gd name="T21" fmla="*/ 25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2" h="266">
                    <a:moveTo>
                      <a:pt x="588" y="253"/>
                    </a:moveTo>
                    <a:cubicBezTo>
                      <a:pt x="537" y="224"/>
                      <a:pt x="537" y="224"/>
                      <a:pt x="537" y="224"/>
                    </a:cubicBezTo>
                    <a:cubicBezTo>
                      <a:pt x="516" y="211"/>
                      <a:pt x="516" y="191"/>
                      <a:pt x="516" y="191"/>
                    </a:cubicBezTo>
                    <a:cubicBezTo>
                      <a:pt x="509" y="166"/>
                      <a:pt x="497" y="0"/>
                      <a:pt x="497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91" y="162"/>
                      <a:pt x="91" y="162"/>
                      <a:pt x="91" y="162"/>
                    </a:cubicBezTo>
                    <a:cubicBezTo>
                      <a:pt x="88" y="194"/>
                      <a:pt x="83" y="206"/>
                      <a:pt x="83" y="206"/>
                    </a:cubicBezTo>
                    <a:cubicBezTo>
                      <a:pt x="67" y="235"/>
                      <a:pt x="18" y="252"/>
                      <a:pt x="18" y="252"/>
                    </a:cubicBezTo>
                    <a:cubicBezTo>
                      <a:pt x="0" y="262"/>
                      <a:pt x="19" y="266"/>
                      <a:pt x="19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602" y="262"/>
                      <a:pt x="588" y="253"/>
                      <a:pt x="588" y="25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i$liḋe-Freeform: Shape 7"/>
              <p:cNvSpPr/>
              <p:nvPr/>
            </p:nvSpPr>
            <p:spPr bwMode="auto">
              <a:xfrm>
                <a:off x="1447800" y="1806576"/>
                <a:ext cx="4518026" cy="3094038"/>
              </a:xfrm>
              <a:custGeom>
                <a:avLst/>
                <a:gdLst>
                  <a:gd name="T0" fmla="*/ 1930 w 1970"/>
                  <a:gd name="T1" fmla="*/ 0 h 1351"/>
                  <a:gd name="T2" fmla="*/ 40 w 1970"/>
                  <a:gd name="T3" fmla="*/ 0 h 1351"/>
                  <a:gd name="T4" fmla="*/ 0 w 1970"/>
                  <a:gd name="T5" fmla="*/ 40 h 1351"/>
                  <a:gd name="T6" fmla="*/ 0 w 1970"/>
                  <a:gd name="T7" fmla="*/ 1311 h 1351"/>
                  <a:gd name="T8" fmla="*/ 40 w 1970"/>
                  <a:gd name="T9" fmla="*/ 1351 h 1351"/>
                  <a:gd name="T10" fmla="*/ 1930 w 1970"/>
                  <a:gd name="T11" fmla="*/ 1351 h 1351"/>
                  <a:gd name="T12" fmla="*/ 1970 w 1970"/>
                  <a:gd name="T13" fmla="*/ 1311 h 1351"/>
                  <a:gd name="T14" fmla="*/ 1970 w 1970"/>
                  <a:gd name="T15" fmla="*/ 40 h 1351"/>
                  <a:gd name="T16" fmla="*/ 1930 w 1970"/>
                  <a:gd name="T17" fmla="*/ 0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70" h="1351">
                    <a:moveTo>
                      <a:pt x="1930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1311"/>
                      <a:pt x="0" y="1311"/>
                      <a:pt x="0" y="1311"/>
                    </a:cubicBezTo>
                    <a:cubicBezTo>
                      <a:pt x="0" y="1333"/>
                      <a:pt x="18" y="1351"/>
                      <a:pt x="40" y="1351"/>
                    </a:cubicBezTo>
                    <a:cubicBezTo>
                      <a:pt x="1930" y="1351"/>
                      <a:pt x="1930" y="1351"/>
                      <a:pt x="1930" y="1351"/>
                    </a:cubicBezTo>
                    <a:cubicBezTo>
                      <a:pt x="1952" y="1351"/>
                      <a:pt x="1970" y="1333"/>
                      <a:pt x="1970" y="1311"/>
                    </a:cubicBezTo>
                    <a:cubicBezTo>
                      <a:pt x="1970" y="40"/>
                      <a:pt x="1970" y="40"/>
                      <a:pt x="1970" y="40"/>
                    </a:cubicBezTo>
                    <a:cubicBezTo>
                      <a:pt x="1970" y="18"/>
                      <a:pt x="1952" y="0"/>
                      <a:pt x="193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i$liḋe-Oval 8"/>
              <p:cNvSpPr/>
              <p:nvPr/>
            </p:nvSpPr>
            <p:spPr bwMode="auto">
              <a:xfrm>
                <a:off x="3624263" y="4605338"/>
                <a:ext cx="177800" cy="17938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i$liḋe-Freeform: Shape 9"/>
              <p:cNvSpPr/>
              <p:nvPr/>
            </p:nvSpPr>
            <p:spPr bwMode="auto">
              <a:xfrm>
                <a:off x="1447800" y="1806576"/>
                <a:ext cx="4518026" cy="2686050"/>
              </a:xfrm>
              <a:custGeom>
                <a:avLst/>
                <a:gdLst>
                  <a:gd name="T0" fmla="*/ 1970 w 1970"/>
                  <a:gd name="T1" fmla="*/ 1173 h 1173"/>
                  <a:gd name="T2" fmla="*/ 1970 w 1970"/>
                  <a:gd name="T3" fmla="*/ 40 h 1173"/>
                  <a:gd name="T4" fmla="*/ 1930 w 1970"/>
                  <a:gd name="T5" fmla="*/ 0 h 1173"/>
                  <a:gd name="T6" fmla="*/ 40 w 1970"/>
                  <a:gd name="T7" fmla="*/ 0 h 1173"/>
                  <a:gd name="T8" fmla="*/ 0 w 1970"/>
                  <a:gd name="T9" fmla="*/ 40 h 1173"/>
                  <a:gd name="T10" fmla="*/ 0 w 1970"/>
                  <a:gd name="T11" fmla="*/ 1173 h 1173"/>
                  <a:gd name="T12" fmla="*/ 1970 w 1970"/>
                  <a:gd name="T13" fmla="*/ 1173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70" h="1173">
                    <a:moveTo>
                      <a:pt x="1970" y="1173"/>
                    </a:moveTo>
                    <a:cubicBezTo>
                      <a:pt x="1970" y="40"/>
                      <a:pt x="1970" y="40"/>
                      <a:pt x="1970" y="40"/>
                    </a:cubicBezTo>
                    <a:cubicBezTo>
                      <a:pt x="1970" y="18"/>
                      <a:pt x="1952" y="0"/>
                      <a:pt x="193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1173"/>
                      <a:pt x="0" y="1173"/>
                      <a:pt x="0" y="1173"/>
                    </a:cubicBezTo>
                    <a:lnTo>
                      <a:pt x="1970" y="1173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i$liḋe-Rectangle 10"/>
              <p:cNvSpPr/>
              <p:nvPr/>
            </p:nvSpPr>
            <p:spPr bwMode="auto">
              <a:xfrm>
                <a:off x="1622425" y="1979613"/>
                <a:ext cx="4170363" cy="2336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" name="i$liḋe-Rectangle 1"/>
            <p:cNvSpPr/>
            <p:nvPr/>
          </p:nvSpPr>
          <p:spPr>
            <a:xfrm>
              <a:off x="949838" y="1567003"/>
              <a:ext cx="3127773" cy="1885159"/>
            </a:xfrm>
            <a:prstGeom prst="rect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$liḋe-Rectangle: Folded Corner 12"/>
            <p:cNvSpPr/>
            <p:nvPr/>
          </p:nvSpPr>
          <p:spPr>
            <a:xfrm>
              <a:off x="535678" y="1153897"/>
              <a:ext cx="725672" cy="867218"/>
            </a:xfrm>
            <a:prstGeom prst="foldedCorner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>
                  <a:solidFill>
                    <a:schemeClr val="bg1"/>
                  </a:solidFill>
                </a:rPr>
                <a:t>关键词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31757" y="978575"/>
            <a:ext cx="4109684" cy="3461067"/>
            <a:chOff x="4431757" y="978575"/>
            <a:chExt cx="4109684" cy="3461067"/>
          </a:xfrm>
        </p:grpSpPr>
        <p:sp>
          <p:nvSpPr>
            <p:cNvPr id="3" name="i$liḋe-Arrow: Circular 13"/>
            <p:cNvSpPr/>
            <p:nvPr/>
          </p:nvSpPr>
          <p:spPr>
            <a:xfrm>
              <a:off x="4894453" y="978575"/>
              <a:ext cx="1665902" cy="166615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$liḋe-Shape 14"/>
            <p:cNvSpPr/>
            <p:nvPr/>
          </p:nvSpPr>
          <p:spPr>
            <a:xfrm>
              <a:off x="4431757" y="1935902"/>
              <a:ext cx="1665902" cy="166615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i$liḋe-Block Arc 15"/>
            <p:cNvSpPr/>
            <p:nvPr/>
          </p:nvSpPr>
          <p:spPr>
            <a:xfrm>
              <a:off x="5013024" y="3007801"/>
              <a:ext cx="1431268" cy="1431841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$liḋe-Oval 16"/>
            <p:cNvSpPr/>
            <p:nvPr/>
          </p:nvSpPr>
          <p:spPr>
            <a:xfrm>
              <a:off x="5420389" y="1504639"/>
              <a:ext cx="614030" cy="6140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$liḋe-Oval 17"/>
            <p:cNvSpPr/>
            <p:nvPr/>
          </p:nvSpPr>
          <p:spPr>
            <a:xfrm>
              <a:off x="4957693" y="2461969"/>
              <a:ext cx="614030" cy="6140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$liḋe-Oval 18"/>
            <p:cNvSpPr/>
            <p:nvPr/>
          </p:nvSpPr>
          <p:spPr>
            <a:xfrm>
              <a:off x="5420389" y="3419299"/>
              <a:ext cx="614030" cy="6140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$liḋe-Freeform: Shape 27"/>
            <p:cNvSpPr/>
            <p:nvPr/>
          </p:nvSpPr>
          <p:spPr bwMode="auto">
            <a:xfrm>
              <a:off x="5559656" y="1643903"/>
              <a:ext cx="335493" cy="335493"/>
            </a:xfrm>
            <a:custGeom>
              <a:avLst/>
              <a:gdLst>
                <a:gd name="T0" fmla="*/ 118 w 236"/>
                <a:gd name="T1" fmla="*/ 142 h 236"/>
                <a:gd name="T2" fmla="*/ 142 w 236"/>
                <a:gd name="T3" fmla="*/ 118 h 236"/>
                <a:gd name="T4" fmla="*/ 137 w 236"/>
                <a:gd name="T5" fmla="*/ 105 h 236"/>
                <a:gd name="T6" fmla="*/ 118 w 236"/>
                <a:gd name="T7" fmla="*/ 95 h 236"/>
                <a:gd name="T8" fmla="*/ 99 w 236"/>
                <a:gd name="T9" fmla="*/ 105 h 236"/>
                <a:gd name="T10" fmla="*/ 94 w 236"/>
                <a:gd name="T11" fmla="*/ 118 h 236"/>
                <a:gd name="T12" fmla="*/ 118 w 236"/>
                <a:gd name="T13" fmla="*/ 142 h 236"/>
                <a:gd name="T14" fmla="*/ 170 w 236"/>
                <a:gd name="T15" fmla="*/ 89 h 236"/>
                <a:gd name="T16" fmla="*/ 170 w 236"/>
                <a:gd name="T17" fmla="*/ 70 h 236"/>
                <a:gd name="T18" fmla="*/ 170 w 236"/>
                <a:gd name="T19" fmla="*/ 67 h 236"/>
                <a:gd name="T20" fmla="*/ 167 w 236"/>
                <a:gd name="T21" fmla="*/ 67 h 236"/>
                <a:gd name="T22" fmla="*/ 147 w 236"/>
                <a:gd name="T23" fmla="*/ 67 h 236"/>
                <a:gd name="T24" fmla="*/ 147 w 236"/>
                <a:gd name="T25" fmla="*/ 90 h 236"/>
                <a:gd name="T26" fmla="*/ 170 w 236"/>
                <a:gd name="T27" fmla="*/ 89 h 236"/>
                <a:gd name="T28" fmla="*/ 118 w 236"/>
                <a:gd name="T29" fmla="*/ 0 h 236"/>
                <a:gd name="T30" fmla="*/ 0 w 236"/>
                <a:gd name="T31" fmla="*/ 118 h 236"/>
                <a:gd name="T32" fmla="*/ 118 w 236"/>
                <a:gd name="T33" fmla="*/ 236 h 236"/>
                <a:gd name="T34" fmla="*/ 236 w 236"/>
                <a:gd name="T35" fmla="*/ 118 h 236"/>
                <a:gd name="T36" fmla="*/ 118 w 236"/>
                <a:gd name="T37" fmla="*/ 0 h 236"/>
                <a:gd name="T38" fmla="*/ 185 w 236"/>
                <a:gd name="T39" fmla="*/ 105 h 236"/>
                <a:gd name="T40" fmla="*/ 185 w 236"/>
                <a:gd name="T41" fmla="*/ 160 h 236"/>
                <a:gd name="T42" fmla="*/ 159 w 236"/>
                <a:gd name="T43" fmla="*/ 186 h 236"/>
                <a:gd name="T44" fmla="*/ 77 w 236"/>
                <a:gd name="T45" fmla="*/ 186 h 236"/>
                <a:gd name="T46" fmla="*/ 51 w 236"/>
                <a:gd name="T47" fmla="*/ 160 h 236"/>
                <a:gd name="T48" fmla="*/ 51 w 236"/>
                <a:gd name="T49" fmla="*/ 105 h 236"/>
                <a:gd name="T50" fmla="*/ 51 w 236"/>
                <a:gd name="T51" fmla="*/ 77 h 236"/>
                <a:gd name="T52" fmla="*/ 77 w 236"/>
                <a:gd name="T53" fmla="*/ 51 h 236"/>
                <a:gd name="T54" fmla="*/ 159 w 236"/>
                <a:gd name="T55" fmla="*/ 51 h 236"/>
                <a:gd name="T56" fmla="*/ 185 w 236"/>
                <a:gd name="T57" fmla="*/ 77 h 236"/>
                <a:gd name="T58" fmla="*/ 185 w 236"/>
                <a:gd name="T59" fmla="*/ 105 h 236"/>
                <a:gd name="T60" fmla="*/ 155 w 236"/>
                <a:gd name="T61" fmla="*/ 118 h 236"/>
                <a:gd name="T62" fmla="*/ 118 w 236"/>
                <a:gd name="T63" fmla="*/ 155 h 236"/>
                <a:gd name="T64" fmla="*/ 81 w 236"/>
                <a:gd name="T65" fmla="*/ 118 h 236"/>
                <a:gd name="T66" fmla="*/ 84 w 236"/>
                <a:gd name="T67" fmla="*/ 105 h 236"/>
                <a:gd name="T68" fmla="*/ 64 w 236"/>
                <a:gd name="T69" fmla="*/ 105 h 236"/>
                <a:gd name="T70" fmla="*/ 64 w 236"/>
                <a:gd name="T71" fmla="*/ 160 h 236"/>
                <a:gd name="T72" fmla="*/ 77 w 236"/>
                <a:gd name="T73" fmla="*/ 172 h 236"/>
                <a:gd name="T74" fmla="*/ 159 w 236"/>
                <a:gd name="T75" fmla="*/ 172 h 236"/>
                <a:gd name="T76" fmla="*/ 172 w 236"/>
                <a:gd name="T77" fmla="*/ 160 h 236"/>
                <a:gd name="T78" fmla="*/ 172 w 236"/>
                <a:gd name="T79" fmla="*/ 105 h 236"/>
                <a:gd name="T80" fmla="*/ 152 w 236"/>
                <a:gd name="T81" fmla="*/ 105 h 236"/>
                <a:gd name="T82" fmla="*/ 155 w 236"/>
                <a:gd name="T83" fmla="*/ 11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6" h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$liḋe-Freeform: Shape 28"/>
            <p:cNvSpPr/>
            <p:nvPr/>
          </p:nvSpPr>
          <p:spPr bwMode="auto">
            <a:xfrm>
              <a:off x="5559656" y="3558563"/>
              <a:ext cx="335493" cy="335493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$liḋe-Freeform: Shape 29"/>
            <p:cNvSpPr/>
            <p:nvPr/>
          </p:nvSpPr>
          <p:spPr bwMode="auto">
            <a:xfrm>
              <a:off x="5097257" y="2599871"/>
              <a:ext cx="335493" cy="335493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30"/>
            <p:cNvGrpSpPr/>
            <p:nvPr/>
          </p:nvGrpSpPr>
          <p:grpSpPr>
            <a:xfrm>
              <a:off x="6609531" y="1574488"/>
              <a:ext cx="1931910" cy="679458"/>
              <a:chOff x="2084790" y="3062810"/>
              <a:chExt cx="2123043" cy="905944"/>
            </a:xfrm>
          </p:grpSpPr>
          <p:sp>
            <p:nvSpPr>
              <p:cNvPr id="22" name="i$liḋe-TextBox 31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1">
                        <a:lumMod val="100000"/>
                      </a:schemeClr>
                    </a:solidFill>
                  </a:rPr>
                  <a:t>标题文本预设</a:t>
                </a:r>
              </a:p>
            </p:txBody>
          </p:sp>
          <p:sp>
            <p:nvSpPr>
              <p:cNvPr id="23" name="i$liḋe-TextBox 32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16" name="Group 33"/>
            <p:cNvGrpSpPr/>
            <p:nvPr/>
          </p:nvGrpSpPr>
          <p:grpSpPr>
            <a:xfrm>
              <a:off x="6379916" y="2531695"/>
              <a:ext cx="1931910" cy="679458"/>
              <a:chOff x="2084790" y="3062810"/>
              <a:chExt cx="2123043" cy="905944"/>
            </a:xfrm>
          </p:grpSpPr>
          <p:sp>
            <p:nvSpPr>
              <p:cNvPr id="20" name="i$liḋe-TextBox 34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21" name="i$liḋe-TextBox 35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17" name="Group 36"/>
            <p:cNvGrpSpPr/>
            <p:nvPr/>
          </p:nvGrpSpPr>
          <p:grpSpPr>
            <a:xfrm>
              <a:off x="6609531" y="3434715"/>
              <a:ext cx="1931910" cy="679458"/>
              <a:chOff x="2084790" y="3062810"/>
              <a:chExt cx="2123043" cy="905944"/>
            </a:xfrm>
          </p:grpSpPr>
          <p:sp>
            <p:nvSpPr>
              <p:cNvPr id="18" name="i$liḋe-TextBox 37"/>
              <p:cNvSpPr txBox="1"/>
              <p:nvPr/>
            </p:nvSpPr>
            <p:spPr>
              <a:xfrm>
                <a:off x="2084790" y="3062810"/>
                <a:ext cx="2123043" cy="2830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72000" tIns="0" rIns="72000" bIns="0" anchor="b" anchorCtr="0">
                <a:normAutofit fontScale="92500" lnSpcReduction="10000"/>
              </a:bodyPr>
              <a:lstStyle/>
              <a:p>
                <a:r>
                  <a:rPr lang="zh-CN" altLang="en-US" sz="16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19" name="i$liḋe-TextBox 38"/>
              <p:cNvSpPr txBox="1"/>
              <p:nvPr/>
            </p:nvSpPr>
            <p:spPr>
              <a:xfrm>
                <a:off x="2084790" y="3345832"/>
                <a:ext cx="2123043" cy="6229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square" lIns="72000" tIns="0" rIns="72000" bIns="0" anchor="t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此部分内容作为文字排版占位显示</a:t>
                </a:r>
                <a:b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</a:br>
                <a:r>
                  <a:rPr lang="zh-CN" altLang="en-US" sz="1100">
                    <a:solidFill>
                      <a:srgbClr val="000000">
                        <a:lumMod val="100000"/>
                      </a:srgbClr>
                    </a:solidFill>
                  </a:rPr>
                  <a:t>（建议使用主题字体）</a:t>
                </a:r>
              </a:p>
            </p:txBody>
          </p:sp>
        </p:grp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428014" y="1380417"/>
            <a:ext cx="4161130" cy="2770075"/>
            <a:chOff x="2428014" y="1380417"/>
            <a:chExt cx="4161130" cy="2770075"/>
          </a:xfrm>
        </p:grpSpPr>
        <p:sp>
          <p:nvSpPr>
            <p:cNvPr id="9" name="文本框 55"/>
            <p:cNvSpPr txBox="1"/>
            <p:nvPr/>
          </p:nvSpPr>
          <p:spPr>
            <a:xfrm>
              <a:off x="5672227" y="1380417"/>
              <a:ext cx="916917" cy="242374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r>
                <a:rPr lang="de-DE" sz="1500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Europe (2017)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428014" y="1462582"/>
              <a:ext cx="3703845" cy="2687910"/>
              <a:chOff x="2428014" y="1462582"/>
              <a:chExt cx="3703845" cy="268791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736" y="1574257"/>
                <a:ext cx="1824153" cy="1824153"/>
                <a:chOff x="14382607" y="3858443"/>
                <a:chExt cx="4864408" cy="486440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4791898" y="4248047"/>
                  <a:ext cx="4144194" cy="4144194"/>
                </a:xfrm>
                <a:prstGeom prst="ellipse">
                  <a:avLst/>
                </a:prstGeom>
                <a:solidFill>
                  <a:schemeClr val="accent2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4382607" y="3858443"/>
                  <a:ext cx="4864408" cy="4864408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3962521" y="2614803"/>
                <a:ext cx="1106364" cy="1106364"/>
                <a:chOff x="13800701" y="6633228"/>
                <a:chExt cx="2950304" cy="2950304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14047153" y="6850109"/>
                  <a:ext cx="2513488" cy="2513488"/>
                </a:xfrm>
                <a:prstGeom prst="ellipse">
                  <a:avLst/>
                </a:prstGeom>
                <a:solidFill>
                  <a:schemeClr val="accent3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3800701" y="6633228"/>
                  <a:ext cx="2950304" cy="2950304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3303051" y="1886192"/>
                <a:ext cx="1534102" cy="1534102"/>
                <a:chOff x="12042112" y="4690267"/>
                <a:chExt cx="4090937" cy="4090937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384220" y="4995355"/>
                  <a:ext cx="3485242" cy="3485242"/>
                </a:xfrm>
                <a:prstGeom prst="ellipse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042112" y="4690267"/>
                  <a:ext cx="4090937" cy="4090937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 flipH="1">
                <a:off x="5178321" y="1480079"/>
                <a:ext cx="437672" cy="878860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椭圆 7"/>
              <p:cNvSpPr/>
              <p:nvPr/>
            </p:nvSpPr>
            <p:spPr>
              <a:xfrm>
                <a:off x="5580017" y="1462582"/>
                <a:ext cx="71951" cy="7195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3432259" y="1785704"/>
                <a:ext cx="553660" cy="72321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椭圆 10"/>
              <p:cNvSpPr/>
              <p:nvPr/>
            </p:nvSpPr>
            <p:spPr>
              <a:xfrm>
                <a:off x="3390311" y="1733867"/>
                <a:ext cx="71951" cy="7195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文本框 61"/>
              <p:cNvSpPr txBox="1"/>
              <p:nvPr/>
            </p:nvSpPr>
            <p:spPr>
              <a:xfrm>
                <a:off x="2428014" y="163948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pPr algn="r"/>
                <a:r>
                  <a:rPr lang="de-DE" sz="150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U.S.A. (2017)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4584392" y="3292500"/>
                <a:ext cx="553660" cy="723214"/>
              </a:xfrm>
              <a:prstGeom prst="line">
                <a:avLst/>
              </a:prstGeom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椭圆 13"/>
              <p:cNvSpPr/>
              <p:nvPr/>
            </p:nvSpPr>
            <p:spPr>
              <a:xfrm>
                <a:off x="5106271" y="3979740"/>
                <a:ext cx="71951" cy="7195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文本框 66"/>
              <p:cNvSpPr txBox="1"/>
              <p:nvPr/>
            </p:nvSpPr>
            <p:spPr>
              <a:xfrm>
                <a:off x="5214942" y="390811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77500" lnSpcReduction="20000"/>
              </a:bodyPr>
              <a:lstStyle/>
              <a:p>
                <a:r>
                  <a:rPr lang="de-DE" sz="1500">
                    <a:solidFill>
                      <a:schemeClr val="accent3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Asia (2017)</a:t>
                </a: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868694" y="2228651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86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798637" y="2360618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64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274229" y="2949922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85000" lnSpcReduction="1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latin typeface="Impact" panose="020B0806030902050204" pitchFamily="34" charset="0"/>
                  </a:rPr>
                  <a:t>49</a:t>
                </a:r>
              </a:p>
            </p:txBody>
          </p:sp>
        </p:grpSp>
      </p:grpSp>
      <p:sp>
        <p:nvSpPr>
          <p:cNvPr id="3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505689" y="1298048"/>
            <a:ext cx="4104243" cy="2462010"/>
            <a:chOff x="2170465" y="1319262"/>
            <a:chExt cx="8206576" cy="4922870"/>
          </a:xfrm>
        </p:grpSpPr>
        <p:grpSp>
          <p:nvGrpSpPr>
            <p:cNvPr id="23" name="Group 40"/>
            <p:cNvGrpSpPr/>
            <p:nvPr/>
          </p:nvGrpSpPr>
          <p:grpSpPr>
            <a:xfrm>
              <a:off x="3196482" y="1319262"/>
              <a:ext cx="6211290" cy="4922870"/>
              <a:chOff x="3855904" y="1473299"/>
              <a:chExt cx="4835388" cy="3832371"/>
            </a:xfrm>
          </p:grpSpPr>
          <p:sp>
            <p:nvSpPr>
              <p:cNvPr id="36" name="Rectangle: Top Corners Rounded 34"/>
              <p:cNvSpPr/>
              <p:nvPr/>
            </p:nvSpPr>
            <p:spPr>
              <a:xfrm rot="16200000" flipH="1">
                <a:off x="4888349" y="1819303"/>
                <a:ext cx="198120" cy="120772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: Top Corners Rounded 35"/>
              <p:cNvSpPr/>
              <p:nvPr/>
            </p:nvSpPr>
            <p:spPr>
              <a:xfrm rot="16200000" flipH="1">
                <a:off x="5066827" y="2549532"/>
                <a:ext cx="198120" cy="7514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: Top Corners Rounded 36"/>
              <p:cNvSpPr/>
              <p:nvPr/>
            </p:nvSpPr>
            <p:spPr>
              <a:xfrm rot="16200000" flipH="1">
                <a:off x="4599688" y="2584459"/>
                <a:ext cx="198120" cy="1685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Rectangle: Top Corners Rounded 37"/>
              <p:cNvSpPr/>
              <p:nvPr/>
            </p:nvSpPr>
            <p:spPr>
              <a:xfrm rot="16200000" flipH="1">
                <a:off x="5030337" y="3264762"/>
                <a:ext cx="198120" cy="13292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Rectangle: Top Corners Rounded 38"/>
              <p:cNvSpPr/>
              <p:nvPr/>
            </p:nvSpPr>
            <p:spPr>
              <a:xfrm rot="16200000" flipH="1">
                <a:off x="5081713" y="3864015"/>
                <a:ext cx="198120" cy="11348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Rectangle: Top Corners Rounded 39"/>
              <p:cNvSpPr/>
              <p:nvPr/>
            </p:nvSpPr>
            <p:spPr>
              <a:xfrm rot="16200000" flipH="1">
                <a:off x="5000269" y="4238832"/>
                <a:ext cx="198120" cy="1389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: Top Corners Rounded 28"/>
              <p:cNvSpPr/>
              <p:nvPr/>
            </p:nvSpPr>
            <p:spPr>
              <a:xfrm rot="5400000">
                <a:off x="7409388" y="1404413"/>
                <a:ext cx="198120" cy="20374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Rectangle: Top Corners Rounded 29"/>
              <p:cNvSpPr/>
              <p:nvPr/>
            </p:nvSpPr>
            <p:spPr>
              <a:xfrm rot="5400000">
                <a:off x="7213035" y="2325085"/>
                <a:ext cx="198120" cy="120029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Rectangle: Top Corners Rounded 30"/>
              <p:cNvSpPr/>
              <p:nvPr/>
            </p:nvSpPr>
            <p:spPr>
              <a:xfrm rot="5400000">
                <a:off x="7318604" y="2799372"/>
                <a:ext cx="198120" cy="125585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Rectangle: Top Corners Rounded 31"/>
              <p:cNvSpPr/>
              <p:nvPr/>
            </p:nvSpPr>
            <p:spPr>
              <a:xfrm rot="5400000">
                <a:off x="7571792" y="2908926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Rectangle: Top Corners Rounded 32"/>
              <p:cNvSpPr/>
              <p:nvPr/>
            </p:nvSpPr>
            <p:spPr>
              <a:xfrm rot="5400000">
                <a:off x="7113018" y="3597921"/>
                <a:ext cx="198120" cy="166702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Rectangle: Top Corners Rounded 33"/>
              <p:cNvSpPr/>
              <p:nvPr/>
            </p:nvSpPr>
            <p:spPr>
              <a:xfrm rot="5400000">
                <a:off x="7345231" y="3913062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8" name="Group 26"/>
              <p:cNvGrpSpPr/>
              <p:nvPr/>
            </p:nvGrpSpPr>
            <p:grpSpPr>
              <a:xfrm>
                <a:off x="6096000" y="1473299"/>
                <a:ext cx="850883" cy="3832370"/>
                <a:chOff x="6096000" y="1473299"/>
                <a:chExt cx="850883" cy="3832370"/>
              </a:xfrm>
            </p:grpSpPr>
            <p:sp>
              <p:nvSpPr>
                <p:cNvPr id="52" name="Freeform: Shape 21"/>
                <p:cNvSpPr/>
                <p:nvPr/>
              </p:nvSpPr>
              <p:spPr>
                <a:xfrm flipH="1">
                  <a:off x="6096000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Freeform: Shape 18"/>
                <p:cNvSpPr/>
                <p:nvPr/>
              </p:nvSpPr>
              <p:spPr>
                <a:xfrm flipH="1">
                  <a:off x="6096000" y="2219460"/>
                  <a:ext cx="850883" cy="3086209"/>
                </a:xfrm>
                <a:custGeom>
                  <a:avLst/>
                  <a:gdLst>
                    <a:gd name="connsiteX0" fmla="*/ 656819 w 850883"/>
                    <a:gd name="connsiteY0" fmla="*/ 0 h 3086209"/>
                    <a:gd name="connsiteX1" fmla="*/ 820561 w 850883"/>
                    <a:gd name="connsiteY1" fmla="*/ 0 h 3086209"/>
                    <a:gd name="connsiteX2" fmla="*/ 850883 w 850883"/>
                    <a:gd name="connsiteY2" fmla="*/ 0 h 3086209"/>
                    <a:gd name="connsiteX3" fmla="*/ 850883 w 850883"/>
                    <a:gd name="connsiteY3" fmla="*/ 1874077 h 3086209"/>
                    <a:gd name="connsiteX4" fmla="*/ 831830 w 850883"/>
                    <a:gd name="connsiteY4" fmla="*/ 1874077 h 3086209"/>
                    <a:gd name="connsiteX5" fmla="*/ 794820 w 850883"/>
                    <a:gd name="connsiteY5" fmla="*/ 1874077 h 3086209"/>
                    <a:gd name="connsiteX6" fmla="*/ 794820 w 850883"/>
                    <a:gd name="connsiteY6" fmla="*/ 2948662 h 3086209"/>
                    <a:gd name="connsiteX7" fmla="*/ 656819 w 850883"/>
                    <a:gd name="connsiteY7" fmla="*/ 3086209 h 3086209"/>
                    <a:gd name="connsiteX8" fmla="*/ 518817 w 850883"/>
                    <a:gd name="connsiteY8" fmla="*/ 2948662 h 3086209"/>
                    <a:gd name="connsiteX9" fmla="*/ 518817 w 850883"/>
                    <a:gd name="connsiteY9" fmla="*/ 1874077 h 3086209"/>
                    <a:gd name="connsiteX10" fmla="*/ 165188 w 850883"/>
                    <a:gd name="connsiteY10" fmla="*/ 1874077 h 3086209"/>
                    <a:gd name="connsiteX11" fmla="*/ 570568 w 850883"/>
                    <a:gd name="connsiteY11" fmla="*/ 429834 h 3086209"/>
                    <a:gd name="connsiteX12" fmla="*/ 492942 w 850883"/>
                    <a:gd name="connsiteY12" fmla="*/ 429834 h 3086209"/>
                    <a:gd name="connsiteX13" fmla="*/ 225564 w 850883"/>
                    <a:gd name="connsiteY13" fmla="*/ 1375469 h 3086209"/>
                    <a:gd name="connsiteX14" fmla="*/ 87562 w 850883"/>
                    <a:gd name="connsiteY14" fmla="*/ 1461436 h 3086209"/>
                    <a:gd name="connsiteX15" fmla="*/ 1311 w 850883"/>
                    <a:gd name="connsiteY15" fmla="*/ 1323889 h 3086209"/>
                    <a:gd name="connsiteX16" fmla="*/ 285939 w 850883"/>
                    <a:gd name="connsiteY16" fmla="*/ 266497 h 3086209"/>
                    <a:gd name="connsiteX17" fmla="*/ 656819 w 850883"/>
                    <a:gd name="connsiteY17" fmla="*/ 0 h 308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0883" h="3086209">
                      <a:moveTo>
                        <a:pt x="656819" y="0"/>
                      </a:moveTo>
                      <a:cubicBezTo>
                        <a:pt x="656819" y="0"/>
                        <a:pt x="656819" y="0"/>
                        <a:pt x="820561" y="0"/>
                      </a:cubicBezTo>
                      <a:lnTo>
                        <a:pt x="850883" y="0"/>
                      </a:lnTo>
                      <a:lnTo>
                        <a:pt x="850883" y="1874077"/>
                      </a:lnTo>
                      <a:lnTo>
                        <a:pt x="831830" y="1874077"/>
                      </a:lnTo>
                      <a:cubicBezTo>
                        <a:pt x="821099" y="1874077"/>
                        <a:pt x="808836" y="1874077"/>
                        <a:pt x="794820" y="1874077"/>
                      </a:cubicBezTo>
                      <a:cubicBezTo>
                        <a:pt x="794820" y="1874077"/>
                        <a:pt x="794820" y="1874077"/>
                        <a:pt x="794820" y="2948662"/>
                      </a:cubicBezTo>
                      <a:cubicBezTo>
                        <a:pt x="794820" y="3026032"/>
                        <a:pt x="734444" y="3086209"/>
                        <a:pt x="656819" y="3086209"/>
                      </a:cubicBezTo>
                      <a:cubicBezTo>
                        <a:pt x="579193" y="3086209"/>
                        <a:pt x="518817" y="3026032"/>
                        <a:pt x="518817" y="2948662"/>
                      </a:cubicBezTo>
                      <a:cubicBezTo>
                        <a:pt x="518817" y="2948662"/>
                        <a:pt x="518817" y="2948662"/>
                        <a:pt x="518817" y="1874077"/>
                      </a:cubicBezTo>
                      <a:cubicBezTo>
                        <a:pt x="518817" y="1874077"/>
                        <a:pt x="518817" y="1874077"/>
                        <a:pt x="165188" y="1874077"/>
                      </a:cubicBezTo>
                      <a:cubicBezTo>
                        <a:pt x="165188" y="1874077"/>
                        <a:pt x="165188" y="1874077"/>
                        <a:pt x="570568" y="429834"/>
                      </a:cubicBezTo>
                      <a:cubicBezTo>
                        <a:pt x="570568" y="429834"/>
                        <a:pt x="570568" y="429834"/>
                        <a:pt x="492942" y="429834"/>
                      </a:cubicBezTo>
                      <a:cubicBezTo>
                        <a:pt x="492942" y="429834"/>
                        <a:pt x="492942" y="429834"/>
                        <a:pt x="225564" y="1375469"/>
                      </a:cubicBezTo>
                      <a:cubicBezTo>
                        <a:pt x="208314" y="1435646"/>
                        <a:pt x="147938" y="1478630"/>
                        <a:pt x="87562" y="1461436"/>
                      </a:cubicBezTo>
                      <a:cubicBezTo>
                        <a:pt x="27187" y="1444243"/>
                        <a:pt x="-7314" y="1384066"/>
                        <a:pt x="1311" y="1323889"/>
                      </a:cubicBezTo>
                      <a:cubicBezTo>
                        <a:pt x="1311" y="1323889"/>
                        <a:pt x="1311" y="1323889"/>
                        <a:pt x="285939" y="266497"/>
                      </a:cubicBezTo>
                      <a:cubicBezTo>
                        <a:pt x="337690" y="85967"/>
                        <a:pt x="467066" y="0"/>
                        <a:pt x="6568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9" name="Group 27"/>
              <p:cNvGrpSpPr/>
              <p:nvPr/>
            </p:nvGrpSpPr>
            <p:grpSpPr>
              <a:xfrm>
                <a:off x="5414116" y="1473299"/>
                <a:ext cx="681884" cy="3832371"/>
                <a:chOff x="5414116" y="1473299"/>
                <a:chExt cx="681884" cy="3832371"/>
              </a:xfrm>
            </p:grpSpPr>
            <p:sp>
              <p:nvSpPr>
                <p:cNvPr id="50" name="Freeform: Shape 14"/>
                <p:cNvSpPr/>
                <p:nvPr/>
              </p:nvSpPr>
              <p:spPr bwMode="auto">
                <a:xfrm>
                  <a:off x="5414116" y="2220098"/>
                  <a:ext cx="681884" cy="3085572"/>
                </a:xfrm>
                <a:custGeom>
                  <a:avLst/>
                  <a:gdLst>
                    <a:gd name="connsiteX0" fmla="*/ 310822 w 699349"/>
                    <a:gd name="connsiteY0" fmla="*/ 0 h 3164603"/>
                    <a:gd name="connsiteX1" fmla="*/ 634999 w 699349"/>
                    <a:gd name="connsiteY1" fmla="*/ 0 h 3164603"/>
                    <a:gd name="connsiteX2" fmla="*/ 699349 w 699349"/>
                    <a:gd name="connsiteY2" fmla="*/ 0 h 3164603"/>
                    <a:gd name="connsiteX3" fmla="*/ 699349 w 699349"/>
                    <a:gd name="connsiteY3" fmla="*/ 1539304 h 3164603"/>
                    <a:gd name="connsiteX4" fmla="*/ 678809 w 699349"/>
                    <a:gd name="connsiteY4" fmla="*/ 1539304 h 3164603"/>
                    <a:gd name="connsiteX5" fmla="*/ 638911 w 699349"/>
                    <a:gd name="connsiteY5" fmla="*/ 1539304 h 3164603"/>
                    <a:gd name="connsiteX6" fmla="*/ 638911 w 699349"/>
                    <a:gd name="connsiteY6" fmla="*/ 3001213 h 3164603"/>
                    <a:gd name="connsiteX7" fmla="*/ 474866 w 699349"/>
                    <a:gd name="connsiteY7" fmla="*/ 3164603 h 3164603"/>
                    <a:gd name="connsiteX8" fmla="*/ 310822 w 699349"/>
                    <a:gd name="connsiteY8" fmla="*/ 3001213 h 3164603"/>
                    <a:gd name="connsiteX9" fmla="*/ 310822 w 699349"/>
                    <a:gd name="connsiteY9" fmla="*/ 498769 h 3164603"/>
                    <a:gd name="connsiteX10" fmla="*/ 233116 w 699349"/>
                    <a:gd name="connsiteY10" fmla="*/ 498769 h 3164603"/>
                    <a:gd name="connsiteX11" fmla="*/ 233116 w 699349"/>
                    <a:gd name="connsiteY11" fmla="*/ 1410312 h 3164603"/>
                    <a:gd name="connsiteX12" fmla="*/ 112241 w 699349"/>
                    <a:gd name="connsiteY12" fmla="*/ 1530705 h 3164603"/>
                    <a:gd name="connsiteX13" fmla="*/ 0 w 699349"/>
                    <a:gd name="connsiteY13" fmla="*/ 1410312 h 3164603"/>
                    <a:gd name="connsiteX14" fmla="*/ 0 w 699349"/>
                    <a:gd name="connsiteY14" fmla="*/ 292382 h 3164603"/>
                    <a:gd name="connsiteX15" fmla="*/ 310822 w 699349"/>
                    <a:gd name="connsiteY15" fmla="*/ 0 h 3164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99349" h="3164603">
                      <a:moveTo>
                        <a:pt x="310822" y="0"/>
                      </a:moveTo>
                      <a:cubicBezTo>
                        <a:pt x="310822" y="0"/>
                        <a:pt x="310822" y="0"/>
                        <a:pt x="634999" y="0"/>
                      </a:cubicBezTo>
                      <a:lnTo>
                        <a:pt x="699349" y="0"/>
                      </a:lnTo>
                      <a:lnTo>
                        <a:pt x="699349" y="1539304"/>
                      </a:lnTo>
                      <a:lnTo>
                        <a:pt x="678809" y="1539304"/>
                      </a:lnTo>
                      <a:cubicBezTo>
                        <a:pt x="667241" y="1539304"/>
                        <a:pt x="654021" y="1539304"/>
                        <a:pt x="638911" y="1539304"/>
                      </a:cubicBezTo>
                      <a:cubicBezTo>
                        <a:pt x="638911" y="1539304"/>
                        <a:pt x="638911" y="1539304"/>
                        <a:pt x="638911" y="3001213"/>
                      </a:cubicBezTo>
                      <a:cubicBezTo>
                        <a:pt x="638911" y="3087208"/>
                        <a:pt x="561206" y="3164603"/>
                        <a:pt x="474866" y="3164603"/>
                      </a:cubicBezTo>
                      <a:cubicBezTo>
                        <a:pt x="379893" y="3164603"/>
                        <a:pt x="310822" y="3087208"/>
                        <a:pt x="310822" y="3001213"/>
                      </a:cubicBezTo>
                      <a:cubicBezTo>
                        <a:pt x="310822" y="3001213"/>
                        <a:pt x="310822" y="3001213"/>
                        <a:pt x="310822" y="498769"/>
                      </a:cubicBezTo>
                      <a:cubicBezTo>
                        <a:pt x="310822" y="498769"/>
                        <a:pt x="310822" y="498769"/>
                        <a:pt x="233116" y="498769"/>
                      </a:cubicBezTo>
                      <a:cubicBezTo>
                        <a:pt x="233116" y="498769"/>
                        <a:pt x="233116" y="498769"/>
                        <a:pt x="233116" y="1410312"/>
                      </a:cubicBezTo>
                      <a:cubicBezTo>
                        <a:pt x="233116" y="1479108"/>
                        <a:pt x="181313" y="1530705"/>
                        <a:pt x="112241" y="1530705"/>
                      </a:cubicBezTo>
                      <a:cubicBezTo>
                        <a:pt x="51804" y="1530705"/>
                        <a:pt x="0" y="1479108"/>
                        <a:pt x="0" y="1410312"/>
                      </a:cubicBezTo>
                      <a:cubicBezTo>
                        <a:pt x="0" y="1410312"/>
                        <a:pt x="0" y="1410312"/>
                        <a:pt x="0" y="292382"/>
                      </a:cubicBezTo>
                      <a:cubicBezTo>
                        <a:pt x="0" y="103194"/>
                        <a:pt x="112241" y="0"/>
                        <a:pt x="31082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1" name="Freeform: Shape 25"/>
                <p:cNvSpPr/>
                <p:nvPr/>
              </p:nvSpPr>
              <p:spPr>
                <a:xfrm>
                  <a:off x="5761799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24" name="Rectangle 1"/>
            <p:cNvSpPr/>
            <p:nvPr/>
          </p:nvSpPr>
          <p:spPr>
            <a:xfrm>
              <a:off x="9196980" y="235473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80%</a:t>
              </a:r>
            </a:p>
          </p:txBody>
        </p:sp>
        <p:sp>
          <p:nvSpPr>
            <p:cNvPr id="25" name="Rectangle 22"/>
            <p:cNvSpPr/>
            <p:nvPr/>
          </p:nvSpPr>
          <p:spPr>
            <a:xfrm>
              <a:off x="8407039" y="3003488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60%</a:t>
              </a:r>
            </a:p>
          </p:txBody>
        </p:sp>
        <p:sp>
          <p:nvSpPr>
            <p:cNvPr id="26" name="Rectangle 23"/>
            <p:cNvSpPr/>
            <p:nvPr/>
          </p:nvSpPr>
          <p:spPr>
            <a:xfrm>
              <a:off x="8641055" y="3619603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27" name="Rectangle 24"/>
            <p:cNvSpPr/>
            <p:nvPr/>
          </p:nvSpPr>
          <p:spPr>
            <a:xfrm>
              <a:off x="9407770" y="4289531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83%</a:t>
              </a:r>
            </a:p>
          </p:txBody>
        </p:sp>
        <p:sp>
          <p:nvSpPr>
            <p:cNvPr id="28" name="Rectangle 41"/>
            <p:cNvSpPr/>
            <p:nvPr/>
          </p:nvSpPr>
          <p:spPr>
            <a:xfrm>
              <a:off x="8568384" y="49344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9116742" y="5579392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</a:rPr>
                <a:t>76%</a:t>
              </a: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2834058" y="2263674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40%</a:t>
              </a: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52588" y="2912425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15%</a:t>
              </a:r>
            </a:p>
          </p:txBody>
        </p:sp>
        <p:sp>
          <p:nvSpPr>
            <p:cNvPr id="32" name="Rectangle 45"/>
            <p:cNvSpPr/>
            <p:nvPr/>
          </p:nvSpPr>
          <p:spPr>
            <a:xfrm>
              <a:off x="2170465" y="3553536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33" name="Rectangle 46"/>
            <p:cNvSpPr/>
            <p:nvPr/>
          </p:nvSpPr>
          <p:spPr>
            <a:xfrm>
              <a:off x="2919690" y="41946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45%</a:t>
              </a:r>
            </a:p>
          </p:txBody>
        </p:sp>
        <p:sp>
          <p:nvSpPr>
            <p:cNvPr id="34" name="Rectangle 47"/>
            <p:cNvSpPr/>
            <p:nvPr/>
          </p:nvSpPr>
          <p:spPr>
            <a:xfrm>
              <a:off x="3109036" y="484339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30%</a:t>
              </a:r>
            </a:p>
          </p:txBody>
        </p:sp>
        <p:sp>
          <p:nvSpPr>
            <p:cNvPr id="35" name="Rectangle 48"/>
            <p:cNvSpPr/>
            <p:nvPr/>
          </p:nvSpPr>
          <p:spPr>
            <a:xfrm>
              <a:off x="2868644" y="5488329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</a:rPr>
                <a:t>38%</a:t>
              </a:r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6114609" y="1707654"/>
            <a:ext cx="2062292" cy="1223764"/>
            <a:chOff x="8170814" y="1912116"/>
            <a:chExt cx="2749722" cy="1631685"/>
          </a:xfrm>
        </p:grpSpPr>
        <p:grpSp>
          <p:nvGrpSpPr>
            <p:cNvPr id="15" name="Group 80"/>
            <p:cNvGrpSpPr/>
            <p:nvPr/>
          </p:nvGrpSpPr>
          <p:grpSpPr>
            <a:xfrm>
              <a:off x="8170814" y="1912116"/>
              <a:ext cx="2611177" cy="1631685"/>
              <a:chOff x="1193500" y="1491637"/>
              <a:chExt cx="3761195" cy="1631685"/>
            </a:xfrm>
          </p:grpSpPr>
          <p:sp>
            <p:nvSpPr>
              <p:cNvPr id="22" name="Rectangle 87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20" name="Rectangle 85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16" name="Straight Connector 81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967099" y="1769430"/>
            <a:ext cx="2035289" cy="1223764"/>
            <a:chOff x="1307468" y="1697288"/>
            <a:chExt cx="2713719" cy="1631685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1631685"/>
              <a:chOff x="1193500" y="1491637"/>
              <a:chExt cx="3761195" cy="1631685"/>
            </a:xfrm>
          </p:grpSpPr>
          <p:sp>
            <p:nvSpPr>
              <p:cNvPr id="14" name="Rectangle 79"/>
              <p:cNvSpPr/>
              <p:nvPr/>
            </p:nvSpPr>
            <p:spPr>
              <a:xfrm>
                <a:off x="1193500" y="1491637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12" name="Rectangle 77"/>
              <p:cNvSpPr/>
              <p:nvPr/>
            </p:nvSpPr>
            <p:spPr>
              <a:xfrm>
                <a:off x="1193500" y="2815545"/>
                <a:ext cx="3761195" cy="307777"/>
              </a:xfrm>
              <a:prstGeom prst="rect">
                <a:avLst/>
              </a:prstGeom>
            </p:spPr>
            <p:txBody>
              <a:bodyPr wrap="none" lIns="0" tIns="0" rIns="0" bIns="0">
                <a:normAutofit lnSpcReduction="10000"/>
              </a:bodyPr>
              <a:lstStyle/>
              <a:p>
                <a:r>
                  <a:rPr lang="zh-CN" altLang="en-US" sz="16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cxnSp>
          <p:nvCxnSpPr>
            <p:cNvPr id="8" name="Straight Connector 73"/>
            <p:cNvCxnSpPr/>
            <p:nvPr/>
          </p:nvCxnSpPr>
          <p:spPr>
            <a:xfrm>
              <a:off x="1307468" y="2710116"/>
              <a:ext cx="1898234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2571750"/>
            <a:ext cx="8640960" cy="2304256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48"/>
          <p:cNvSpPr txBox="1"/>
          <p:nvPr/>
        </p:nvSpPr>
        <p:spPr>
          <a:xfrm>
            <a:off x="4236737" y="1504272"/>
            <a:ext cx="2063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4236736" y="1930289"/>
            <a:ext cx="27801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请替换文字内容，点击添加相关标题文字</a:t>
            </a:r>
          </a:p>
        </p:txBody>
      </p:sp>
      <p:sp>
        <p:nvSpPr>
          <p:cNvPr id="10" name="矩形 9"/>
          <p:cNvSpPr/>
          <p:nvPr/>
        </p:nvSpPr>
        <p:spPr>
          <a:xfrm>
            <a:off x="3045600" y="2100793"/>
            <a:ext cx="14652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cs typeface="+mn-ea"/>
                <a:sym typeface="+mn-lt"/>
              </a:rPr>
              <a:t>02</a:t>
            </a:r>
            <a:endParaRPr lang="zh-CN" altLang="en-US" sz="4800" spc="300" dirty="0">
              <a:solidFill>
                <a:schemeClr val="tx1">
                  <a:lumMod val="75000"/>
                  <a:lumOff val="25000"/>
                </a:schemeClr>
              </a:solidFill>
              <a:latin typeface="Bodoni MT Black" panose="02070A03080606020203" pitchFamily="18" charset="0"/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59832" y="1524663"/>
            <a:ext cx="1728192" cy="90307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637989" y="1707654"/>
            <a:ext cx="5936540" cy="1876183"/>
            <a:chOff x="1637989" y="1707654"/>
            <a:chExt cx="5936540" cy="1876183"/>
          </a:xfrm>
        </p:grpSpPr>
        <p:sp>
          <p:nvSpPr>
            <p:cNvPr id="3" name="iS1ide-Oval 2"/>
            <p:cNvSpPr/>
            <p:nvPr/>
          </p:nvSpPr>
          <p:spPr>
            <a:xfrm>
              <a:off x="1637989" y="2396548"/>
              <a:ext cx="1182682" cy="1187289"/>
            </a:xfrm>
            <a:prstGeom prst="ellipse">
              <a:avLst/>
            </a:prstGeom>
            <a:blipFill dpi="0" rotWithShape="1">
              <a:blip r:embed="rId3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S1ide-Oval 3"/>
            <p:cNvSpPr/>
            <p:nvPr/>
          </p:nvSpPr>
          <p:spPr>
            <a:xfrm>
              <a:off x="3224106" y="1707654"/>
              <a:ext cx="1182682" cy="1187289"/>
            </a:xfrm>
            <a:prstGeom prst="ellipse">
              <a:avLst/>
            </a:prstGeom>
            <a:blipFill dpi="0" rotWithShape="1">
              <a:blip r:embed="rId4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iS1ide-Oval 4"/>
            <p:cNvSpPr/>
            <p:nvPr/>
          </p:nvSpPr>
          <p:spPr>
            <a:xfrm>
              <a:off x="4805730" y="2396548"/>
              <a:ext cx="1182682" cy="1187289"/>
            </a:xfrm>
            <a:prstGeom prst="ellipse">
              <a:avLst/>
            </a:prstGeom>
            <a:blipFill dpi="0" rotWithShape="1">
              <a:blip r:embed="rId5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Oval 5"/>
            <p:cNvSpPr/>
            <p:nvPr/>
          </p:nvSpPr>
          <p:spPr>
            <a:xfrm>
              <a:off x="6391847" y="1707654"/>
              <a:ext cx="1182682" cy="1187289"/>
            </a:xfrm>
            <a:prstGeom prst="ellipse">
              <a:avLst/>
            </a:prstGeom>
            <a:blipFill dpi="0" rotWithShape="1">
              <a:blip r:embed="rId6" cstate="email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7" name="iS1ide-Straight Connector 17"/>
            <p:cNvCxnSpPr/>
            <p:nvPr/>
          </p:nvCxnSpPr>
          <p:spPr>
            <a:xfrm>
              <a:off x="4386829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iS1ide-Straight Connector 18"/>
            <p:cNvCxnSpPr/>
            <p:nvPr/>
          </p:nvCxnSpPr>
          <p:spPr>
            <a:xfrm flipH="1">
              <a:off x="2773838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iS1ide-Straight Connector 19"/>
            <p:cNvCxnSpPr/>
            <p:nvPr/>
          </p:nvCxnSpPr>
          <p:spPr>
            <a:xfrm flipH="1">
              <a:off x="5943300" y="2513922"/>
              <a:ext cx="470226" cy="201474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iS1ide-TextBox 24"/>
          <p:cNvSpPr txBox="1"/>
          <p:nvPr/>
        </p:nvSpPr>
        <p:spPr bwMode="auto">
          <a:xfrm>
            <a:off x="3316565" y="3012316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2">
                    <a:lumMod val="100000"/>
                  </a:schemeClr>
                </a:solidFill>
              </a:rPr>
              <a:t>标题文本预设</a:t>
            </a:r>
          </a:p>
        </p:txBody>
      </p:sp>
      <p:sp>
        <p:nvSpPr>
          <p:cNvPr id="11" name="iS1ide-Rectangle 25"/>
          <p:cNvSpPr/>
          <p:nvPr/>
        </p:nvSpPr>
        <p:spPr bwMode="auto">
          <a:xfrm>
            <a:off x="2973285" y="3243149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sp>
        <p:nvSpPr>
          <p:cNvPr id="12" name="ïšḻïďê-TextBox 26"/>
          <p:cNvSpPr txBox="1"/>
          <p:nvPr/>
        </p:nvSpPr>
        <p:spPr bwMode="auto">
          <a:xfrm>
            <a:off x="6516216" y="3012316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4">
                    <a:lumMod val="100000"/>
                  </a:schemeClr>
                </a:solidFill>
              </a:rPr>
              <a:t>标题文本预设</a:t>
            </a:r>
          </a:p>
        </p:txBody>
      </p:sp>
      <p:sp>
        <p:nvSpPr>
          <p:cNvPr id="13" name="ïšḻïďê-Rectangle 27"/>
          <p:cNvSpPr/>
          <p:nvPr/>
        </p:nvSpPr>
        <p:spPr bwMode="auto">
          <a:xfrm>
            <a:off x="6172936" y="3243149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grpSp>
        <p:nvGrpSpPr>
          <p:cNvPr id="14" name="Group 1"/>
          <p:cNvGrpSpPr/>
          <p:nvPr/>
        </p:nvGrpSpPr>
        <p:grpSpPr>
          <a:xfrm>
            <a:off x="1440563" y="1587878"/>
            <a:ext cx="1632975" cy="565155"/>
            <a:chOff x="1920750" y="2117171"/>
            <a:chExt cx="2177300" cy="753540"/>
          </a:xfrm>
        </p:grpSpPr>
        <p:sp>
          <p:nvSpPr>
            <p:cNvPr id="17" name="ïšḻïďê-TextBox 28"/>
            <p:cNvSpPr txBox="1"/>
            <p:nvPr/>
          </p:nvSpPr>
          <p:spPr bwMode="auto">
            <a:xfrm>
              <a:off x="2378457" y="2117171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defRPr/>
              </a:pPr>
              <a:r>
                <a:rPr lang="zh-CN" altLang="en-US" sz="1400" b="1" dirty="0">
                  <a:solidFill>
                    <a:schemeClr val="accent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8" name="ïšḻïďê-Rectangle 29"/>
            <p:cNvSpPr/>
            <p:nvPr/>
          </p:nvSpPr>
          <p:spPr bwMode="auto">
            <a:xfrm>
              <a:off x="1920750" y="2424948"/>
              <a:ext cx="2177300" cy="44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rmAutofit fontScale="70000" lnSpcReduction="20000"/>
            </a:bodyPr>
            <a:lstStyle/>
            <a:p>
              <a:pPr lvl="0" algn="ctr">
                <a:lnSpc>
                  <a:spcPct val="120000"/>
                </a:lnSpc>
                <a:defRPr sz="1800"/>
              </a:pPr>
              <a:r>
                <a:rPr lang="zh-CN" altLang="en-US" sz="1000"/>
                <a:t>此部分内容作为文字排版占位显示 </a:t>
              </a:r>
              <a:br>
                <a:rPr lang="zh-CN" altLang="en-US" sz="1000"/>
              </a:br>
              <a:r>
                <a:rPr lang="zh-CN" altLang="en-US" sz="1000"/>
                <a:t>（建议使用主题字体）</a:t>
              </a:r>
            </a:p>
          </p:txBody>
        </p:sp>
      </p:grpSp>
      <p:sp>
        <p:nvSpPr>
          <p:cNvPr id="15" name="ïšḻïďê-TextBox 30"/>
          <p:cNvSpPr txBox="1"/>
          <p:nvPr/>
        </p:nvSpPr>
        <p:spPr bwMode="auto">
          <a:xfrm>
            <a:off x="4983495" y="1587878"/>
            <a:ext cx="946413" cy="230833"/>
          </a:xfrm>
          <a:prstGeom prst="rect">
            <a:avLst/>
          </a:prstGeom>
          <a:noFill/>
        </p:spPr>
        <p:txBody>
          <a:bodyPr wrap="none">
            <a:normAutofit fontScale="77500" lnSpcReduction="20000"/>
          </a:bodyPr>
          <a:lstStyle/>
          <a:p>
            <a:pPr algn="ctr">
              <a:defRPr/>
            </a:pPr>
            <a:r>
              <a:rPr lang="zh-CN" altLang="en-US" sz="1400" b="1">
                <a:solidFill>
                  <a:schemeClr val="accent3"/>
                </a:solidFill>
              </a:rPr>
              <a:t>标题文本预设</a:t>
            </a:r>
          </a:p>
        </p:txBody>
      </p:sp>
      <p:sp>
        <p:nvSpPr>
          <p:cNvPr id="16" name="ïšḻïďê-Rectangle 31"/>
          <p:cNvSpPr/>
          <p:nvPr/>
        </p:nvSpPr>
        <p:spPr bwMode="auto">
          <a:xfrm>
            <a:off x="4640214" y="1818711"/>
            <a:ext cx="1632975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 fontScale="70000" lnSpcReduction="20000"/>
          </a:bodyPr>
          <a:lstStyle/>
          <a:p>
            <a:pPr lvl="0" algn="ctr">
              <a:lnSpc>
                <a:spcPct val="120000"/>
              </a:lnSpc>
              <a:defRPr sz="1800"/>
            </a:pPr>
            <a:r>
              <a:rPr lang="zh-CN" altLang="en-US" sz="1000"/>
              <a:t>此部分内容作为文字排版占位显示 </a:t>
            </a:r>
            <a:br>
              <a:rPr lang="zh-CN" altLang="en-US" sz="1000"/>
            </a:br>
            <a:r>
              <a:rPr lang="zh-CN" altLang="en-US" sz="1000"/>
              <a:t>（建议使用主题字体）</a:t>
            </a:r>
          </a:p>
        </p:txBody>
      </p:sp>
      <p:sp>
        <p:nvSpPr>
          <p:cNvPr id="1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7291811-c22a-40c9-8112-392d8fc881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4cf2d32b-bbe3-4c51-a0fc-8e6ad24a62e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ff6a671-08f5-4251-b86b-3e026b4ee3c6"/>
</p:tagLst>
</file>

<file path=ppt/theme/theme1.xml><?xml version="1.0" encoding="utf-8"?>
<a:theme xmlns:a="http://schemas.openxmlformats.org/drawingml/2006/main" name="pp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9AC3D1"/>
      </a:accent1>
      <a:accent2>
        <a:srgbClr val="A28185"/>
      </a:accent2>
      <a:accent3>
        <a:srgbClr val="9AC3D1"/>
      </a:accent3>
      <a:accent4>
        <a:srgbClr val="A28185"/>
      </a:accent4>
      <a:accent5>
        <a:srgbClr val="9AC3D1"/>
      </a:accent5>
      <a:accent6>
        <a:srgbClr val="A28185"/>
      </a:accent6>
      <a:hlink>
        <a:srgbClr val="F01306"/>
      </a:hlink>
      <a:folHlink>
        <a:srgbClr val="FF6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全屏显示(16:9)</PresentationFormat>
  <Paragraphs>195</Paragraphs>
  <Slides>24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微软雅黑</vt:lpstr>
      <vt:lpstr>Arial</vt:lpstr>
      <vt:lpstr>Bodoni MT Black</vt:lpstr>
      <vt:lpstr>Calibri</vt:lpstr>
      <vt:lpstr>Impact</vt:lpstr>
      <vt:lpstr>Ravie</vt:lpstr>
      <vt:lpstr>pp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253</cp:revision>
  <dcterms:created xsi:type="dcterms:W3CDTF">2015-12-11T17:46:00Z</dcterms:created>
  <dcterms:modified xsi:type="dcterms:W3CDTF">2021-01-06T01:07:09Z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